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08" r:id="rId2"/>
    <p:sldId id="323" r:id="rId3"/>
    <p:sldId id="325" r:id="rId4"/>
    <p:sldId id="324" r:id="rId5"/>
    <p:sldId id="315" r:id="rId6"/>
    <p:sldId id="321" r:id="rId7"/>
    <p:sldId id="322" r:id="rId8"/>
    <p:sldId id="326" r:id="rId9"/>
    <p:sldId id="307" r:id="rId10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42E371-381F-43AC-B4A5-FC553AA7D43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3BA02CE-0490-4390-A6CF-290A9EFD8E71}">
      <dgm:prSet phldrT="[Text]" custT="1"/>
      <dgm:spPr/>
      <dgm:t>
        <a:bodyPr/>
        <a:lstStyle/>
        <a:p>
          <a:r>
            <a:rPr lang="en-US" sz="1800" b="1" dirty="0"/>
            <a:t>Director</a:t>
          </a:r>
        </a:p>
      </dgm:t>
    </dgm:pt>
    <dgm:pt modelId="{ADC76FA2-1746-4601-9155-A4A702C53F2E}" type="parTrans" cxnId="{B3EEA0EA-2C0E-4B16-862D-B2C8797158BA}">
      <dgm:prSet/>
      <dgm:spPr/>
      <dgm:t>
        <a:bodyPr/>
        <a:lstStyle/>
        <a:p>
          <a:endParaRPr lang="en-US"/>
        </a:p>
      </dgm:t>
    </dgm:pt>
    <dgm:pt modelId="{E0B768B6-FE80-4494-B453-D20E9BAD15F5}" type="sibTrans" cxnId="{B3EEA0EA-2C0E-4B16-862D-B2C8797158BA}">
      <dgm:prSet/>
      <dgm:spPr/>
      <dgm:t>
        <a:bodyPr/>
        <a:lstStyle/>
        <a:p>
          <a:endParaRPr lang="en-US"/>
        </a:p>
      </dgm:t>
    </dgm:pt>
    <dgm:pt modelId="{0E443ADE-707A-41C0-8E9C-E942FBB8E8A4}">
      <dgm:prSet phldrT="[Text]" custT="1"/>
      <dgm:spPr/>
      <dgm:t>
        <a:bodyPr/>
        <a:lstStyle/>
        <a:p>
          <a:r>
            <a:rPr lang="en-US" sz="1800" b="1" dirty="0"/>
            <a:t>Asset Management</a:t>
          </a:r>
        </a:p>
      </dgm:t>
    </dgm:pt>
    <dgm:pt modelId="{07B31B76-4017-4537-80E8-9F83B17DC5AB}" type="parTrans" cxnId="{15E13270-FCDE-4370-9AFF-AD78CD941F5D}">
      <dgm:prSet/>
      <dgm:spPr/>
      <dgm:t>
        <a:bodyPr/>
        <a:lstStyle/>
        <a:p>
          <a:endParaRPr lang="en-US"/>
        </a:p>
      </dgm:t>
    </dgm:pt>
    <dgm:pt modelId="{3A228E0A-8200-4897-A438-6C9E35B5FB1C}" type="sibTrans" cxnId="{15E13270-FCDE-4370-9AFF-AD78CD941F5D}">
      <dgm:prSet/>
      <dgm:spPr/>
      <dgm:t>
        <a:bodyPr/>
        <a:lstStyle/>
        <a:p>
          <a:endParaRPr lang="en-US"/>
        </a:p>
      </dgm:t>
    </dgm:pt>
    <dgm:pt modelId="{233AFA53-4364-4808-80E0-34117F120323}">
      <dgm:prSet phldrT="[Text]" custT="1"/>
      <dgm:spPr/>
      <dgm:t>
        <a:bodyPr/>
        <a:lstStyle/>
        <a:p>
          <a:r>
            <a:rPr lang="en-US" sz="1800" b="1" dirty="0"/>
            <a:t>Administration &amp; Finance</a:t>
          </a:r>
        </a:p>
      </dgm:t>
    </dgm:pt>
    <dgm:pt modelId="{790CD9D3-40BA-4846-81F2-7A5A2D9A9F17}" type="parTrans" cxnId="{5C126916-E7DD-4AE2-B921-57496F612D0E}">
      <dgm:prSet/>
      <dgm:spPr/>
      <dgm:t>
        <a:bodyPr/>
        <a:lstStyle/>
        <a:p>
          <a:endParaRPr lang="en-US"/>
        </a:p>
      </dgm:t>
    </dgm:pt>
    <dgm:pt modelId="{D5CC453B-915F-4FAA-9D9B-73FECB0569DD}" type="sibTrans" cxnId="{5C126916-E7DD-4AE2-B921-57496F612D0E}">
      <dgm:prSet/>
      <dgm:spPr/>
      <dgm:t>
        <a:bodyPr/>
        <a:lstStyle/>
        <a:p>
          <a:endParaRPr lang="en-US"/>
        </a:p>
      </dgm:t>
    </dgm:pt>
    <dgm:pt modelId="{59D9DB3B-33C4-4FB1-AC4D-FC609B9E9512}">
      <dgm:prSet phldrT="[Text]" custT="1"/>
      <dgm:spPr/>
      <dgm:t>
        <a:bodyPr/>
        <a:lstStyle/>
        <a:p>
          <a:r>
            <a:rPr lang="en-US" sz="1800" b="1" dirty="0"/>
            <a:t>Administration</a:t>
          </a:r>
        </a:p>
      </dgm:t>
    </dgm:pt>
    <dgm:pt modelId="{D1C8C05D-8E45-409B-978E-EAB7D2E5CD51}" type="parTrans" cxnId="{C2347800-867A-4234-8135-7C81B06571D1}">
      <dgm:prSet/>
      <dgm:spPr/>
      <dgm:t>
        <a:bodyPr/>
        <a:lstStyle/>
        <a:p>
          <a:endParaRPr lang="en-US"/>
        </a:p>
      </dgm:t>
    </dgm:pt>
    <dgm:pt modelId="{B82A13B1-AC5A-4E65-B8B7-974779CBFE33}" type="sibTrans" cxnId="{C2347800-867A-4234-8135-7C81B06571D1}">
      <dgm:prSet/>
      <dgm:spPr/>
      <dgm:t>
        <a:bodyPr/>
        <a:lstStyle/>
        <a:p>
          <a:endParaRPr lang="en-US"/>
        </a:p>
      </dgm:t>
    </dgm:pt>
    <dgm:pt modelId="{FACF5AA7-7EB8-4490-A750-60DCF976A3D9}">
      <dgm:prSet custT="1"/>
      <dgm:spPr/>
      <dgm:t>
        <a:bodyPr/>
        <a:lstStyle/>
        <a:p>
          <a:r>
            <a:rPr lang="en-US" sz="1800" b="1" dirty="0"/>
            <a:t>Board</a:t>
          </a:r>
        </a:p>
      </dgm:t>
    </dgm:pt>
    <dgm:pt modelId="{FB1C882E-97FD-4443-8D28-E847503BE1F3}" type="parTrans" cxnId="{EC932011-5144-4F70-8378-013E69B9D933}">
      <dgm:prSet/>
      <dgm:spPr/>
      <dgm:t>
        <a:bodyPr/>
        <a:lstStyle/>
        <a:p>
          <a:endParaRPr lang="en-US"/>
        </a:p>
      </dgm:t>
    </dgm:pt>
    <dgm:pt modelId="{02CCF92A-2F56-4571-B9D2-E94F3117C4AF}" type="sibTrans" cxnId="{EC932011-5144-4F70-8378-013E69B9D933}">
      <dgm:prSet/>
      <dgm:spPr/>
      <dgm:t>
        <a:bodyPr/>
        <a:lstStyle/>
        <a:p>
          <a:endParaRPr lang="en-US"/>
        </a:p>
      </dgm:t>
    </dgm:pt>
    <dgm:pt modelId="{0BEEB095-C25B-4E79-8349-4520B6A0A194}">
      <dgm:prSet custT="1"/>
      <dgm:spPr/>
      <dgm:t>
        <a:bodyPr/>
        <a:lstStyle/>
        <a:p>
          <a:r>
            <a:rPr lang="en-US" sz="1800" b="1" dirty="0"/>
            <a:t>Technical</a:t>
          </a:r>
        </a:p>
      </dgm:t>
    </dgm:pt>
    <dgm:pt modelId="{2035DDA8-8A52-48B4-9529-F24211E66A86}" type="parTrans" cxnId="{C83D33DC-C8EC-44BE-8C9F-FD35583D2A04}">
      <dgm:prSet/>
      <dgm:spPr/>
      <dgm:t>
        <a:bodyPr/>
        <a:lstStyle/>
        <a:p>
          <a:endParaRPr lang="en-US"/>
        </a:p>
      </dgm:t>
    </dgm:pt>
    <dgm:pt modelId="{181E69DC-2207-4A3B-8228-8E0209C2FCCC}" type="sibTrans" cxnId="{C83D33DC-C8EC-44BE-8C9F-FD35583D2A04}">
      <dgm:prSet/>
      <dgm:spPr/>
      <dgm:t>
        <a:bodyPr/>
        <a:lstStyle/>
        <a:p>
          <a:endParaRPr lang="en-US"/>
        </a:p>
      </dgm:t>
    </dgm:pt>
    <dgm:pt modelId="{E013102D-3770-4B6B-88FE-101AA9A218D9}">
      <dgm:prSet custT="1"/>
      <dgm:spPr/>
      <dgm:t>
        <a:bodyPr/>
        <a:lstStyle/>
        <a:p>
          <a:r>
            <a:rPr lang="en-US" sz="1800" b="1" dirty="0"/>
            <a:t>Finance</a:t>
          </a:r>
        </a:p>
      </dgm:t>
    </dgm:pt>
    <dgm:pt modelId="{390543F9-BB63-42E7-87A6-6D39FAE9077E}" type="parTrans" cxnId="{9070CDA1-0D01-4916-98D8-753A1E06817D}">
      <dgm:prSet/>
      <dgm:spPr/>
      <dgm:t>
        <a:bodyPr/>
        <a:lstStyle/>
        <a:p>
          <a:endParaRPr lang="en-US"/>
        </a:p>
      </dgm:t>
    </dgm:pt>
    <dgm:pt modelId="{576AC34B-17CF-418E-A30D-C0B0FE38EC4F}" type="sibTrans" cxnId="{9070CDA1-0D01-4916-98D8-753A1E06817D}">
      <dgm:prSet/>
      <dgm:spPr/>
      <dgm:t>
        <a:bodyPr/>
        <a:lstStyle/>
        <a:p>
          <a:endParaRPr lang="en-US"/>
        </a:p>
      </dgm:t>
    </dgm:pt>
    <dgm:pt modelId="{5216F8A5-B853-4983-A651-990FCF3CD3CB}">
      <dgm:prSet custT="1"/>
      <dgm:spPr/>
      <dgm:t>
        <a:bodyPr/>
        <a:lstStyle/>
        <a:p>
          <a:r>
            <a:rPr lang="en-US" sz="1800" b="1" dirty="0"/>
            <a:t>Technical Committee</a:t>
          </a:r>
        </a:p>
      </dgm:t>
    </dgm:pt>
    <dgm:pt modelId="{6ED72240-56CD-47FA-9B53-46F5FCDBC37F}" type="parTrans" cxnId="{1CE3F1B1-7302-40C5-A6C7-2E7CDB57D4C8}">
      <dgm:prSet/>
      <dgm:spPr/>
      <dgm:t>
        <a:bodyPr/>
        <a:lstStyle/>
        <a:p>
          <a:endParaRPr lang="en-US"/>
        </a:p>
      </dgm:t>
    </dgm:pt>
    <dgm:pt modelId="{E8646F6E-24DF-4524-914B-1BA1B3F8ECF9}" type="sibTrans" cxnId="{1CE3F1B1-7302-40C5-A6C7-2E7CDB57D4C8}">
      <dgm:prSet/>
      <dgm:spPr/>
      <dgm:t>
        <a:bodyPr/>
        <a:lstStyle/>
        <a:p>
          <a:endParaRPr lang="en-US"/>
        </a:p>
      </dgm:t>
    </dgm:pt>
    <dgm:pt modelId="{E5386456-E785-40FF-8750-B96A1C50FA5B}">
      <dgm:prSet custT="1"/>
      <dgm:spPr/>
      <dgm:t>
        <a:bodyPr/>
        <a:lstStyle/>
        <a:p>
          <a:r>
            <a:rPr lang="en-US" sz="1800" b="1" dirty="0"/>
            <a:t>Asset Management Committee</a:t>
          </a:r>
        </a:p>
      </dgm:t>
    </dgm:pt>
    <dgm:pt modelId="{FB9A994F-7C35-4514-8381-1C9357F2DA80}" type="parTrans" cxnId="{E1BD3E72-6569-48B0-A81B-AEF2E583C7EA}">
      <dgm:prSet/>
      <dgm:spPr/>
      <dgm:t>
        <a:bodyPr/>
        <a:lstStyle/>
        <a:p>
          <a:endParaRPr lang="en-US"/>
        </a:p>
      </dgm:t>
    </dgm:pt>
    <dgm:pt modelId="{8D167F8E-671C-474E-A753-06308E47E94B}" type="sibTrans" cxnId="{E1BD3E72-6569-48B0-A81B-AEF2E583C7EA}">
      <dgm:prSet/>
      <dgm:spPr/>
      <dgm:t>
        <a:bodyPr/>
        <a:lstStyle/>
        <a:p>
          <a:endParaRPr lang="en-US"/>
        </a:p>
      </dgm:t>
    </dgm:pt>
    <dgm:pt modelId="{FD664620-2A68-4506-8A13-3F05A1271625}" type="pres">
      <dgm:prSet presAssocID="{1C42E371-381F-43AC-B4A5-FC553AA7D43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A926B48-FC91-44F2-AFB4-C610CD6ABD7B}" type="pres">
      <dgm:prSet presAssocID="{FACF5AA7-7EB8-4490-A750-60DCF976A3D9}" presName="hierRoot1" presStyleCnt="0"/>
      <dgm:spPr/>
    </dgm:pt>
    <dgm:pt modelId="{011FCB65-124A-4A0A-B37C-5EDE2B6487FF}" type="pres">
      <dgm:prSet presAssocID="{FACF5AA7-7EB8-4490-A750-60DCF976A3D9}" presName="composite" presStyleCnt="0"/>
      <dgm:spPr/>
    </dgm:pt>
    <dgm:pt modelId="{0983FAAD-D262-4102-ACDE-B8433019D26E}" type="pres">
      <dgm:prSet presAssocID="{FACF5AA7-7EB8-4490-A750-60DCF976A3D9}" presName="background" presStyleLbl="node0" presStyleIdx="0" presStyleCnt="3"/>
      <dgm:spPr/>
    </dgm:pt>
    <dgm:pt modelId="{74047E15-1B40-475C-A2F6-40A976349A76}" type="pres">
      <dgm:prSet presAssocID="{FACF5AA7-7EB8-4490-A750-60DCF976A3D9}" presName="text" presStyleLbl="fgAcc0" presStyleIdx="0" presStyleCnt="3" custLinFactNeighborX="75792">
        <dgm:presLayoutVars>
          <dgm:chPref val="3"/>
        </dgm:presLayoutVars>
      </dgm:prSet>
      <dgm:spPr/>
    </dgm:pt>
    <dgm:pt modelId="{79328217-CC85-449E-A7C0-528404C2AF7F}" type="pres">
      <dgm:prSet presAssocID="{FACF5AA7-7EB8-4490-A750-60DCF976A3D9}" presName="hierChild2" presStyleCnt="0"/>
      <dgm:spPr/>
    </dgm:pt>
    <dgm:pt modelId="{86A531C8-E226-45B2-99A2-C80EA35350F7}" type="pres">
      <dgm:prSet presAssocID="{ADC76FA2-1746-4601-9155-A4A702C53F2E}" presName="Name10" presStyleLbl="parChTrans1D2" presStyleIdx="0" presStyleCnt="1"/>
      <dgm:spPr/>
    </dgm:pt>
    <dgm:pt modelId="{EBB7C9A9-9028-44F2-8B40-769EE8170436}" type="pres">
      <dgm:prSet presAssocID="{B3BA02CE-0490-4390-A6CF-290A9EFD8E71}" presName="hierRoot2" presStyleCnt="0"/>
      <dgm:spPr/>
    </dgm:pt>
    <dgm:pt modelId="{1F504F13-C18B-450D-8C98-B66928356C42}" type="pres">
      <dgm:prSet presAssocID="{B3BA02CE-0490-4390-A6CF-290A9EFD8E71}" presName="composite2" presStyleCnt="0"/>
      <dgm:spPr/>
    </dgm:pt>
    <dgm:pt modelId="{2E437D7C-99B6-4E5A-B0E2-B7B530962F52}" type="pres">
      <dgm:prSet presAssocID="{B3BA02CE-0490-4390-A6CF-290A9EFD8E71}" presName="background2" presStyleLbl="node2" presStyleIdx="0" presStyleCnt="1"/>
      <dgm:spPr/>
    </dgm:pt>
    <dgm:pt modelId="{01337F21-1CE6-4407-91D1-537CDFBB2032}" type="pres">
      <dgm:prSet presAssocID="{B3BA02CE-0490-4390-A6CF-290A9EFD8E71}" presName="text2" presStyleLbl="fgAcc2" presStyleIdx="0" presStyleCnt="1" custLinFactNeighborX="75792">
        <dgm:presLayoutVars>
          <dgm:chPref val="3"/>
        </dgm:presLayoutVars>
      </dgm:prSet>
      <dgm:spPr/>
    </dgm:pt>
    <dgm:pt modelId="{303DF55C-FD90-4FFB-B83D-216F38793507}" type="pres">
      <dgm:prSet presAssocID="{B3BA02CE-0490-4390-A6CF-290A9EFD8E71}" presName="hierChild3" presStyleCnt="0"/>
      <dgm:spPr/>
    </dgm:pt>
    <dgm:pt modelId="{E6963C1E-F14A-4D7C-95E5-6D30159A6142}" type="pres">
      <dgm:prSet presAssocID="{07B31B76-4017-4537-80E8-9F83B17DC5AB}" presName="Name17" presStyleLbl="parChTrans1D3" presStyleIdx="0" presStyleCnt="3"/>
      <dgm:spPr/>
    </dgm:pt>
    <dgm:pt modelId="{3FC2835B-227A-4D69-B1F4-92580E37B944}" type="pres">
      <dgm:prSet presAssocID="{0E443ADE-707A-41C0-8E9C-E942FBB8E8A4}" presName="hierRoot3" presStyleCnt="0"/>
      <dgm:spPr/>
    </dgm:pt>
    <dgm:pt modelId="{54060D52-1CE4-41B8-8184-666DB965BDF7}" type="pres">
      <dgm:prSet presAssocID="{0E443ADE-707A-41C0-8E9C-E942FBB8E8A4}" presName="composite3" presStyleCnt="0"/>
      <dgm:spPr/>
    </dgm:pt>
    <dgm:pt modelId="{507C1160-0BB0-430A-8934-59EA2109AAD3}" type="pres">
      <dgm:prSet presAssocID="{0E443ADE-707A-41C0-8E9C-E942FBB8E8A4}" presName="background3" presStyleLbl="node3" presStyleIdx="0" presStyleCnt="3"/>
      <dgm:spPr/>
    </dgm:pt>
    <dgm:pt modelId="{397FE786-35AE-4C48-B932-FC64FA6FDB86}" type="pres">
      <dgm:prSet presAssocID="{0E443ADE-707A-41C0-8E9C-E942FBB8E8A4}" presName="text3" presStyleLbl="fgAcc3" presStyleIdx="0" presStyleCnt="3" custScaleX="135672" custLinFactNeighborX="6668">
        <dgm:presLayoutVars>
          <dgm:chPref val="3"/>
        </dgm:presLayoutVars>
      </dgm:prSet>
      <dgm:spPr/>
    </dgm:pt>
    <dgm:pt modelId="{F93A2F78-EA6C-4C3E-87A3-258781954257}" type="pres">
      <dgm:prSet presAssocID="{0E443ADE-707A-41C0-8E9C-E942FBB8E8A4}" presName="hierChild4" presStyleCnt="0"/>
      <dgm:spPr/>
    </dgm:pt>
    <dgm:pt modelId="{7380486B-BA36-4EAA-831C-1397A2CED7E0}" type="pres">
      <dgm:prSet presAssocID="{790CD9D3-40BA-4846-81F2-7A5A2D9A9F17}" presName="Name17" presStyleLbl="parChTrans1D3" presStyleIdx="1" presStyleCnt="3"/>
      <dgm:spPr/>
    </dgm:pt>
    <dgm:pt modelId="{39E90936-F192-43B3-85F6-66CA66A72E7D}" type="pres">
      <dgm:prSet presAssocID="{233AFA53-4364-4808-80E0-34117F120323}" presName="hierRoot3" presStyleCnt="0"/>
      <dgm:spPr/>
    </dgm:pt>
    <dgm:pt modelId="{99EC92AE-BA3A-41AD-A8E8-8B601931FED5}" type="pres">
      <dgm:prSet presAssocID="{233AFA53-4364-4808-80E0-34117F120323}" presName="composite3" presStyleCnt="0"/>
      <dgm:spPr/>
    </dgm:pt>
    <dgm:pt modelId="{8EF46C65-EF24-454C-BCFA-199647C412AF}" type="pres">
      <dgm:prSet presAssocID="{233AFA53-4364-4808-80E0-34117F120323}" presName="background3" presStyleLbl="node3" presStyleIdx="1" presStyleCnt="3"/>
      <dgm:spPr/>
    </dgm:pt>
    <dgm:pt modelId="{9E0F8F1D-39B4-4A37-A4EC-E0DEEDD0CFE4}" type="pres">
      <dgm:prSet presAssocID="{233AFA53-4364-4808-80E0-34117F120323}" presName="text3" presStyleLbl="fgAcc3" presStyleIdx="1" presStyleCnt="3" custScaleX="164082" custLinFactNeighborX="56223">
        <dgm:presLayoutVars>
          <dgm:chPref val="3"/>
        </dgm:presLayoutVars>
      </dgm:prSet>
      <dgm:spPr/>
    </dgm:pt>
    <dgm:pt modelId="{55EA0761-DC6A-47B8-8463-768038E8F922}" type="pres">
      <dgm:prSet presAssocID="{233AFA53-4364-4808-80E0-34117F120323}" presName="hierChild4" presStyleCnt="0"/>
      <dgm:spPr/>
    </dgm:pt>
    <dgm:pt modelId="{285FA017-76C2-4EC8-AC8F-736CC67BDB22}" type="pres">
      <dgm:prSet presAssocID="{D1C8C05D-8E45-409B-978E-EAB7D2E5CD51}" presName="Name23" presStyleLbl="parChTrans1D4" presStyleIdx="0" presStyleCnt="2"/>
      <dgm:spPr/>
    </dgm:pt>
    <dgm:pt modelId="{E993DAEA-1B76-454B-84EF-5137E64CE83A}" type="pres">
      <dgm:prSet presAssocID="{59D9DB3B-33C4-4FB1-AC4D-FC609B9E9512}" presName="hierRoot4" presStyleCnt="0"/>
      <dgm:spPr/>
    </dgm:pt>
    <dgm:pt modelId="{07E71699-78F5-478D-89D3-9D9E9F3CD183}" type="pres">
      <dgm:prSet presAssocID="{59D9DB3B-33C4-4FB1-AC4D-FC609B9E9512}" presName="composite4" presStyleCnt="0"/>
      <dgm:spPr/>
    </dgm:pt>
    <dgm:pt modelId="{F2717903-DA74-4D46-9048-19F5310BDC79}" type="pres">
      <dgm:prSet presAssocID="{59D9DB3B-33C4-4FB1-AC4D-FC609B9E9512}" presName="background4" presStyleLbl="node4" presStyleIdx="0" presStyleCnt="2"/>
      <dgm:spPr/>
    </dgm:pt>
    <dgm:pt modelId="{293AF601-A364-4664-86FB-E7F1D7370806}" type="pres">
      <dgm:prSet presAssocID="{59D9DB3B-33C4-4FB1-AC4D-FC609B9E9512}" presName="text4" presStyleLbl="fgAcc4" presStyleIdx="0" presStyleCnt="2" custScaleX="150234" custLinFactNeighborX="13876">
        <dgm:presLayoutVars>
          <dgm:chPref val="3"/>
        </dgm:presLayoutVars>
      </dgm:prSet>
      <dgm:spPr/>
    </dgm:pt>
    <dgm:pt modelId="{924A827C-8570-4BC5-A4A0-7B8E56F60449}" type="pres">
      <dgm:prSet presAssocID="{59D9DB3B-33C4-4FB1-AC4D-FC609B9E9512}" presName="hierChild5" presStyleCnt="0"/>
      <dgm:spPr/>
    </dgm:pt>
    <dgm:pt modelId="{3DD3CC48-358F-4EC6-A729-D67574EE07DE}" type="pres">
      <dgm:prSet presAssocID="{390543F9-BB63-42E7-87A6-6D39FAE9077E}" presName="Name23" presStyleLbl="parChTrans1D4" presStyleIdx="1" presStyleCnt="2"/>
      <dgm:spPr/>
    </dgm:pt>
    <dgm:pt modelId="{0B52B59C-F742-4661-ACA9-21B1884C84A7}" type="pres">
      <dgm:prSet presAssocID="{E013102D-3770-4B6B-88FE-101AA9A218D9}" presName="hierRoot4" presStyleCnt="0"/>
      <dgm:spPr/>
    </dgm:pt>
    <dgm:pt modelId="{44875F59-28D2-4728-9141-85C3D36017ED}" type="pres">
      <dgm:prSet presAssocID="{E013102D-3770-4B6B-88FE-101AA9A218D9}" presName="composite4" presStyleCnt="0"/>
      <dgm:spPr/>
    </dgm:pt>
    <dgm:pt modelId="{943E7628-091B-4721-B3D0-603F287A9357}" type="pres">
      <dgm:prSet presAssocID="{E013102D-3770-4B6B-88FE-101AA9A218D9}" presName="background4" presStyleLbl="node4" presStyleIdx="1" presStyleCnt="2"/>
      <dgm:spPr/>
    </dgm:pt>
    <dgm:pt modelId="{6BD94E87-C026-4043-9C60-917D7C41CD63}" type="pres">
      <dgm:prSet presAssocID="{E013102D-3770-4B6B-88FE-101AA9A218D9}" presName="text4" presStyleLbl="fgAcc4" presStyleIdx="1" presStyleCnt="2" custLinFactX="26857" custLinFactNeighborX="100000">
        <dgm:presLayoutVars>
          <dgm:chPref val="3"/>
        </dgm:presLayoutVars>
      </dgm:prSet>
      <dgm:spPr/>
    </dgm:pt>
    <dgm:pt modelId="{FB70D0B5-A095-47D3-B648-0EBDF883DA8E}" type="pres">
      <dgm:prSet presAssocID="{E013102D-3770-4B6B-88FE-101AA9A218D9}" presName="hierChild5" presStyleCnt="0"/>
      <dgm:spPr/>
    </dgm:pt>
    <dgm:pt modelId="{3688F140-C2E7-4CE9-A682-6F8240B8D444}" type="pres">
      <dgm:prSet presAssocID="{2035DDA8-8A52-48B4-9529-F24211E66A86}" presName="Name17" presStyleLbl="parChTrans1D3" presStyleIdx="2" presStyleCnt="3"/>
      <dgm:spPr/>
    </dgm:pt>
    <dgm:pt modelId="{EAAEBF5E-8B97-4990-8956-3BFF1A0A4F9F}" type="pres">
      <dgm:prSet presAssocID="{0BEEB095-C25B-4E79-8349-4520B6A0A194}" presName="hierRoot3" presStyleCnt="0"/>
      <dgm:spPr/>
    </dgm:pt>
    <dgm:pt modelId="{45E55534-711B-4995-B59B-ADC33E9C29EC}" type="pres">
      <dgm:prSet presAssocID="{0BEEB095-C25B-4E79-8349-4520B6A0A194}" presName="composite3" presStyleCnt="0"/>
      <dgm:spPr/>
    </dgm:pt>
    <dgm:pt modelId="{FF23A74E-968A-4FD8-93AF-8652A296D531}" type="pres">
      <dgm:prSet presAssocID="{0BEEB095-C25B-4E79-8349-4520B6A0A194}" presName="background3" presStyleLbl="node3" presStyleIdx="2" presStyleCnt="3"/>
      <dgm:spPr/>
    </dgm:pt>
    <dgm:pt modelId="{085712E1-B7C5-407D-AD9A-5A7854E91195}" type="pres">
      <dgm:prSet presAssocID="{0BEEB095-C25B-4E79-8349-4520B6A0A194}" presName="text3" presStyleLbl="fgAcc3" presStyleIdx="2" presStyleCnt="3" custLinFactX="28378" custLinFactNeighborX="100000">
        <dgm:presLayoutVars>
          <dgm:chPref val="3"/>
        </dgm:presLayoutVars>
      </dgm:prSet>
      <dgm:spPr/>
    </dgm:pt>
    <dgm:pt modelId="{02B6C7E6-A475-4DC0-8EC4-3594272CFEF7}" type="pres">
      <dgm:prSet presAssocID="{0BEEB095-C25B-4E79-8349-4520B6A0A194}" presName="hierChild4" presStyleCnt="0"/>
      <dgm:spPr/>
    </dgm:pt>
    <dgm:pt modelId="{674DC63D-3508-48DB-93CD-CAA5D1211909}" type="pres">
      <dgm:prSet presAssocID="{E5386456-E785-40FF-8750-B96A1C50FA5B}" presName="hierRoot1" presStyleCnt="0"/>
      <dgm:spPr/>
    </dgm:pt>
    <dgm:pt modelId="{A3BAB10A-C0DB-4321-9795-98BC50C31476}" type="pres">
      <dgm:prSet presAssocID="{E5386456-E785-40FF-8750-B96A1C50FA5B}" presName="composite" presStyleCnt="0"/>
      <dgm:spPr/>
    </dgm:pt>
    <dgm:pt modelId="{4F12BC74-BD48-4264-A595-2C9AE3D6266A}" type="pres">
      <dgm:prSet presAssocID="{E5386456-E785-40FF-8750-B96A1C50FA5B}" presName="background" presStyleLbl="node0" presStyleIdx="1" presStyleCnt="3"/>
      <dgm:spPr/>
    </dgm:pt>
    <dgm:pt modelId="{506BE084-060F-4589-966C-985CA8921FA6}" type="pres">
      <dgm:prSet presAssocID="{E5386456-E785-40FF-8750-B96A1C50FA5B}" presName="text" presStyleLbl="fgAcc0" presStyleIdx="1" presStyleCnt="3" custScaleX="137038" custLinFactX="-100000" custLinFactNeighborX="-176021" custLinFactNeighborY="67845">
        <dgm:presLayoutVars>
          <dgm:chPref val="3"/>
        </dgm:presLayoutVars>
      </dgm:prSet>
      <dgm:spPr/>
    </dgm:pt>
    <dgm:pt modelId="{D77B46F4-4515-4F70-B54C-0CF0594D11DF}" type="pres">
      <dgm:prSet presAssocID="{E5386456-E785-40FF-8750-B96A1C50FA5B}" presName="hierChild2" presStyleCnt="0"/>
      <dgm:spPr/>
    </dgm:pt>
    <dgm:pt modelId="{3873DF45-42F5-4F45-9074-14EDB26835B8}" type="pres">
      <dgm:prSet presAssocID="{5216F8A5-B853-4983-A651-990FCF3CD3CB}" presName="hierRoot1" presStyleCnt="0"/>
      <dgm:spPr/>
    </dgm:pt>
    <dgm:pt modelId="{F065B78C-5BB8-4EC8-B38D-32E170FDBCB2}" type="pres">
      <dgm:prSet presAssocID="{5216F8A5-B853-4983-A651-990FCF3CD3CB}" presName="composite" presStyleCnt="0"/>
      <dgm:spPr/>
    </dgm:pt>
    <dgm:pt modelId="{15AA381C-D127-4683-A881-16766918060B}" type="pres">
      <dgm:prSet presAssocID="{5216F8A5-B853-4983-A651-990FCF3CD3CB}" presName="background" presStyleLbl="node0" presStyleIdx="2" presStyleCnt="3"/>
      <dgm:spPr/>
    </dgm:pt>
    <dgm:pt modelId="{9923B386-4197-4E33-8D8C-DC3EAC8A2B35}" type="pres">
      <dgm:prSet presAssocID="{5216F8A5-B853-4983-A651-990FCF3CD3CB}" presName="text" presStyleLbl="fgAcc0" presStyleIdx="2" presStyleCnt="3" custScaleX="130372" custLinFactNeighborX="-24444" custLinFactNeighborY="79219">
        <dgm:presLayoutVars>
          <dgm:chPref val="3"/>
        </dgm:presLayoutVars>
      </dgm:prSet>
      <dgm:spPr/>
    </dgm:pt>
    <dgm:pt modelId="{71447383-86FC-4EA0-92B4-B53033AC29E4}" type="pres">
      <dgm:prSet presAssocID="{5216F8A5-B853-4983-A651-990FCF3CD3CB}" presName="hierChild2" presStyleCnt="0"/>
      <dgm:spPr/>
    </dgm:pt>
  </dgm:ptLst>
  <dgm:cxnLst>
    <dgm:cxn modelId="{C2347800-867A-4234-8135-7C81B06571D1}" srcId="{233AFA53-4364-4808-80E0-34117F120323}" destId="{59D9DB3B-33C4-4FB1-AC4D-FC609B9E9512}" srcOrd="0" destOrd="0" parTransId="{D1C8C05D-8E45-409B-978E-EAB7D2E5CD51}" sibTransId="{B82A13B1-AC5A-4E65-B8B7-974779CBFE33}"/>
    <dgm:cxn modelId="{137AA803-702E-4DE6-8CBB-22D2900D331D}" type="presOf" srcId="{0BEEB095-C25B-4E79-8349-4520B6A0A194}" destId="{085712E1-B7C5-407D-AD9A-5A7854E91195}" srcOrd="0" destOrd="0" presId="urn:microsoft.com/office/officeart/2005/8/layout/hierarchy1"/>
    <dgm:cxn modelId="{EC932011-5144-4F70-8378-013E69B9D933}" srcId="{1C42E371-381F-43AC-B4A5-FC553AA7D430}" destId="{FACF5AA7-7EB8-4490-A750-60DCF976A3D9}" srcOrd="0" destOrd="0" parTransId="{FB1C882E-97FD-4443-8D28-E847503BE1F3}" sibTransId="{02CCF92A-2F56-4571-B9D2-E94F3117C4AF}"/>
    <dgm:cxn modelId="{5C126916-E7DD-4AE2-B921-57496F612D0E}" srcId="{B3BA02CE-0490-4390-A6CF-290A9EFD8E71}" destId="{233AFA53-4364-4808-80E0-34117F120323}" srcOrd="1" destOrd="0" parTransId="{790CD9D3-40BA-4846-81F2-7A5A2D9A9F17}" sibTransId="{D5CC453B-915F-4FAA-9D9B-73FECB0569DD}"/>
    <dgm:cxn modelId="{C257471C-663D-4AD8-909D-819C5BAE35F4}" type="presOf" srcId="{E013102D-3770-4B6B-88FE-101AA9A218D9}" destId="{6BD94E87-C026-4043-9C60-917D7C41CD63}" srcOrd="0" destOrd="0" presId="urn:microsoft.com/office/officeart/2005/8/layout/hierarchy1"/>
    <dgm:cxn modelId="{F167FA20-9DC2-43B7-BFDD-1102E3DF9B1A}" type="presOf" srcId="{FACF5AA7-7EB8-4490-A750-60DCF976A3D9}" destId="{74047E15-1B40-475C-A2F6-40A976349A76}" srcOrd="0" destOrd="0" presId="urn:microsoft.com/office/officeart/2005/8/layout/hierarchy1"/>
    <dgm:cxn modelId="{6D48AF22-5DC5-48BC-BF79-18F1BCEC7A1D}" type="presOf" srcId="{233AFA53-4364-4808-80E0-34117F120323}" destId="{9E0F8F1D-39B4-4A37-A4EC-E0DEEDD0CFE4}" srcOrd="0" destOrd="0" presId="urn:microsoft.com/office/officeart/2005/8/layout/hierarchy1"/>
    <dgm:cxn modelId="{FD303E5E-AAA9-4CB3-B5F1-D1629080450A}" type="presOf" srcId="{0E443ADE-707A-41C0-8E9C-E942FBB8E8A4}" destId="{397FE786-35AE-4C48-B932-FC64FA6FDB86}" srcOrd="0" destOrd="0" presId="urn:microsoft.com/office/officeart/2005/8/layout/hierarchy1"/>
    <dgm:cxn modelId="{CE71A160-DADA-4F0E-9FC2-92377913D8D6}" type="presOf" srcId="{ADC76FA2-1746-4601-9155-A4A702C53F2E}" destId="{86A531C8-E226-45B2-99A2-C80EA35350F7}" srcOrd="0" destOrd="0" presId="urn:microsoft.com/office/officeart/2005/8/layout/hierarchy1"/>
    <dgm:cxn modelId="{D241346B-B912-4E41-92D5-D9C4DF1B8E44}" type="presOf" srcId="{07B31B76-4017-4537-80E8-9F83B17DC5AB}" destId="{E6963C1E-F14A-4D7C-95E5-6D30159A6142}" srcOrd="0" destOrd="0" presId="urn:microsoft.com/office/officeart/2005/8/layout/hierarchy1"/>
    <dgm:cxn modelId="{15E13270-FCDE-4370-9AFF-AD78CD941F5D}" srcId="{B3BA02CE-0490-4390-A6CF-290A9EFD8E71}" destId="{0E443ADE-707A-41C0-8E9C-E942FBB8E8A4}" srcOrd="0" destOrd="0" parTransId="{07B31B76-4017-4537-80E8-9F83B17DC5AB}" sibTransId="{3A228E0A-8200-4897-A438-6C9E35B5FB1C}"/>
    <dgm:cxn modelId="{E1BD3E72-6569-48B0-A81B-AEF2E583C7EA}" srcId="{1C42E371-381F-43AC-B4A5-FC553AA7D430}" destId="{E5386456-E785-40FF-8750-B96A1C50FA5B}" srcOrd="1" destOrd="0" parTransId="{FB9A994F-7C35-4514-8381-1C9357F2DA80}" sibTransId="{8D167F8E-671C-474E-A753-06308E47E94B}"/>
    <dgm:cxn modelId="{66D6217A-3E2D-4B8C-AE2A-2A536521A273}" type="presOf" srcId="{5216F8A5-B853-4983-A651-990FCF3CD3CB}" destId="{9923B386-4197-4E33-8D8C-DC3EAC8A2B35}" srcOrd="0" destOrd="0" presId="urn:microsoft.com/office/officeart/2005/8/layout/hierarchy1"/>
    <dgm:cxn modelId="{A8B8DF84-B6CE-4C6D-BF51-A361B824945A}" type="presOf" srcId="{59D9DB3B-33C4-4FB1-AC4D-FC609B9E9512}" destId="{293AF601-A364-4664-86FB-E7F1D7370806}" srcOrd="0" destOrd="0" presId="urn:microsoft.com/office/officeart/2005/8/layout/hierarchy1"/>
    <dgm:cxn modelId="{AB1AEA84-3252-4619-AA66-00838401B819}" type="presOf" srcId="{2035DDA8-8A52-48B4-9529-F24211E66A86}" destId="{3688F140-C2E7-4CE9-A682-6F8240B8D444}" srcOrd="0" destOrd="0" presId="urn:microsoft.com/office/officeart/2005/8/layout/hierarchy1"/>
    <dgm:cxn modelId="{4FF3F486-F9F0-40BB-ACD7-A0580E24A211}" type="presOf" srcId="{E5386456-E785-40FF-8750-B96A1C50FA5B}" destId="{506BE084-060F-4589-966C-985CA8921FA6}" srcOrd="0" destOrd="0" presId="urn:microsoft.com/office/officeart/2005/8/layout/hierarchy1"/>
    <dgm:cxn modelId="{D3E54488-118A-42D4-AFF8-E3A920306E3F}" type="presOf" srcId="{790CD9D3-40BA-4846-81F2-7A5A2D9A9F17}" destId="{7380486B-BA36-4EAA-831C-1397A2CED7E0}" srcOrd="0" destOrd="0" presId="urn:microsoft.com/office/officeart/2005/8/layout/hierarchy1"/>
    <dgm:cxn modelId="{9070CDA1-0D01-4916-98D8-753A1E06817D}" srcId="{233AFA53-4364-4808-80E0-34117F120323}" destId="{E013102D-3770-4B6B-88FE-101AA9A218D9}" srcOrd="1" destOrd="0" parTransId="{390543F9-BB63-42E7-87A6-6D39FAE9077E}" sibTransId="{576AC34B-17CF-418E-A30D-C0B0FE38EC4F}"/>
    <dgm:cxn modelId="{1CE3F1B1-7302-40C5-A6C7-2E7CDB57D4C8}" srcId="{1C42E371-381F-43AC-B4A5-FC553AA7D430}" destId="{5216F8A5-B853-4983-A651-990FCF3CD3CB}" srcOrd="2" destOrd="0" parTransId="{6ED72240-56CD-47FA-9B53-46F5FCDBC37F}" sibTransId="{E8646F6E-24DF-4524-914B-1BA1B3F8ECF9}"/>
    <dgm:cxn modelId="{5C339FBB-1C6D-4354-9186-C608D9D15AA8}" type="presOf" srcId="{1C42E371-381F-43AC-B4A5-FC553AA7D430}" destId="{FD664620-2A68-4506-8A13-3F05A1271625}" srcOrd="0" destOrd="0" presId="urn:microsoft.com/office/officeart/2005/8/layout/hierarchy1"/>
    <dgm:cxn modelId="{A7177DD7-466C-4A79-8FBA-5AB72AEB414B}" type="presOf" srcId="{B3BA02CE-0490-4390-A6CF-290A9EFD8E71}" destId="{01337F21-1CE6-4407-91D1-537CDFBB2032}" srcOrd="0" destOrd="0" presId="urn:microsoft.com/office/officeart/2005/8/layout/hierarchy1"/>
    <dgm:cxn modelId="{C83D33DC-C8EC-44BE-8C9F-FD35583D2A04}" srcId="{B3BA02CE-0490-4390-A6CF-290A9EFD8E71}" destId="{0BEEB095-C25B-4E79-8349-4520B6A0A194}" srcOrd="2" destOrd="0" parTransId="{2035DDA8-8A52-48B4-9529-F24211E66A86}" sibTransId="{181E69DC-2207-4A3B-8228-8E0209C2FCCC}"/>
    <dgm:cxn modelId="{B3EEA0EA-2C0E-4B16-862D-B2C8797158BA}" srcId="{FACF5AA7-7EB8-4490-A750-60DCF976A3D9}" destId="{B3BA02CE-0490-4390-A6CF-290A9EFD8E71}" srcOrd="0" destOrd="0" parTransId="{ADC76FA2-1746-4601-9155-A4A702C53F2E}" sibTransId="{E0B768B6-FE80-4494-B453-D20E9BAD15F5}"/>
    <dgm:cxn modelId="{8FF3C5F9-69F0-42FC-9F82-DCFFB743EEA5}" type="presOf" srcId="{D1C8C05D-8E45-409B-978E-EAB7D2E5CD51}" destId="{285FA017-76C2-4EC8-AC8F-736CC67BDB22}" srcOrd="0" destOrd="0" presId="urn:microsoft.com/office/officeart/2005/8/layout/hierarchy1"/>
    <dgm:cxn modelId="{9E4202FD-C89E-4472-ACCE-58CF1CCFAC50}" type="presOf" srcId="{390543F9-BB63-42E7-87A6-6D39FAE9077E}" destId="{3DD3CC48-358F-4EC6-A729-D67574EE07DE}" srcOrd="0" destOrd="0" presId="urn:microsoft.com/office/officeart/2005/8/layout/hierarchy1"/>
    <dgm:cxn modelId="{9AEDD3CE-3785-4B0C-BAF6-9CC958AB47C4}" type="presParOf" srcId="{FD664620-2A68-4506-8A13-3F05A1271625}" destId="{FA926B48-FC91-44F2-AFB4-C610CD6ABD7B}" srcOrd="0" destOrd="0" presId="urn:microsoft.com/office/officeart/2005/8/layout/hierarchy1"/>
    <dgm:cxn modelId="{4FCBD29D-A4B3-4EE7-8893-64C4BC59A460}" type="presParOf" srcId="{FA926B48-FC91-44F2-AFB4-C610CD6ABD7B}" destId="{011FCB65-124A-4A0A-B37C-5EDE2B6487FF}" srcOrd="0" destOrd="0" presId="urn:microsoft.com/office/officeart/2005/8/layout/hierarchy1"/>
    <dgm:cxn modelId="{2FD6D24E-7E0D-4E8D-9D1B-F14E1A1682E7}" type="presParOf" srcId="{011FCB65-124A-4A0A-B37C-5EDE2B6487FF}" destId="{0983FAAD-D262-4102-ACDE-B8433019D26E}" srcOrd="0" destOrd="0" presId="urn:microsoft.com/office/officeart/2005/8/layout/hierarchy1"/>
    <dgm:cxn modelId="{FB18F206-7ECE-43A1-8A61-F88A080580CE}" type="presParOf" srcId="{011FCB65-124A-4A0A-B37C-5EDE2B6487FF}" destId="{74047E15-1B40-475C-A2F6-40A976349A76}" srcOrd="1" destOrd="0" presId="urn:microsoft.com/office/officeart/2005/8/layout/hierarchy1"/>
    <dgm:cxn modelId="{C4888DBE-59D2-4A9C-BE63-A5CD94465DCD}" type="presParOf" srcId="{FA926B48-FC91-44F2-AFB4-C610CD6ABD7B}" destId="{79328217-CC85-449E-A7C0-528404C2AF7F}" srcOrd="1" destOrd="0" presId="urn:microsoft.com/office/officeart/2005/8/layout/hierarchy1"/>
    <dgm:cxn modelId="{4C98B44F-9845-483E-8703-C410E3EF7DC5}" type="presParOf" srcId="{79328217-CC85-449E-A7C0-528404C2AF7F}" destId="{86A531C8-E226-45B2-99A2-C80EA35350F7}" srcOrd="0" destOrd="0" presId="urn:microsoft.com/office/officeart/2005/8/layout/hierarchy1"/>
    <dgm:cxn modelId="{7FDD7942-F55B-4A1C-9E5F-57870933013C}" type="presParOf" srcId="{79328217-CC85-449E-A7C0-528404C2AF7F}" destId="{EBB7C9A9-9028-44F2-8B40-769EE8170436}" srcOrd="1" destOrd="0" presId="urn:microsoft.com/office/officeart/2005/8/layout/hierarchy1"/>
    <dgm:cxn modelId="{8BE7F0AF-5826-425F-8387-52AC6FFC1D9B}" type="presParOf" srcId="{EBB7C9A9-9028-44F2-8B40-769EE8170436}" destId="{1F504F13-C18B-450D-8C98-B66928356C42}" srcOrd="0" destOrd="0" presId="urn:microsoft.com/office/officeart/2005/8/layout/hierarchy1"/>
    <dgm:cxn modelId="{1210ACE7-C1D7-41DC-9A6C-435985DBB8E4}" type="presParOf" srcId="{1F504F13-C18B-450D-8C98-B66928356C42}" destId="{2E437D7C-99B6-4E5A-B0E2-B7B530962F52}" srcOrd="0" destOrd="0" presId="urn:microsoft.com/office/officeart/2005/8/layout/hierarchy1"/>
    <dgm:cxn modelId="{890E5B87-D4CC-4C88-B324-F90B9C06E1C9}" type="presParOf" srcId="{1F504F13-C18B-450D-8C98-B66928356C42}" destId="{01337F21-1CE6-4407-91D1-537CDFBB2032}" srcOrd="1" destOrd="0" presId="urn:microsoft.com/office/officeart/2005/8/layout/hierarchy1"/>
    <dgm:cxn modelId="{00140C9C-483E-4B35-9FE9-48814629629D}" type="presParOf" srcId="{EBB7C9A9-9028-44F2-8B40-769EE8170436}" destId="{303DF55C-FD90-4FFB-B83D-216F38793507}" srcOrd="1" destOrd="0" presId="urn:microsoft.com/office/officeart/2005/8/layout/hierarchy1"/>
    <dgm:cxn modelId="{24A85C3F-1032-4BBD-80ED-23C816FBC741}" type="presParOf" srcId="{303DF55C-FD90-4FFB-B83D-216F38793507}" destId="{E6963C1E-F14A-4D7C-95E5-6D30159A6142}" srcOrd="0" destOrd="0" presId="urn:microsoft.com/office/officeart/2005/8/layout/hierarchy1"/>
    <dgm:cxn modelId="{5358F56D-350F-4A9F-ABF4-5C1F6CE5812B}" type="presParOf" srcId="{303DF55C-FD90-4FFB-B83D-216F38793507}" destId="{3FC2835B-227A-4D69-B1F4-92580E37B944}" srcOrd="1" destOrd="0" presId="urn:microsoft.com/office/officeart/2005/8/layout/hierarchy1"/>
    <dgm:cxn modelId="{5D4CBE2F-BBCD-409A-8AE7-EFDB416CA035}" type="presParOf" srcId="{3FC2835B-227A-4D69-B1F4-92580E37B944}" destId="{54060D52-1CE4-41B8-8184-666DB965BDF7}" srcOrd="0" destOrd="0" presId="urn:microsoft.com/office/officeart/2005/8/layout/hierarchy1"/>
    <dgm:cxn modelId="{AA65AE9B-7D0B-4F1C-8CAF-19A740CD6FE6}" type="presParOf" srcId="{54060D52-1CE4-41B8-8184-666DB965BDF7}" destId="{507C1160-0BB0-430A-8934-59EA2109AAD3}" srcOrd="0" destOrd="0" presId="urn:microsoft.com/office/officeart/2005/8/layout/hierarchy1"/>
    <dgm:cxn modelId="{4FE188FA-8792-49C7-AB54-D0589447D85B}" type="presParOf" srcId="{54060D52-1CE4-41B8-8184-666DB965BDF7}" destId="{397FE786-35AE-4C48-B932-FC64FA6FDB86}" srcOrd="1" destOrd="0" presId="urn:microsoft.com/office/officeart/2005/8/layout/hierarchy1"/>
    <dgm:cxn modelId="{0CCE0927-CF32-4A4E-A83B-BD5962377689}" type="presParOf" srcId="{3FC2835B-227A-4D69-B1F4-92580E37B944}" destId="{F93A2F78-EA6C-4C3E-87A3-258781954257}" srcOrd="1" destOrd="0" presId="urn:microsoft.com/office/officeart/2005/8/layout/hierarchy1"/>
    <dgm:cxn modelId="{E6D460F7-305F-43B8-93DD-C45EB8372620}" type="presParOf" srcId="{303DF55C-FD90-4FFB-B83D-216F38793507}" destId="{7380486B-BA36-4EAA-831C-1397A2CED7E0}" srcOrd="2" destOrd="0" presId="urn:microsoft.com/office/officeart/2005/8/layout/hierarchy1"/>
    <dgm:cxn modelId="{B8D79628-78BB-4E6B-9387-15D9A333DBD1}" type="presParOf" srcId="{303DF55C-FD90-4FFB-B83D-216F38793507}" destId="{39E90936-F192-43B3-85F6-66CA66A72E7D}" srcOrd="3" destOrd="0" presId="urn:microsoft.com/office/officeart/2005/8/layout/hierarchy1"/>
    <dgm:cxn modelId="{2F29909F-5B87-4774-87DB-42FCEBEFE1C5}" type="presParOf" srcId="{39E90936-F192-43B3-85F6-66CA66A72E7D}" destId="{99EC92AE-BA3A-41AD-A8E8-8B601931FED5}" srcOrd="0" destOrd="0" presId="urn:microsoft.com/office/officeart/2005/8/layout/hierarchy1"/>
    <dgm:cxn modelId="{ABD640A7-6BB6-497C-B61B-583F93B1D6DC}" type="presParOf" srcId="{99EC92AE-BA3A-41AD-A8E8-8B601931FED5}" destId="{8EF46C65-EF24-454C-BCFA-199647C412AF}" srcOrd="0" destOrd="0" presId="urn:microsoft.com/office/officeart/2005/8/layout/hierarchy1"/>
    <dgm:cxn modelId="{CFB17B18-D90D-496B-B65D-81F5B94CE673}" type="presParOf" srcId="{99EC92AE-BA3A-41AD-A8E8-8B601931FED5}" destId="{9E0F8F1D-39B4-4A37-A4EC-E0DEEDD0CFE4}" srcOrd="1" destOrd="0" presId="urn:microsoft.com/office/officeart/2005/8/layout/hierarchy1"/>
    <dgm:cxn modelId="{949615F5-C35C-4B6C-9A2B-ECF2A3733E17}" type="presParOf" srcId="{39E90936-F192-43B3-85F6-66CA66A72E7D}" destId="{55EA0761-DC6A-47B8-8463-768038E8F922}" srcOrd="1" destOrd="0" presId="urn:microsoft.com/office/officeart/2005/8/layout/hierarchy1"/>
    <dgm:cxn modelId="{671A1DD5-67DC-4411-9250-F05BE3ED3EB9}" type="presParOf" srcId="{55EA0761-DC6A-47B8-8463-768038E8F922}" destId="{285FA017-76C2-4EC8-AC8F-736CC67BDB22}" srcOrd="0" destOrd="0" presId="urn:microsoft.com/office/officeart/2005/8/layout/hierarchy1"/>
    <dgm:cxn modelId="{B6FF081F-A1B9-476A-AB53-0154A691E42C}" type="presParOf" srcId="{55EA0761-DC6A-47B8-8463-768038E8F922}" destId="{E993DAEA-1B76-454B-84EF-5137E64CE83A}" srcOrd="1" destOrd="0" presId="urn:microsoft.com/office/officeart/2005/8/layout/hierarchy1"/>
    <dgm:cxn modelId="{ABB49EE9-EFB5-4138-B9B3-E6EA9C0EA048}" type="presParOf" srcId="{E993DAEA-1B76-454B-84EF-5137E64CE83A}" destId="{07E71699-78F5-478D-89D3-9D9E9F3CD183}" srcOrd="0" destOrd="0" presId="urn:microsoft.com/office/officeart/2005/8/layout/hierarchy1"/>
    <dgm:cxn modelId="{371CCC02-430C-4518-8BEF-CC4D92CC0A1C}" type="presParOf" srcId="{07E71699-78F5-478D-89D3-9D9E9F3CD183}" destId="{F2717903-DA74-4D46-9048-19F5310BDC79}" srcOrd="0" destOrd="0" presId="urn:microsoft.com/office/officeart/2005/8/layout/hierarchy1"/>
    <dgm:cxn modelId="{4251FF05-8477-4A9F-AAC9-F072852A0397}" type="presParOf" srcId="{07E71699-78F5-478D-89D3-9D9E9F3CD183}" destId="{293AF601-A364-4664-86FB-E7F1D7370806}" srcOrd="1" destOrd="0" presId="urn:microsoft.com/office/officeart/2005/8/layout/hierarchy1"/>
    <dgm:cxn modelId="{806AD61D-D513-4AF5-95BF-42A99FE238B6}" type="presParOf" srcId="{E993DAEA-1B76-454B-84EF-5137E64CE83A}" destId="{924A827C-8570-4BC5-A4A0-7B8E56F60449}" srcOrd="1" destOrd="0" presId="urn:microsoft.com/office/officeart/2005/8/layout/hierarchy1"/>
    <dgm:cxn modelId="{C7BD33E0-F81D-4720-AED1-A8EE85168FD9}" type="presParOf" srcId="{55EA0761-DC6A-47B8-8463-768038E8F922}" destId="{3DD3CC48-358F-4EC6-A729-D67574EE07DE}" srcOrd="2" destOrd="0" presId="urn:microsoft.com/office/officeart/2005/8/layout/hierarchy1"/>
    <dgm:cxn modelId="{D91ADCF2-9600-4762-9DC2-606891DF209B}" type="presParOf" srcId="{55EA0761-DC6A-47B8-8463-768038E8F922}" destId="{0B52B59C-F742-4661-ACA9-21B1884C84A7}" srcOrd="3" destOrd="0" presId="urn:microsoft.com/office/officeart/2005/8/layout/hierarchy1"/>
    <dgm:cxn modelId="{5F80DB09-4DF2-4B55-A9C8-AB72B8CDD62D}" type="presParOf" srcId="{0B52B59C-F742-4661-ACA9-21B1884C84A7}" destId="{44875F59-28D2-4728-9141-85C3D36017ED}" srcOrd="0" destOrd="0" presId="urn:microsoft.com/office/officeart/2005/8/layout/hierarchy1"/>
    <dgm:cxn modelId="{933C5FB5-1451-4D28-A167-AF2A8577C2D1}" type="presParOf" srcId="{44875F59-28D2-4728-9141-85C3D36017ED}" destId="{943E7628-091B-4721-B3D0-603F287A9357}" srcOrd="0" destOrd="0" presId="urn:microsoft.com/office/officeart/2005/8/layout/hierarchy1"/>
    <dgm:cxn modelId="{496D9DF1-E65B-47B9-9819-9D62E8BC8163}" type="presParOf" srcId="{44875F59-28D2-4728-9141-85C3D36017ED}" destId="{6BD94E87-C026-4043-9C60-917D7C41CD63}" srcOrd="1" destOrd="0" presId="urn:microsoft.com/office/officeart/2005/8/layout/hierarchy1"/>
    <dgm:cxn modelId="{C177B3B7-79D5-4BF0-A1F9-5BBE60C7FF4A}" type="presParOf" srcId="{0B52B59C-F742-4661-ACA9-21B1884C84A7}" destId="{FB70D0B5-A095-47D3-B648-0EBDF883DA8E}" srcOrd="1" destOrd="0" presId="urn:microsoft.com/office/officeart/2005/8/layout/hierarchy1"/>
    <dgm:cxn modelId="{BB958808-23E2-47D5-BA07-3D34E821A500}" type="presParOf" srcId="{303DF55C-FD90-4FFB-B83D-216F38793507}" destId="{3688F140-C2E7-4CE9-A682-6F8240B8D444}" srcOrd="4" destOrd="0" presId="urn:microsoft.com/office/officeart/2005/8/layout/hierarchy1"/>
    <dgm:cxn modelId="{E09B0D0B-D7E5-48F4-A938-AF7E00ADAC87}" type="presParOf" srcId="{303DF55C-FD90-4FFB-B83D-216F38793507}" destId="{EAAEBF5E-8B97-4990-8956-3BFF1A0A4F9F}" srcOrd="5" destOrd="0" presId="urn:microsoft.com/office/officeart/2005/8/layout/hierarchy1"/>
    <dgm:cxn modelId="{B0887C26-5E2E-412F-B62F-CB4AE9001629}" type="presParOf" srcId="{EAAEBF5E-8B97-4990-8956-3BFF1A0A4F9F}" destId="{45E55534-711B-4995-B59B-ADC33E9C29EC}" srcOrd="0" destOrd="0" presId="urn:microsoft.com/office/officeart/2005/8/layout/hierarchy1"/>
    <dgm:cxn modelId="{283DA37A-155C-4C69-B027-DEC111472F94}" type="presParOf" srcId="{45E55534-711B-4995-B59B-ADC33E9C29EC}" destId="{FF23A74E-968A-4FD8-93AF-8652A296D531}" srcOrd="0" destOrd="0" presId="urn:microsoft.com/office/officeart/2005/8/layout/hierarchy1"/>
    <dgm:cxn modelId="{E1E9E70E-B84A-412D-8674-0E4FE35C9F66}" type="presParOf" srcId="{45E55534-711B-4995-B59B-ADC33E9C29EC}" destId="{085712E1-B7C5-407D-AD9A-5A7854E91195}" srcOrd="1" destOrd="0" presId="urn:microsoft.com/office/officeart/2005/8/layout/hierarchy1"/>
    <dgm:cxn modelId="{A11A5047-1CF0-4AA3-ACD5-8FD1750ADED7}" type="presParOf" srcId="{EAAEBF5E-8B97-4990-8956-3BFF1A0A4F9F}" destId="{02B6C7E6-A475-4DC0-8EC4-3594272CFEF7}" srcOrd="1" destOrd="0" presId="urn:microsoft.com/office/officeart/2005/8/layout/hierarchy1"/>
    <dgm:cxn modelId="{C6D0BEAF-B4E8-4064-84AF-8FAC93C1DC42}" type="presParOf" srcId="{FD664620-2A68-4506-8A13-3F05A1271625}" destId="{674DC63D-3508-48DB-93CD-CAA5D1211909}" srcOrd="1" destOrd="0" presId="urn:microsoft.com/office/officeart/2005/8/layout/hierarchy1"/>
    <dgm:cxn modelId="{1B0FB4DA-D925-4E9C-8690-2BB00C637007}" type="presParOf" srcId="{674DC63D-3508-48DB-93CD-CAA5D1211909}" destId="{A3BAB10A-C0DB-4321-9795-98BC50C31476}" srcOrd="0" destOrd="0" presId="urn:microsoft.com/office/officeart/2005/8/layout/hierarchy1"/>
    <dgm:cxn modelId="{9F3F786D-6EC0-4A6A-85C5-11C767FD7EFE}" type="presParOf" srcId="{A3BAB10A-C0DB-4321-9795-98BC50C31476}" destId="{4F12BC74-BD48-4264-A595-2C9AE3D6266A}" srcOrd="0" destOrd="0" presId="urn:microsoft.com/office/officeart/2005/8/layout/hierarchy1"/>
    <dgm:cxn modelId="{65825483-A281-40DB-9F83-8A572BAAC3A5}" type="presParOf" srcId="{A3BAB10A-C0DB-4321-9795-98BC50C31476}" destId="{506BE084-060F-4589-966C-985CA8921FA6}" srcOrd="1" destOrd="0" presId="urn:microsoft.com/office/officeart/2005/8/layout/hierarchy1"/>
    <dgm:cxn modelId="{4F0B6F2F-74CA-4F91-891C-E2D2D39AF6E9}" type="presParOf" srcId="{674DC63D-3508-48DB-93CD-CAA5D1211909}" destId="{D77B46F4-4515-4F70-B54C-0CF0594D11DF}" srcOrd="1" destOrd="0" presId="urn:microsoft.com/office/officeart/2005/8/layout/hierarchy1"/>
    <dgm:cxn modelId="{661096A0-E5CF-426D-9541-631B514AEF2A}" type="presParOf" srcId="{FD664620-2A68-4506-8A13-3F05A1271625}" destId="{3873DF45-42F5-4F45-9074-14EDB26835B8}" srcOrd="2" destOrd="0" presId="urn:microsoft.com/office/officeart/2005/8/layout/hierarchy1"/>
    <dgm:cxn modelId="{23C5C668-E6E3-455D-A62B-D233E0A4867B}" type="presParOf" srcId="{3873DF45-42F5-4F45-9074-14EDB26835B8}" destId="{F065B78C-5BB8-4EC8-B38D-32E170FDBCB2}" srcOrd="0" destOrd="0" presId="urn:microsoft.com/office/officeart/2005/8/layout/hierarchy1"/>
    <dgm:cxn modelId="{F0FDE6EE-E084-46A1-840D-D0FCD4C11256}" type="presParOf" srcId="{F065B78C-5BB8-4EC8-B38D-32E170FDBCB2}" destId="{15AA381C-D127-4683-A881-16766918060B}" srcOrd="0" destOrd="0" presId="urn:microsoft.com/office/officeart/2005/8/layout/hierarchy1"/>
    <dgm:cxn modelId="{8027D778-FD87-4432-9572-D4BD602C0D15}" type="presParOf" srcId="{F065B78C-5BB8-4EC8-B38D-32E170FDBCB2}" destId="{9923B386-4197-4E33-8D8C-DC3EAC8A2B35}" srcOrd="1" destOrd="0" presId="urn:microsoft.com/office/officeart/2005/8/layout/hierarchy1"/>
    <dgm:cxn modelId="{7170F875-39A1-4686-87E8-643B4CE3CCF8}" type="presParOf" srcId="{3873DF45-42F5-4F45-9074-14EDB26835B8}" destId="{71447383-86FC-4EA0-92B4-B53033AC29E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88F140-C2E7-4CE9-A682-6F8240B8D444}">
      <dsp:nvSpPr>
        <dsp:cNvPr id="0" name=""/>
        <dsp:cNvSpPr/>
      </dsp:nvSpPr>
      <dsp:spPr>
        <a:xfrm>
          <a:off x="3662006" y="2019596"/>
          <a:ext cx="2759158" cy="357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384"/>
              </a:lnTo>
              <a:lnTo>
                <a:pt x="2759158" y="243384"/>
              </a:lnTo>
              <a:lnTo>
                <a:pt x="2759158" y="3571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D3CC48-358F-4EC6-A729-D67574EE07DE}">
      <dsp:nvSpPr>
        <dsp:cNvPr id="0" name=""/>
        <dsp:cNvSpPr/>
      </dsp:nvSpPr>
      <dsp:spPr>
        <a:xfrm>
          <a:off x="3640725" y="3156529"/>
          <a:ext cx="1926283" cy="357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384"/>
              </a:lnTo>
              <a:lnTo>
                <a:pt x="1926283" y="243384"/>
              </a:lnTo>
              <a:lnTo>
                <a:pt x="1926283" y="3571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5FA017-76C2-4EC8-AC8F-736CC67BDB22}">
      <dsp:nvSpPr>
        <dsp:cNvPr id="0" name=""/>
        <dsp:cNvSpPr/>
      </dsp:nvSpPr>
      <dsp:spPr>
        <a:xfrm>
          <a:off x="2370248" y="3156529"/>
          <a:ext cx="1270476" cy="357146"/>
        </a:xfrm>
        <a:custGeom>
          <a:avLst/>
          <a:gdLst/>
          <a:ahLst/>
          <a:cxnLst/>
          <a:rect l="0" t="0" r="0" b="0"/>
          <a:pathLst>
            <a:path>
              <a:moveTo>
                <a:pt x="1270476" y="0"/>
              </a:moveTo>
              <a:lnTo>
                <a:pt x="1270476" y="243384"/>
              </a:lnTo>
              <a:lnTo>
                <a:pt x="0" y="243384"/>
              </a:lnTo>
              <a:lnTo>
                <a:pt x="0" y="3571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80486B-BA36-4EAA-831C-1397A2CED7E0}">
      <dsp:nvSpPr>
        <dsp:cNvPr id="0" name=""/>
        <dsp:cNvSpPr/>
      </dsp:nvSpPr>
      <dsp:spPr>
        <a:xfrm>
          <a:off x="3595005" y="2019596"/>
          <a:ext cx="91440" cy="357146"/>
        </a:xfrm>
        <a:custGeom>
          <a:avLst/>
          <a:gdLst/>
          <a:ahLst/>
          <a:cxnLst/>
          <a:rect l="0" t="0" r="0" b="0"/>
          <a:pathLst>
            <a:path>
              <a:moveTo>
                <a:pt x="67001" y="0"/>
              </a:moveTo>
              <a:lnTo>
                <a:pt x="67001" y="243384"/>
              </a:lnTo>
              <a:lnTo>
                <a:pt x="45720" y="243384"/>
              </a:lnTo>
              <a:lnTo>
                <a:pt x="45720" y="3571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963C1E-F14A-4D7C-95E5-6D30159A6142}">
      <dsp:nvSpPr>
        <dsp:cNvPr id="0" name=""/>
        <dsp:cNvSpPr/>
      </dsp:nvSpPr>
      <dsp:spPr>
        <a:xfrm>
          <a:off x="918787" y="2019596"/>
          <a:ext cx="2743218" cy="357146"/>
        </a:xfrm>
        <a:custGeom>
          <a:avLst/>
          <a:gdLst/>
          <a:ahLst/>
          <a:cxnLst/>
          <a:rect l="0" t="0" r="0" b="0"/>
          <a:pathLst>
            <a:path>
              <a:moveTo>
                <a:pt x="2743218" y="0"/>
              </a:moveTo>
              <a:lnTo>
                <a:pt x="2743218" y="243384"/>
              </a:lnTo>
              <a:lnTo>
                <a:pt x="0" y="243384"/>
              </a:lnTo>
              <a:lnTo>
                <a:pt x="0" y="3571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A531C8-E226-45B2-99A2-C80EA35350F7}">
      <dsp:nvSpPr>
        <dsp:cNvPr id="0" name=""/>
        <dsp:cNvSpPr/>
      </dsp:nvSpPr>
      <dsp:spPr>
        <a:xfrm>
          <a:off x="3616286" y="882663"/>
          <a:ext cx="91440" cy="3571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71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83FAAD-D262-4102-ACDE-B8433019D26E}">
      <dsp:nvSpPr>
        <dsp:cNvPr id="0" name=""/>
        <dsp:cNvSpPr/>
      </dsp:nvSpPr>
      <dsp:spPr>
        <a:xfrm>
          <a:off x="3048001" y="102876"/>
          <a:ext cx="1228010" cy="7797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047E15-1B40-475C-A2F6-40A976349A76}">
      <dsp:nvSpPr>
        <dsp:cNvPr id="0" name=""/>
        <dsp:cNvSpPr/>
      </dsp:nvSpPr>
      <dsp:spPr>
        <a:xfrm>
          <a:off x="3184446" y="232500"/>
          <a:ext cx="1228010" cy="7797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Board</a:t>
          </a:r>
        </a:p>
      </dsp:txBody>
      <dsp:txXfrm>
        <a:off x="3184446" y="232500"/>
        <a:ext cx="1228010" cy="779786"/>
      </dsp:txXfrm>
    </dsp:sp>
    <dsp:sp modelId="{2E437D7C-99B6-4E5A-B0E2-B7B530962F52}">
      <dsp:nvSpPr>
        <dsp:cNvPr id="0" name=""/>
        <dsp:cNvSpPr/>
      </dsp:nvSpPr>
      <dsp:spPr>
        <a:xfrm>
          <a:off x="3048001" y="1239809"/>
          <a:ext cx="1228010" cy="7797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37F21-1CE6-4407-91D1-537CDFBB2032}">
      <dsp:nvSpPr>
        <dsp:cNvPr id="0" name=""/>
        <dsp:cNvSpPr/>
      </dsp:nvSpPr>
      <dsp:spPr>
        <a:xfrm>
          <a:off x="3184446" y="1369433"/>
          <a:ext cx="1228010" cy="7797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Director</a:t>
          </a:r>
        </a:p>
      </dsp:txBody>
      <dsp:txXfrm>
        <a:off x="3184446" y="1369433"/>
        <a:ext cx="1228010" cy="779786"/>
      </dsp:txXfrm>
    </dsp:sp>
    <dsp:sp modelId="{507C1160-0BB0-430A-8934-59EA2109AAD3}">
      <dsp:nvSpPr>
        <dsp:cNvPr id="0" name=""/>
        <dsp:cNvSpPr/>
      </dsp:nvSpPr>
      <dsp:spPr>
        <a:xfrm>
          <a:off x="85754" y="2376743"/>
          <a:ext cx="1666066" cy="7797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7FE786-35AE-4C48-B932-FC64FA6FDB86}">
      <dsp:nvSpPr>
        <dsp:cNvPr id="0" name=""/>
        <dsp:cNvSpPr/>
      </dsp:nvSpPr>
      <dsp:spPr>
        <a:xfrm>
          <a:off x="222200" y="2506366"/>
          <a:ext cx="1666066" cy="7797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Asset Management</a:t>
          </a:r>
        </a:p>
      </dsp:txBody>
      <dsp:txXfrm>
        <a:off x="222200" y="2506366"/>
        <a:ext cx="1666066" cy="779786"/>
      </dsp:txXfrm>
    </dsp:sp>
    <dsp:sp modelId="{8EF46C65-EF24-454C-BCFA-199647C412AF}">
      <dsp:nvSpPr>
        <dsp:cNvPr id="0" name=""/>
        <dsp:cNvSpPr/>
      </dsp:nvSpPr>
      <dsp:spPr>
        <a:xfrm>
          <a:off x="2633252" y="2376743"/>
          <a:ext cx="2014944" cy="7797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0F8F1D-39B4-4A37-A4EC-E0DEEDD0CFE4}">
      <dsp:nvSpPr>
        <dsp:cNvPr id="0" name=""/>
        <dsp:cNvSpPr/>
      </dsp:nvSpPr>
      <dsp:spPr>
        <a:xfrm>
          <a:off x="2769698" y="2506366"/>
          <a:ext cx="2014944" cy="7797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Administration &amp; Finance</a:t>
          </a:r>
        </a:p>
      </dsp:txBody>
      <dsp:txXfrm>
        <a:off x="2769698" y="2506366"/>
        <a:ext cx="2014944" cy="779786"/>
      </dsp:txXfrm>
    </dsp:sp>
    <dsp:sp modelId="{F2717903-DA74-4D46-9048-19F5310BDC79}">
      <dsp:nvSpPr>
        <dsp:cNvPr id="0" name=""/>
        <dsp:cNvSpPr/>
      </dsp:nvSpPr>
      <dsp:spPr>
        <a:xfrm>
          <a:off x="1447803" y="3513676"/>
          <a:ext cx="1844889" cy="7797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3AF601-A364-4664-86FB-E7F1D7370806}">
      <dsp:nvSpPr>
        <dsp:cNvPr id="0" name=""/>
        <dsp:cNvSpPr/>
      </dsp:nvSpPr>
      <dsp:spPr>
        <a:xfrm>
          <a:off x="1584249" y="3643299"/>
          <a:ext cx="1844889" cy="7797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Administration</a:t>
          </a:r>
        </a:p>
      </dsp:txBody>
      <dsp:txXfrm>
        <a:off x="1584249" y="3643299"/>
        <a:ext cx="1844889" cy="779786"/>
      </dsp:txXfrm>
    </dsp:sp>
    <dsp:sp modelId="{943E7628-091B-4721-B3D0-603F287A9357}">
      <dsp:nvSpPr>
        <dsp:cNvPr id="0" name=""/>
        <dsp:cNvSpPr/>
      </dsp:nvSpPr>
      <dsp:spPr>
        <a:xfrm>
          <a:off x="4953003" y="3513676"/>
          <a:ext cx="1228010" cy="7797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D94E87-C026-4043-9C60-917D7C41CD63}">
      <dsp:nvSpPr>
        <dsp:cNvPr id="0" name=""/>
        <dsp:cNvSpPr/>
      </dsp:nvSpPr>
      <dsp:spPr>
        <a:xfrm>
          <a:off x="5089448" y="3643299"/>
          <a:ext cx="1228010" cy="7797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Finance</a:t>
          </a:r>
        </a:p>
      </dsp:txBody>
      <dsp:txXfrm>
        <a:off x="5089448" y="3643299"/>
        <a:ext cx="1228010" cy="779786"/>
      </dsp:txXfrm>
    </dsp:sp>
    <dsp:sp modelId="{FF23A74E-968A-4FD8-93AF-8652A296D531}">
      <dsp:nvSpPr>
        <dsp:cNvPr id="0" name=""/>
        <dsp:cNvSpPr/>
      </dsp:nvSpPr>
      <dsp:spPr>
        <a:xfrm>
          <a:off x="5807159" y="2376743"/>
          <a:ext cx="1228010" cy="7797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5712E1-B7C5-407D-AD9A-5A7854E91195}">
      <dsp:nvSpPr>
        <dsp:cNvPr id="0" name=""/>
        <dsp:cNvSpPr/>
      </dsp:nvSpPr>
      <dsp:spPr>
        <a:xfrm>
          <a:off x="5943605" y="2506366"/>
          <a:ext cx="1228010" cy="7797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Technical</a:t>
          </a:r>
        </a:p>
      </dsp:txBody>
      <dsp:txXfrm>
        <a:off x="5943605" y="2506366"/>
        <a:ext cx="1228010" cy="779786"/>
      </dsp:txXfrm>
    </dsp:sp>
    <dsp:sp modelId="{4F12BC74-BD48-4264-A595-2C9AE3D6266A}">
      <dsp:nvSpPr>
        <dsp:cNvPr id="0" name=""/>
        <dsp:cNvSpPr/>
      </dsp:nvSpPr>
      <dsp:spPr>
        <a:xfrm>
          <a:off x="228602" y="631923"/>
          <a:ext cx="1682841" cy="7797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6BE084-060F-4589-966C-985CA8921FA6}">
      <dsp:nvSpPr>
        <dsp:cNvPr id="0" name=""/>
        <dsp:cNvSpPr/>
      </dsp:nvSpPr>
      <dsp:spPr>
        <a:xfrm>
          <a:off x="365047" y="761546"/>
          <a:ext cx="1682841" cy="7797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Asset Management Committee</a:t>
          </a:r>
        </a:p>
      </dsp:txBody>
      <dsp:txXfrm>
        <a:off x="365047" y="761546"/>
        <a:ext cx="1682841" cy="779786"/>
      </dsp:txXfrm>
    </dsp:sp>
    <dsp:sp modelId="{15AA381C-D127-4683-A881-16766918060B}">
      <dsp:nvSpPr>
        <dsp:cNvPr id="0" name=""/>
        <dsp:cNvSpPr/>
      </dsp:nvSpPr>
      <dsp:spPr>
        <a:xfrm>
          <a:off x="5273726" y="720615"/>
          <a:ext cx="1600982" cy="7797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23B386-4197-4E33-8D8C-DC3EAC8A2B35}">
      <dsp:nvSpPr>
        <dsp:cNvPr id="0" name=""/>
        <dsp:cNvSpPr/>
      </dsp:nvSpPr>
      <dsp:spPr>
        <a:xfrm>
          <a:off x="5410172" y="850239"/>
          <a:ext cx="1600982" cy="7797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Technical Committee</a:t>
          </a:r>
        </a:p>
      </dsp:txBody>
      <dsp:txXfrm>
        <a:off x="5410172" y="850239"/>
        <a:ext cx="1600982" cy="7797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79"/>
            <a:ext cx="2945659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9779"/>
            <a:ext cx="2945659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5559E8-1081-4EF7-8F5A-582BD63963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982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6629D-1AD9-4377-9C2E-5BC2C7CB51B4}" type="datetimeFigureOut">
              <a:rPr lang="en-US" smtClean="0"/>
              <a:pPr/>
              <a:t>8/22/2017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6585"/>
            <a:ext cx="5438140" cy="44673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79"/>
            <a:ext cx="2945659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9779"/>
            <a:ext cx="2945659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71F4C3-810C-4C2D-871A-D0C22BB1ED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00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F1F172-1D6E-4CE7-9B3E-B38BF65DD0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2F5F1D-67A4-4F57-82DD-76311A7965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74638"/>
            <a:ext cx="53340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31F1B7-5185-49E6-9C33-6ACD2DDD3F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7724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914400"/>
            <a:ext cx="7772400" cy="59436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9F9F5C-9ABF-4B1D-9A9E-2C37883FD4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62CD1-8BAA-4849-AD66-C2D4E5742B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C7ED3-945D-45EF-943F-CB9B80067F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55C662-696D-42BA-B195-7990880BD6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DBD6C-4A1C-4221-BCA7-3ED8AFAFA4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9B6CE8-A480-4033-8DEF-AC779BEFB5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BDE7AB-95D5-47A9-A1AC-53B6C96365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274638"/>
            <a:ext cx="731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600200"/>
            <a:ext cx="731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AD09F06-953C-4CB9-BB2E-B89A4528C83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35" name="Group 11"/>
          <p:cNvGrpSpPr>
            <a:grpSpLocks/>
          </p:cNvGrpSpPr>
          <p:nvPr/>
        </p:nvGrpSpPr>
        <p:grpSpPr bwMode="auto">
          <a:xfrm>
            <a:off x="0" y="0"/>
            <a:ext cx="1371600" cy="6858000"/>
            <a:chOff x="0" y="0"/>
            <a:chExt cx="864" cy="4320"/>
          </a:xfrm>
        </p:grpSpPr>
        <p:sp>
          <p:nvSpPr>
            <p:cNvPr id="1031" name="Rectangle 7"/>
            <p:cNvSpPr>
              <a:spLocks noChangeArrowheads="1"/>
            </p:cNvSpPr>
            <p:nvPr userDrawn="1"/>
          </p:nvSpPr>
          <p:spPr bwMode="auto">
            <a:xfrm>
              <a:off x="0" y="0"/>
              <a:ext cx="864" cy="4320"/>
            </a:xfrm>
            <a:prstGeom prst="rect">
              <a:avLst/>
            </a:prstGeom>
            <a:noFill/>
            <a:ln w="25400" cap="sq">
              <a:solidFill>
                <a:srgbClr val="FF99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032" name="Picture 8" descr="ha-3 chorten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 t="10901"/>
            <a:stretch>
              <a:fillRect/>
            </a:stretch>
          </p:blipFill>
          <p:spPr bwMode="auto">
            <a:xfrm>
              <a:off x="0" y="1776"/>
              <a:ext cx="864" cy="2309"/>
            </a:xfrm>
            <a:prstGeom prst="rect">
              <a:avLst/>
            </a:prstGeom>
            <a:noFill/>
          </p:spPr>
        </p:pic>
        <p:pic>
          <p:nvPicPr>
            <p:cNvPr id="1033" name="Picture 9" descr="ha-2 flag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 l="-2869" t="4672" r="5736"/>
            <a:stretch>
              <a:fillRect/>
            </a:stretch>
          </p:blipFill>
          <p:spPr bwMode="auto">
            <a:xfrm>
              <a:off x="0" y="1008"/>
              <a:ext cx="864" cy="503"/>
            </a:xfrm>
            <a:prstGeom prst="rect">
              <a:avLst/>
            </a:prstGeom>
            <a:noFill/>
          </p:spPr>
        </p:pic>
        <p:pic>
          <p:nvPicPr>
            <p:cNvPr id="1034" name="Picture 10" descr="crest"/>
            <p:cNvPicPr>
              <a:picLocks noChangeAspect="1" noChangeArrowheads="1"/>
            </p:cNvPicPr>
            <p:nvPr userDrawn="1"/>
          </p:nvPicPr>
          <p:blipFill>
            <a:blip r:embed="rId15" cstate="print">
              <a:lum bright="-10000"/>
            </a:blip>
            <a:srcRect b="5263"/>
            <a:stretch>
              <a:fillRect/>
            </a:stretch>
          </p:blipFill>
          <p:spPr bwMode="auto">
            <a:xfrm>
              <a:off x="96" y="144"/>
              <a:ext cx="638" cy="672"/>
            </a:xfrm>
            <a:prstGeom prst="rect">
              <a:avLst/>
            </a:prstGeom>
            <a:noFill/>
          </p:spPr>
        </p:pic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0"/>
            <a:ext cx="7772400" cy="1470025"/>
          </a:xfrm>
        </p:spPr>
        <p:txBody>
          <a:bodyPr/>
          <a:lstStyle/>
          <a:p>
            <a:r>
              <a:rPr lang="en-US" dirty="0"/>
              <a:t>Bhutan Health Trust Fund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5943600"/>
            <a:ext cx="6400800" cy="45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i="1" dirty="0" err="1"/>
              <a:t>Sustainibility</a:t>
            </a:r>
            <a:r>
              <a:rPr lang="en-US" sz="2800" i="1" dirty="0"/>
              <a:t>, Transition &amp; Co-financing</a:t>
            </a:r>
          </a:p>
        </p:txBody>
      </p:sp>
      <p:pic>
        <p:nvPicPr>
          <p:cNvPr id="5" name="Picture 4" descr="Charter cov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5114" y="1359069"/>
            <a:ext cx="3066686" cy="4279731"/>
          </a:xfrm>
          <a:prstGeom prst="rect">
            <a:avLst/>
          </a:prstGeom>
        </p:spPr>
      </p:pic>
      <p:pic>
        <p:nvPicPr>
          <p:cNvPr id="6" name="Picture 5" descr="k4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76400" y="2590800"/>
            <a:ext cx="1676400" cy="1939279"/>
          </a:xfrm>
          <a:prstGeom prst="rect">
            <a:avLst/>
          </a:prstGeom>
        </p:spPr>
      </p:pic>
      <p:pic>
        <p:nvPicPr>
          <p:cNvPr id="7" name="Picture 6" descr="k4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86600" y="2667000"/>
            <a:ext cx="1676400" cy="1939279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Financing of Medicines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Four sources for financing of medicines</a:t>
            </a:r>
          </a:p>
          <a:p>
            <a:pPr lvl="1"/>
            <a:r>
              <a:rPr lang="en-US" dirty="0" err="1"/>
              <a:t>RGoB</a:t>
            </a:r>
            <a:r>
              <a:rPr lang="en-US" dirty="0"/>
              <a:t> finances the named patient drugs (Nu. 20 million)</a:t>
            </a:r>
          </a:p>
          <a:p>
            <a:pPr lvl="1"/>
            <a:r>
              <a:rPr lang="en-US" dirty="0"/>
              <a:t>BHTF finances the essential drugs (429 allopathic drugs and 114 indigenous drugs)</a:t>
            </a:r>
          </a:p>
          <a:p>
            <a:pPr lvl="1"/>
            <a:r>
              <a:rPr lang="en-US" dirty="0"/>
              <a:t>Some specific drugs financed by donors through the specific </a:t>
            </a:r>
            <a:r>
              <a:rPr lang="en-US" dirty="0" err="1"/>
              <a:t>programmes</a:t>
            </a:r>
            <a:r>
              <a:rPr lang="en-US" dirty="0"/>
              <a:t> such as GFATM (Nu. 16 million)</a:t>
            </a:r>
          </a:p>
          <a:p>
            <a:pPr lvl="1"/>
            <a:r>
              <a:rPr lang="en-US" dirty="0"/>
              <a:t>Some drugs are donated such as cancer drugs by Max Foundation (Nu. 5.7 million) 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BHTF Financing details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71600" y="914400"/>
          <a:ext cx="77724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JDWNRH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2014-15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106,650,000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65,000,000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171,751,000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2015-16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110,000,000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74,000,000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184,000,000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2016-17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137,721,000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75,000,000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212,721,000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568,472,000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Financing Mechanism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BHTF acts like any other donor Agency.</a:t>
            </a:r>
          </a:p>
          <a:p>
            <a:pPr algn="just"/>
            <a:r>
              <a:rPr lang="en-US" sz="2600" dirty="0"/>
              <a:t>Annual </a:t>
            </a:r>
            <a:r>
              <a:rPr lang="en-US" sz="2600" dirty="0" err="1"/>
              <a:t>workplan</a:t>
            </a:r>
            <a:r>
              <a:rPr lang="en-US" sz="2600" dirty="0"/>
              <a:t> and budget is submitted to Ministry of Finance and </a:t>
            </a:r>
            <a:r>
              <a:rPr lang="en-US" sz="2600" dirty="0" err="1"/>
              <a:t>BoQ</a:t>
            </a:r>
            <a:r>
              <a:rPr lang="en-US" sz="2600" dirty="0"/>
              <a:t> of drugs and budget is submitted to BHTF through the Ministry of Health in line with the approved five year plan.</a:t>
            </a:r>
          </a:p>
          <a:p>
            <a:pPr algn="just"/>
            <a:r>
              <a:rPr lang="en-US" sz="2600" dirty="0"/>
              <a:t>BHTF reviews the plan in terms of whether BHTF can finance it from its revenue streams.</a:t>
            </a:r>
          </a:p>
          <a:p>
            <a:pPr algn="just"/>
            <a:r>
              <a:rPr lang="en-US" sz="2600" dirty="0"/>
              <a:t>If it is financially sustainable for BHTF, it then releases whatever amount is approved by </a:t>
            </a:r>
            <a:r>
              <a:rPr lang="en-US" sz="2600" dirty="0" err="1"/>
              <a:t>RGoB</a:t>
            </a:r>
            <a:r>
              <a:rPr lang="en-US" sz="2600" dirty="0"/>
              <a:t> to </a:t>
            </a:r>
            <a:r>
              <a:rPr lang="en-US" sz="2600" dirty="0" err="1"/>
              <a:t>MoF</a:t>
            </a:r>
            <a:r>
              <a:rPr lang="en-US" sz="2600" dirty="0"/>
              <a:t>. </a:t>
            </a:r>
          </a:p>
          <a:p>
            <a:pPr algn="just"/>
            <a:r>
              <a:rPr lang="en-US" sz="2600" dirty="0"/>
              <a:t>Annual reporting on expenditure and outcome to BHTF by implementing agencies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BHTF </a:t>
            </a:r>
            <a:r>
              <a:rPr lang="en-US" dirty="0" err="1"/>
              <a:t>Organogram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447800" y="1600200"/>
          <a:ext cx="7315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>
            <a:off x="3505200" y="2133600"/>
            <a:ext cx="990600" cy="6858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867400" y="2133600"/>
            <a:ext cx="838200" cy="609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362200" y="3124200"/>
            <a:ext cx="0" cy="838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7848600" y="3200400"/>
            <a:ext cx="0" cy="6400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268852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Currently Nu. 1.6 billion against the fund target of Nu. 3 billion by 2018.</a:t>
            </a:r>
          </a:p>
          <a:p>
            <a:r>
              <a:rPr lang="en-US" dirty="0"/>
              <a:t>Target achieved on paper</a:t>
            </a:r>
          </a:p>
          <a:p>
            <a:pPr lvl="1"/>
            <a:r>
              <a:rPr lang="en-US" dirty="0"/>
              <a:t>Nu. 500 million from </a:t>
            </a:r>
            <a:r>
              <a:rPr lang="en-US" dirty="0" err="1"/>
              <a:t>RGoB</a:t>
            </a:r>
            <a:endParaRPr lang="en-US" dirty="0"/>
          </a:p>
          <a:p>
            <a:pPr lvl="1"/>
            <a:r>
              <a:rPr lang="en-US" dirty="0"/>
              <a:t>USD 10 million from ADB (Nu. 650 million)</a:t>
            </a:r>
          </a:p>
          <a:p>
            <a:pPr lvl="1"/>
            <a:r>
              <a:rPr lang="en-US" dirty="0"/>
              <a:t>Nu. 150 million from </a:t>
            </a:r>
            <a:r>
              <a:rPr lang="en-US" dirty="0" err="1"/>
              <a:t>Invesrment</a:t>
            </a:r>
            <a:r>
              <a:rPr lang="en-US" dirty="0"/>
              <a:t> returns</a:t>
            </a:r>
          </a:p>
          <a:p>
            <a:pPr lvl="1"/>
            <a:r>
              <a:rPr lang="en-US" dirty="0"/>
              <a:t>Nu. 200 million from Bangladesh</a:t>
            </a:r>
          </a:p>
          <a:p>
            <a:pPr lvl="1"/>
            <a:r>
              <a:rPr lang="en-US" dirty="0"/>
              <a:t>Nu. 200 million from South Korea</a:t>
            </a:r>
          </a:p>
          <a:p>
            <a:r>
              <a:rPr lang="en-US" dirty="0"/>
              <a:t>Total Commitments = Nu. </a:t>
            </a:r>
            <a:r>
              <a:rPr lang="en-US"/>
              <a:t>1700 million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income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en-US" dirty="0"/>
              <a:t>Endowments from Royal Government</a:t>
            </a:r>
          </a:p>
          <a:p>
            <a:pPr marL="514350" indent="-514350"/>
            <a:r>
              <a:rPr lang="en-US" dirty="0"/>
              <a:t>Return on investments (Nu. 150 million)</a:t>
            </a:r>
          </a:p>
          <a:p>
            <a:pPr marL="514350" indent="-514350"/>
            <a:r>
              <a:rPr lang="en-US" dirty="0"/>
              <a:t>Health Contribution from all salaried employees of Civil Service, Corporations and Private Sector (Nu. 200 million).</a:t>
            </a:r>
          </a:p>
          <a:p>
            <a:pPr marL="514350" indent="-514350"/>
            <a:r>
              <a:rPr lang="en-US" dirty="0"/>
              <a:t>Voluntary contributions</a:t>
            </a:r>
          </a:p>
          <a:p>
            <a:pPr marL="514350" indent="-514350"/>
            <a:r>
              <a:rPr lang="en-US" dirty="0"/>
              <a:t>Transition funding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 Funding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71600" y="914400"/>
          <a:ext cx="7772400" cy="218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0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1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Year</a:t>
                      </a:r>
                      <a:endParaRPr lang="en-US" sz="2000" dirty="0">
                        <a:latin typeface="Times New Roman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GFATM</a:t>
                      </a:r>
                      <a:endParaRPr lang="en-US" sz="2000" dirty="0">
                        <a:latin typeface="Times New Roman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/>
                          <a:ea typeface="Calibri"/>
                          <a:cs typeface="Times New Roman"/>
                        </a:rPr>
                        <a:t>RGoB</a:t>
                      </a: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en-US" sz="2000" dirty="0">
                        <a:latin typeface="Times New Roman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Accrued Capital</a:t>
                      </a:r>
                      <a:endParaRPr lang="en-US" sz="2000" dirty="0">
                        <a:latin typeface="Times New Roman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Interest (+)</a:t>
                      </a:r>
                      <a:endParaRPr lang="en-US" sz="2000">
                        <a:latin typeface="Times New Roman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Cumulative</a:t>
                      </a:r>
                      <a:endParaRPr lang="en-US" sz="2000" dirty="0">
                        <a:latin typeface="Times New Roman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 dirty="0">
                        <a:latin typeface="Times New Roman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1,500,000</a:t>
                      </a:r>
                      <a:endParaRPr lang="en-US" sz="2000">
                        <a:latin typeface="Times New Roman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1,500,000</a:t>
                      </a:r>
                      <a:endParaRPr lang="en-US" sz="2000">
                        <a:latin typeface="Times New Roman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3,000,000</a:t>
                      </a:r>
                      <a:endParaRPr lang="en-US" sz="2000" dirty="0">
                        <a:latin typeface="Times New Roman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315,000</a:t>
                      </a:r>
                      <a:endParaRPr lang="en-US" sz="2000" dirty="0">
                        <a:latin typeface="Times New Roman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3,315,000</a:t>
                      </a:r>
                      <a:endParaRPr lang="en-US" sz="2000">
                        <a:latin typeface="Times New Roman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2000">
                        <a:latin typeface="Times New Roman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315,000</a:t>
                      </a:r>
                      <a:endParaRPr lang="en-US" sz="2000">
                        <a:latin typeface="Times New Roman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3,630,000</a:t>
                      </a:r>
                      <a:endParaRPr lang="en-US" sz="2000" dirty="0">
                        <a:latin typeface="Times New Roman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2000">
                        <a:latin typeface="Times New Roman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315,000</a:t>
                      </a:r>
                      <a:endParaRPr lang="en-US" sz="2000">
                        <a:latin typeface="Times New Roman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3,945,000</a:t>
                      </a:r>
                      <a:endParaRPr lang="en-US" sz="2000" dirty="0">
                        <a:latin typeface="Times New Roman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3,945,000</a:t>
                      </a:r>
                      <a:endParaRPr lang="en-US" sz="2000">
                        <a:latin typeface="Times New Roman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414,225</a:t>
                      </a:r>
                      <a:endParaRPr lang="en-US" sz="2000">
                        <a:latin typeface="Times New Roman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 err="1">
                <a:solidFill>
                  <a:srgbClr val="FFFF00"/>
                </a:solidFill>
              </a:rPr>
              <a:t>Tashi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>
                <a:solidFill>
                  <a:srgbClr val="FFFF00"/>
                </a:solidFill>
              </a:rPr>
              <a:t>Delek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5402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1664</TotalTime>
  <Words>343</Words>
  <Application>Microsoft Office PowerPoint</Application>
  <PresentationFormat>On-screen Show (4:3)</PresentationFormat>
  <Paragraphs>82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Microsoft Himalaya</vt:lpstr>
      <vt:lpstr>Times New Roman</vt:lpstr>
      <vt:lpstr>Default Design</vt:lpstr>
      <vt:lpstr>Bhutan Health Trust Fund</vt:lpstr>
      <vt:lpstr>Financing of Medicines</vt:lpstr>
      <vt:lpstr>BHTF Financing details</vt:lpstr>
      <vt:lpstr>Financing Mechanism</vt:lpstr>
      <vt:lpstr>BHTF Organogram</vt:lpstr>
      <vt:lpstr>Fund Status</vt:lpstr>
      <vt:lpstr>Sources of income</vt:lpstr>
      <vt:lpstr>Transition Funding</vt:lpstr>
      <vt:lpstr>PowerPoint Presentation</vt:lpstr>
    </vt:vector>
  </TitlesOfParts>
  <Company>galing printing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BHUTAN</dc:title>
  <dc:creator>kinga</dc:creator>
  <cp:lastModifiedBy>Dell</cp:lastModifiedBy>
  <cp:revision>120</cp:revision>
  <cp:lastPrinted>2016-06-08T04:28:58Z</cp:lastPrinted>
  <dcterms:created xsi:type="dcterms:W3CDTF">2004-12-03T05:08:14Z</dcterms:created>
  <dcterms:modified xsi:type="dcterms:W3CDTF">2017-08-22T11:38:36Z</dcterms:modified>
</cp:coreProperties>
</file>