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  <p:sldMasterId id="2147483772" r:id="rId2"/>
  </p:sldMasterIdLst>
  <p:notesMasterIdLst>
    <p:notesMasterId r:id="rId46"/>
  </p:notesMasterIdLst>
  <p:sldIdLst>
    <p:sldId id="302" r:id="rId3"/>
    <p:sldId id="257" r:id="rId4"/>
    <p:sldId id="344" r:id="rId5"/>
    <p:sldId id="266" r:id="rId6"/>
    <p:sldId id="351" r:id="rId7"/>
    <p:sldId id="358" r:id="rId8"/>
    <p:sldId id="359" r:id="rId9"/>
    <p:sldId id="323" r:id="rId10"/>
    <p:sldId id="259" r:id="rId11"/>
    <p:sldId id="325" r:id="rId12"/>
    <p:sldId id="263" r:id="rId13"/>
    <p:sldId id="324" r:id="rId14"/>
    <p:sldId id="354" r:id="rId15"/>
    <p:sldId id="355" r:id="rId16"/>
    <p:sldId id="367" r:id="rId17"/>
    <p:sldId id="260" r:id="rId18"/>
    <p:sldId id="267" r:id="rId19"/>
    <p:sldId id="261" r:id="rId20"/>
    <p:sldId id="300" r:id="rId21"/>
    <p:sldId id="269" r:id="rId22"/>
    <p:sldId id="334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06" r:id="rId33"/>
    <p:sldId id="307" r:id="rId34"/>
    <p:sldId id="309" r:id="rId35"/>
    <p:sldId id="314" r:id="rId36"/>
    <p:sldId id="310" r:id="rId37"/>
    <p:sldId id="377" r:id="rId38"/>
    <p:sldId id="360" r:id="rId39"/>
    <p:sldId id="361" r:id="rId40"/>
    <p:sldId id="362" r:id="rId41"/>
    <p:sldId id="363" r:id="rId42"/>
    <p:sldId id="364" r:id="rId43"/>
    <p:sldId id="365" r:id="rId44"/>
    <p:sldId id="36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49" autoAdjust="0"/>
  </p:normalViewPr>
  <p:slideViewPr>
    <p:cSldViewPr snapToGrid="0" snapToObjects="1">
      <p:cViewPr>
        <p:scale>
          <a:sx n="54" d="100"/>
          <a:sy n="54" d="100"/>
        </p:scale>
        <p:origin x="-216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30B5F-1A20-EB45-8B66-A0B03B34BB3E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C6F8DF-2804-AE41-9E72-956FF3B2B753}">
      <dgm:prSet phldrT="[Text]"/>
      <dgm:spPr/>
      <dgm:t>
        <a:bodyPr/>
        <a:lstStyle/>
        <a:p>
          <a:r>
            <a:rPr lang="en-US" dirty="0" smtClean="0"/>
            <a:t>Invest it</a:t>
          </a:r>
          <a:endParaRPr lang="en-US" dirty="0"/>
        </a:p>
      </dgm:t>
    </dgm:pt>
    <dgm:pt modelId="{81329940-42C7-5447-904C-BD8A7BBDF5C6}" type="parTrans" cxnId="{F6315462-E974-784C-A700-BA8E051AB88D}">
      <dgm:prSet/>
      <dgm:spPr/>
      <dgm:t>
        <a:bodyPr/>
        <a:lstStyle/>
        <a:p>
          <a:endParaRPr lang="en-US"/>
        </a:p>
      </dgm:t>
    </dgm:pt>
    <dgm:pt modelId="{1D72048B-48CE-7E42-AF66-A50587DB499D}" type="sibTrans" cxnId="{F6315462-E974-784C-A700-BA8E051AB88D}">
      <dgm:prSet/>
      <dgm:spPr/>
      <dgm:t>
        <a:bodyPr/>
        <a:lstStyle/>
        <a:p>
          <a:endParaRPr lang="en-US"/>
        </a:p>
      </dgm:t>
    </dgm:pt>
    <dgm:pt modelId="{AD0C6B4E-D4AC-E54C-AD56-D47B5FF364CB}">
      <dgm:prSet phldrT="[Text]"/>
      <dgm:spPr/>
      <dgm:t>
        <a:bodyPr/>
        <a:lstStyle/>
        <a:p>
          <a:r>
            <a:rPr lang="en-US" dirty="0" smtClean="0"/>
            <a:t>Prove it</a:t>
          </a:r>
          <a:endParaRPr lang="en-US" dirty="0"/>
        </a:p>
      </dgm:t>
    </dgm:pt>
    <dgm:pt modelId="{7860690E-7C9C-2E48-9D07-66AE81C73D9C}" type="parTrans" cxnId="{A2B08A17-D0DB-364B-8A00-1D09A5C690EB}">
      <dgm:prSet/>
      <dgm:spPr/>
      <dgm:t>
        <a:bodyPr/>
        <a:lstStyle/>
        <a:p>
          <a:endParaRPr lang="en-US"/>
        </a:p>
      </dgm:t>
    </dgm:pt>
    <dgm:pt modelId="{4C37BCA4-E9B0-9849-A888-702C458907B8}" type="sibTrans" cxnId="{A2B08A17-D0DB-364B-8A00-1D09A5C690EB}">
      <dgm:prSet/>
      <dgm:spPr/>
      <dgm:t>
        <a:bodyPr/>
        <a:lstStyle/>
        <a:p>
          <a:endParaRPr lang="en-US"/>
        </a:p>
      </dgm:t>
    </dgm:pt>
    <dgm:pt modelId="{34672C85-7B84-AE4B-B3A2-17FEEBE4400D}">
      <dgm:prSet phldrT="[Text]"/>
      <dgm:spPr/>
      <dgm:t>
        <a:bodyPr/>
        <a:lstStyle/>
        <a:p>
          <a:r>
            <a:rPr lang="en-US" dirty="0" smtClean="0"/>
            <a:t>Raise it</a:t>
          </a:r>
          <a:endParaRPr lang="en-US" dirty="0"/>
        </a:p>
      </dgm:t>
    </dgm:pt>
    <dgm:pt modelId="{F0E14D29-6931-8746-A2CD-DA516ED00650}" type="parTrans" cxnId="{912A9FB8-9FA3-4B4A-9E33-E93F02025459}">
      <dgm:prSet/>
      <dgm:spPr/>
      <dgm:t>
        <a:bodyPr/>
        <a:lstStyle/>
        <a:p>
          <a:endParaRPr lang="en-US"/>
        </a:p>
      </dgm:t>
    </dgm:pt>
    <dgm:pt modelId="{D7288624-9A2D-F845-92CA-6DC0D639479A}" type="sibTrans" cxnId="{912A9FB8-9FA3-4B4A-9E33-E93F02025459}">
      <dgm:prSet/>
      <dgm:spPr/>
      <dgm:t>
        <a:bodyPr/>
        <a:lstStyle/>
        <a:p>
          <a:endParaRPr lang="en-US"/>
        </a:p>
      </dgm:t>
    </dgm:pt>
    <dgm:pt modelId="{F98FA47D-C28E-924C-8246-31377F164BC7}" type="pres">
      <dgm:prSet presAssocID="{95830B5F-1A20-EB45-8B66-A0B03B34BB3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5DECC-53E6-3B4E-8D70-65132E8A2BA6}" type="pres">
      <dgm:prSet presAssocID="{95830B5F-1A20-EB45-8B66-A0B03B34BB3E}" presName="wedge1" presStyleLbl="node1" presStyleIdx="0" presStyleCnt="3"/>
      <dgm:spPr/>
      <dgm:t>
        <a:bodyPr/>
        <a:lstStyle/>
        <a:p>
          <a:endParaRPr lang="en-US"/>
        </a:p>
      </dgm:t>
    </dgm:pt>
    <dgm:pt modelId="{E949985D-485B-454B-969E-20A85907C90A}" type="pres">
      <dgm:prSet presAssocID="{95830B5F-1A20-EB45-8B66-A0B03B34BB3E}" presName="dummy1a" presStyleCnt="0"/>
      <dgm:spPr/>
    </dgm:pt>
    <dgm:pt modelId="{6AD2A9F3-9C6D-FF4E-B6CF-6E9F608FE238}" type="pres">
      <dgm:prSet presAssocID="{95830B5F-1A20-EB45-8B66-A0B03B34BB3E}" presName="dummy1b" presStyleCnt="0"/>
      <dgm:spPr/>
    </dgm:pt>
    <dgm:pt modelId="{C4CE5010-66B9-5243-9669-8E1283179A93}" type="pres">
      <dgm:prSet presAssocID="{95830B5F-1A20-EB45-8B66-A0B03B34BB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8D1E5-C081-484B-9239-B5DED4097333}" type="pres">
      <dgm:prSet presAssocID="{95830B5F-1A20-EB45-8B66-A0B03B34BB3E}" presName="wedge2" presStyleLbl="node1" presStyleIdx="1" presStyleCnt="3"/>
      <dgm:spPr/>
      <dgm:t>
        <a:bodyPr/>
        <a:lstStyle/>
        <a:p>
          <a:endParaRPr lang="en-US"/>
        </a:p>
      </dgm:t>
    </dgm:pt>
    <dgm:pt modelId="{DFE42AF1-64CC-B049-A7A0-13DD67C1DCF6}" type="pres">
      <dgm:prSet presAssocID="{95830B5F-1A20-EB45-8B66-A0B03B34BB3E}" presName="dummy2a" presStyleCnt="0"/>
      <dgm:spPr/>
    </dgm:pt>
    <dgm:pt modelId="{0569A20E-43FE-7D4B-9DB5-9C5F5502C311}" type="pres">
      <dgm:prSet presAssocID="{95830B5F-1A20-EB45-8B66-A0B03B34BB3E}" presName="dummy2b" presStyleCnt="0"/>
      <dgm:spPr/>
    </dgm:pt>
    <dgm:pt modelId="{7BE755BA-C64A-B44E-A3C4-0355263FFD6B}" type="pres">
      <dgm:prSet presAssocID="{95830B5F-1A20-EB45-8B66-A0B03B34BB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03C2-6EE8-1F42-94DF-8B35A9899DFE}" type="pres">
      <dgm:prSet presAssocID="{95830B5F-1A20-EB45-8B66-A0B03B34BB3E}" presName="wedge3" presStyleLbl="node1" presStyleIdx="2" presStyleCnt="3"/>
      <dgm:spPr/>
      <dgm:t>
        <a:bodyPr/>
        <a:lstStyle/>
        <a:p>
          <a:endParaRPr lang="en-US"/>
        </a:p>
      </dgm:t>
    </dgm:pt>
    <dgm:pt modelId="{0C24A7BD-3868-C54A-8E39-8FB9EF68B742}" type="pres">
      <dgm:prSet presAssocID="{95830B5F-1A20-EB45-8B66-A0B03B34BB3E}" presName="dummy3a" presStyleCnt="0"/>
      <dgm:spPr/>
    </dgm:pt>
    <dgm:pt modelId="{14A153C2-4031-494A-A01F-E5C34062FA88}" type="pres">
      <dgm:prSet presAssocID="{95830B5F-1A20-EB45-8B66-A0B03B34BB3E}" presName="dummy3b" presStyleCnt="0"/>
      <dgm:spPr/>
    </dgm:pt>
    <dgm:pt modelId="{6CEA19A8-A3C0-E840-87D7-2DBDD4A248C4}" type="pres">
      <dgm:prSet presAssocID="{95830B5F-1A20-EB45-8B66-A0B03B34BB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4CC69-A49A-C04A-9A3D-F30BE633C7AA}" type="pres">
      <dgm:prSet presAssocID="{1D72048B-48CE-7E42-AF66-A50587DB499D}" presName="arrowWedge1" presStyleLbl="fgSibTrans2D1" presStyleIdx="0" presStyleCnt="3"/>
      <dgm:spPr/>
    </dgm:pt>
    <dgm:pt modelId="{176D1B67-7C8F-3443-A251-E079CB002CA5}" type="pres">
      <dgm:prSet presAssocID="{4C37BCA4-E9B0-9849-A888-702C458907B8}" presName="arrowWedge2" presStyleLbl="fgSibTrans2D1" presStyleIdx="1" presStyleCnt="3"/>
      <dgm:spPr/>
    </dgm:pt>
    <dgm:pt modelId="{D3B27D92-7BA2-664E-9F17-4E1D598A8524}" type="pres">
      <dgm:prSet presAssocID="{D7288624-9A2D-F845-92CA-6DC0D639479A}" presName="arrowWedge3" presStyleLbl="fgSibTrans2D1" presStyleIdx="2" presStyleCnt="3"/>
      <dgm:spPr/>
    </dgm:pt>
  </dgm:ptLst>
  <dgm:cxnLst>
    <dgm:cxn modelId="{F6315462-E974-784C-A700-BA8E051AB88D}" srcId="{95830B5F-1A20-EB45-8B66-A0B03B34BB3E}" destId="{BAC6F8DF-2804-AE41-9E72-956FF3B2B753}" srcOrd="0" destOrd="0" parTransId="{81329940-42C7-5447-904C-BD8A7BBDF5C6}" sibTransId="{1D72048B-48CE-7E42-AF66-A50587DB499D}"/>
    <dgm:cxn modelId="{A2B08A17-D0DB-364B-8A00-1D09A5C690EB}" srcId="{95830B5F-1A20-EB45-8B66-A0B03B34BB3E}" destId="{AD0C6B4E-D4AC-E54C-AD56-D47B5FF364CB}" srcOrd="1" destOrd="0" parTransId="{7860690E-7C9C-2E48-9D07-66AE81C73D9C}" sibTransId="{4C37BCA4-E9B0-9849-A888-702C458907B8}"/>
    <dgm:cxn modelId="{60D82A07-CA34-3346-A672-5A2177FCB914}" type="presOf" srcId="{BAC6F8DF-2804-AE41-9E72-956FF3B2B753}" destId="{2685DECC-53E6-3B4E-8D70-65132E8A2BA6}" srcOrd="0" destOrd="0" presId="urn:microsoft.com/office/officeart/2005/8/layout/cycle8"/>
    <dgm:cxn modelId="{9394942A-2F53-7143-9AC4-5B3381188D6A}" type="presOf" srcId="{BAC6F8DF-2804-AE41-9E72-956FF3B2B753}" destId="{C4CE5010-66B9-5243-9669-8E1283179A93}" srcOrd="1" destOrd="0" presId="urn:microsoft.com/office/officeart/2005/8/layout/cycle8"/>
    <dgm:cxn modelId="{845E996E-2055-064D-9900-4462425BF9C0}" type="presOf" srcId="{95830B5F-1A20-EB45-8B66-A0B03B34BB3E}" destId="{F98FA47D-C28E-924C-8246-31377F164BC7}" srcOrd="0" destOrd="0" presId="urn:microsoft.com/office/officeart/2005/8/layout/cycle8"/>
    <dgm:cxn modelId="{0A4B2C9D-A9A0-6344-8B2C-27E2DC37E828}" type="presOf" srcId="{AD0C6B4E-D4AC-E54C-AD56-D47B5FF364CB}" destId="{E168D1E5-C081-484B-9239-B5DED4097333}" srcOrd="0" destOrd="0" presId="urn:microsoft.com/office/officeart/2005/8/layout/cycle8"/>
    <dgm:cxn modelId="{6D3A38B7-9378-6C4F-8A68-9C1966986DCB}" type="presOf" srcId="{34672C85-7B84-AE4B-B3A2-17FEEBE4400D}" destId="{6CEA19A8-A3C0-E840-87D7-2DBDD4A248C4}" srcOrd="1" destOrd="0" presId="urn:microsoft.com/office/officeart/2005/8/layout/cycle8"/>
    <dgm:cxn modelId="{912A9FB8-9FA3-4B4A-9E33-E93F02025459}" srcId="{95830B5F-1A20-EB45-8B66-A0B03B34BB3E}" destId="{34672C85-7B84-AE4B-B3A2-17FEEBE4400D}" srcOrd="2" destOrd="0" parTransId="{F0E14D29-6931-8746-A2CD-DA516ED00650}" sibTransId="{D7288624-9A2D-F845-92CA-6DC0D639479A}"/>
    <dgm:cxn modelId="{AB85148D-4B93-F649-8CF5-4597B20DF000}" type="presOf" srcId="{AD0C6B4E-D4AC-E54C-AD56-D47B5FF364CB}" destId="{7BE755BA-C64A-B44E-A3C4-0355263FFD6B}" srcOrd="1" destOrd="0" presId="urn:microsoft.com/office/officeart/2005/8/layout/cycle8"/>
    <dgm:cxn modelId="{575EAD3C-18B7-5248-90E2-4272C5EF4EFE}" type="presOf" srcId="{34672C85-7B84-AE4B-B3A2-17FEEBE4400D}" destId="{5FD703C2-6EE8-1F42-94DF-8B35A9899DFE}" srcOrd="0" destOrd="0" presId="urn:microsoft.com/office/officeart/2005/8/layout/cycle8"/>
    <dgm:cxn modelId="{BD5C0CC6-8266-CE41-B300-EC646EED60C8}" type="presParOf" srcId="{F98FA47D-C28E-924C-8246-31377F164BC7}" destId="{2685DECC-53E6-3B4E-8D70-65132E8A2BA6}" srcOrd="0" destOrd="0" presId="urn:microsoft.com/office/officeart/2005/8/layout/cycle8"/>
    <dgm:cxn modelId="{9706313B-C263-B448-8796-6A9290D19A6F}" type="presParOf" srcId="{F98FA47D-C28E-924C-8246-31377F164BC7}" destId="{E949985D-485B-454B-969E-20A85907C90A}" srcOrd="1" destOrd="0" presId="urn:microsoft.com/office/officeart/2005/8/layout/cycle8"/>
    <dgm:cxn modelId="{D5B13454-E359-464B-8E10-45676BA94C51}" type="presParOf" srcId="{F98FA47D-C28E-924C-8246-31377F164BC7}" destId="{6AD2A9F3-9C6D-FF4E-B6CF-6E9F608FE238}" srcOrd="2" destOrd="0" presId="urn:microsoft.com/office/officeart/2005/8/layout/cycle8"/>
    <dgm:cxn modelId="{1FAE99E0-87B4-944E-BC51-D5ED6E592C41}" type="presParOf" srcId="{F98FA47D-C28E-924C-8246-31377F164BC7}" destId="{C4CE5010-66B9-5243-9669-8E1283179A93}" srcOrd="3" destOrd="0" presId="urn:microsoft.com/office/officeart/2005/8/layout/cycle8"/>
    <dgm:cxn modelId="{27BF8DB6-2ABB-6947-B31E-0B8650CA8373}" type="presParOf" srcId="{F98FA47D-C28E-924C-8246-31377F164BC7}" destId="{E168D1E5-C081-484B-9239-B5DED4097333}" srcOrd="4" destOrd="0" presId="urn:microsoft.com/office/officeart/2005/8/layout/cycle8"/>
    <dgm:cxn modelId="{AB765005-7443-394A-B310-4F797000CF55}" type="presParOf" srcId="{F98FA47D-C28E-924C-8246-31377F164BC7}" destId="{DFE42AF1-64CC-B049-A7A0-13DD67C1DCF6}" srcOrd="5" destOrd="0" presId="urn:microsoft.com/office/officeart/2005/8/layout/cycle8"/>
    <dgm:cxn modelId="{DEC69BA1-5134-FC44-8727-E5E4C8020F07}" type="presParOf" srcId="{F98FA47D-C28E-924C-8246-31377F164BC7}" destId="{0569A20E-43FE-7D4B-9DB5-9C5F5502C311}" srcOrd="6" destOrd="0" presId="urn:microsoft.com/office/officeart/2005/8/layout/cycle8"/>
    <dgm:cxn modelId="{4CA50A41-C339-954E-BD27-A7E8E1D4A93F}" type="presParOf" srcId="{F98FA47D-C28E-924C-8246-31377F164BC7}" destId="{7BE755BA-C64A-B44E-A3C4-0355263FFD6B}" srcOrd="7" destOrd="0" presId="urn:microsoft.com/office/officeart/2005/8/layout/cycle8"/>
    <dgm:cxn modelId="{2455CA56-11F5-8047-AE6D-E9BC3E761CDE}" type="presParOf" srcId="{F98FA47D-C28E-924C-8246-31377F164BC7}" destId="{5FD703C2-6EE8-1F42-94DF-8B35A9899DFE}" srcOrd="8" destOrd="0" presId="urn:microsoft.com/office/officeart/2005/8/layout/cycle8"/>
    <dgm:cxn modelId="{5543F841-24D4-7D49-B525-967D9246AB2A}" type="presParOf" srcId="{F98FA47D-C28E-924C-8246-31377F164BC7}" destId="{0C24A7BD-3868-C54A-8E39-8FB9EF68B742}" srcOrd="9" destOrd="0" presId="urn:microsoft.com/office/officeart/2005/8/layout/cycle8"/>
    <dgm:cxn modelId="{DC17ECEB-E6EA-6E4B-9A79-B7449471EDDD}" type="presParOf" srcId="{F98FA47D-C28E-924C-8246-31377F164BC7}" destId="{14A153C2-4031-494A-A01F-E5C34062FA88}" srcOrd="10" destOrd="0" presId="urn:microsoft.com/office/officeart/2005/8/layout/cycle8"/>
    <dgm:cxn modelId="{8C349B78-F0C5-9145-A378-5034EF09596D}" type="presParOf" srcId="{F98FA47D-C28E-924C-8246-31377F164BC7}" destId="{6CEA19A8-A3C0-E840-87D7-2DBDD4A248C4}" srcOrd="11" destOrd="0" presId="urn:microsoft.com/office/officeart/2005/8/layout/cycle8"/>
    <dgm:cxn modelId="{93C768E5-B048-FD4A-B15F-5DD16AE0C2BC}" type="presParOf" srcId="{F98FA47D-C28E-924C-8246-31377F164BC7}" destId="{1224CC69-A49A-C04A-9A3D-F30BE633C7AA}" srcOrd="12" destOrd="0" presId="urn:microsoft.com/office/officeart/2005/8/layout/cycle8"/>
    <dgm:cxn modelId="{68219CB6-2BD3-BD4D-9546-4291285DB4FC}" type="presParOf" srcId="{F98FA47D-C28E-924C-8246-31377F164BC7}" destId="{176D1B67-7C8F-3443-A251-E079CB002CA5}" srcOrd="13" destOrd="0" presId="urn:microsoft.com/office/officeart/2005/8/layout/cycle8"/>
    <dgm:cxn modelId="{54082D52-22FE-8244-9A65-D011DD47826B}" type="presParOf" srcId="{F98FA47D-C28E-924C-8246-31377F164BC7}" destId="{D3B27D92-7BA2-664E-9F17-4E1D598A852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75029-D472-2247-B5BD-EF0485135F3C}" type="doc">
      <dgm:prSet loTypeId="urn:microsoft.com/office/officeart/2005/8/layout/equation1" loCatId="" qsTypeId="urn:microsoft.com/office/officeart/2005/8/quickstyle/simple4" qsCatId="simple" csTypeId="urn:microsoft.com/office/officeart/2005/8/colors/colorful1" csCatId="colorful" phldr="1"/>
      <dgm:spPr/>
    </dgm:pt>
    <dgm:pt modelId="{89291B82-5A30-A24E-B422-650F87AA2611}">
      <dgm:prSet phldrT="[Text]"/>
      <dgm:spPr/>
      <dgm:t>
        <a:bodyPr/>
        <a:lstStyle/>
        <a:p>
          <a:r>
            <a:rPr lang="en-US" dirty="0" smtClean="0">
              <a:solidFill>
                <a:srgbClr val="775F55"/>
              </a:solidFill>
            </a:rPr>
            <a:t>No performance </a:t>
          </a:r>
          <a:endParaRPr lang="en-US" dirty="0">
            <a:solidFill>
              <a:srgbClr val="775F55"/>
            </a:solidFill>
          </a:endParaRPr>
        </a:p>
      </dgm:t>
    </dgm:pt>
    <dgm:pt modelId="{3CBBABE5-8343-0D46-99C0-69497D1B9A70}" type="parTrans" cxnId="{05BA1620-F77B-834F-80D2-24E74C570D40}">
      <dgm:prSet/>
      <dgm:spPr/>
      <dgm:t>
        <a:bodyPr/>
        <a:lstStyle/>
        <a:p>
          <a:endParaRPr lang="en-US"/>
        </a:p>
      </dgm:t>
    </dgm:pt>
    <dgm:pt modelId="{690F45C5-C722-6341-8DB8-E3DB49725FA5}" type="sibTrans" cxnId="{05BA1620-F77B-834F-80D2-24E74C570D40}">
      <dgm:prSet/>
      <dgm:spPr/>
      <dgm:t>
        <a:bodyPr/>
        <a:lstStyle/>
        <a:p>
          <a:endParaRPr lang="en-US"/>
        </a:p>
      </dgm:t>
    </dgm:pt>
    <dgm:pt modelId="{CA84F136-18D0-584E-B67B-E7F944146EAE}">
      <dgm:prSet phldrT="[Text]"/>
      <dgm:spPr/>
      <dgm:t>
        <a:bodyPr/>
        <a:lstStyle/>
        <a:p>
          <a:r>
            <a:rPr lang="en-US" dirty="0" smtClean="0">
              <a:solidFill>
                <a:srgbClr val="775F55"/>
              </a:solidFill>
            </a:rPr>
            <a:t>No report </a:t>
          </a:r>
          <a:endParaRPr lang="en-US" dirty="0">
            <a:solidFill>
              <a:srgbClr val="775F55"/>
            </a:solidFill>
          </a:endParaRPr>
        </a:p>
      </dgm:t>
    </dgm:pt>
    <dgm:pt modelId="{AB321DDF-39C4-6146-BE73-F32B7047CCDC}" type="parTrans" cxnId="{030552E6-B84D-E04A-B126-131685D8C6DE}">
      <dgm:prSet/>
      <dgm:spPr/>
      <dgm:t>
        <a:bodyPr/>
        <a:lstStyle/>
        <a:p>
          <a:endParaRPr lang="en-US"/>
        </a:p>
      </dgm:t>
    </dgm:pt>
    <dgm:pt modelId="{EB75CF17-2530-BF47-B174-D1CA4E284C2F}" type="sibTrans" cxnId="{030552E6-B84D-E04A-B126-131685D8C6DE}">
      <dgm:prSet/>
      <dgm:spPr/>
      <dgm:t>
        <a:bodyPr/>
        <a:lstStyle/>
        <a:p>
          <a:endParaRPr lang="en-US"/>
        </a:p>
      </dgm:t>
    </dgm:pt>
    <dgm:pt modelId="{760D558A-F5FA-DE4C-A7B3-BE85497EEE84}">
      <dgm:prSet phldrT="[Text]"/>
      <dgm:spPr/>
      <dgm:t>
        <a:bodyPr/>
        <a:lstStyle/>
        <a:p>
          <a:r>
            <a:rPr lang="en-US" dirty="0" smtClean="0">
              <a:solidFill>
                <a:srgbClr val="775F55"/>
              </a:solidFill>
            </a:rPr>
            <a:t>NO Money </a:t>
          </a:r>
          <a:endParaRPr lang="en-US" dirty="0">
            <a:solidFill>
              <a:srgbClr val="775F55"/>
            </a:solidFill>
          </a:endParaRPr>
        </a:p>
      </dgm:t>
    </dgm:pt>
    <dgm:pt modelId="{4B137F91-567D-CE4D-BCCD-6CCCD3EB614B}" type="parTrans" cxnId="{356EA497-7F4B-6742-AA8F-0B6645CC555E}">
      <dgm:prSet/>
      <dgm:spPr/>
      <dgm:t>
        <a:bodyPr/>
        <a:lstStyle/>
        <a:p>
          <a:endParaRPr lang="en-US"/>
        </a:p>
      </dgm:t>
    </dgm:pt>
    <dgm:pt modelId="{3D1D52BD-A53F-3F49-A78F-F08A19B5D6EF}" type="sibTrans" cxnId="{356EA497-7F4B-6742-AA8F-0B6645CC555E}">
      <dgm:prSet/>
      <dgm:spPr/>
      <dgm:t>
        <a:bodyPr/>
        <a:lstStyle/>
        <a:p>
          <a:endParaRPr lang="en-US"/>
        </a:p>
      </dgm:t>
    </dgm:pt>
    <dgm:pt modelId="{9176CD8D-DAB2-5945-90D8-7BA3B7BDB497}" type="pres">
      <dgm:prSet presAssocID="{68D75029-D472-2247-B5BD-EF0485135F3C}" presName="linearFlow" presStyleCnt="0">
        <dgm:presLayoutVars>
          <dgm:dir/>
          <dgm:resizeHandles val="exact"/>
        </dgm:presLayoutVars>
      </dgm:prSet>
      <dgm:spPr/>
    </dgm:pt>
    <dgm:pt modelId="{CDFBEFF2-7F3A-7B46-A75F-2753005EAADA}" type="pres">
      <dgm:prSet presAssocID="{89291B82-5A30-A24E-B422-650F87AA26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27D82-B314-984A-82C5-4ECD175B56EF}" type="pres">
      <dgm:prSet presAssocID="{690F45C5-C722-6341-8DB8-E3DB49725FA5}" presName="spacerL" presStyleCnt="0"/>
      <dgm:spPr/>
    </dgm:pt>
    <dgm:pt modelId="{74B1ACDD-D8F8-B443-A59F-C4E8AF1D4263}" type="pres">
      <dgm:prSet presAssocID="{690F45C5-C722-6341-8DB8-E3DB49725FA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39A737F-9E43-3143-8D9C-009417D83E6F}" type="pres">
      <dgm:prSet presAssocID="{690F45C5-C722-6341-8DB8-E3DB49725FA5}" presName="spacerR" presStyleCnt="0"/>
      <dgm:spPr/>
    </dgm:pt>
    <dgm:pt modelId="{B1C0FE2C-B265-BC47-AA50-121A02792C71}" type="pres">
      <dgm:prSet presAssocID="{CA84F136-18D0-584E-B67B-E7F944146E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2DF37-E68E-4044-B344-1A02ED7AE69B}" type="pres">
      <dgm:prSet presAssocID="{EB75CF17-2530-BF47-B174-D1CA4E284C2F}" presName="spacerL" presStyleCnt="0"/>
      <dgm:spPr/>
    </dgm:pt>
    <dgm:pt modelId="{9A5B8DFB-A682-D04A-8505-A1AE8D574894}" type="pres">
      <dgm:prSet presAssocID="{EB75CF17-2530-BF47-B174-D1CA4E284C2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408632-4AC6-E746-AAFD-7A5463D3BAC5}" type="pres">
      <dgm:prSet presAssocID="{EB75CF17-2530-BF47-B174-D1CA4E284C2F}" presName="spacerR" presStyleCnt="0"/>
      <dgm:spPr/>
    </dgm:pt>
    <dgm:pt modelId="{9BBF34EF-EDC7-A940-A972-5CD30B3713FB}" type="pres">
      <dgm:prSet presAssocID="{760D558A-F5FA-DE4C-A7B3-BE85497EEE84}" presName="node" presStyleLbl="node1" presStyleIdx="2" presStyleCnt="3" custScaleX="138243" custScaleY="132258" custLinFactNeighborX="1948" custLinFactNeighborY="8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E02D3-02D4-E44F-9A04-C6FD4CCEEBDA}" type="presOf" srcId="{89291B82-5A30-A24E-B422-650F87AA2611}" destId="{CDFBEFF2-7F3A-7B46-A75F-2753005EAADA}" srcOrd="0" destOrd="0" presId="urn:microsoft.com/office/officeart/2005/8/layout/equation1"/>
    <dgm:cxn modelId="{29CE2F42-E8E5-E743-B92E-A2C4B8228821}" type="presOf" srcId="{EB75CF17-2530-BF47-B174-D1CA4E284C2F}" destId="{9A5B8DFB-A682-D04A-8505-A1AE8D574894}" srcOrd="0" destOrd="0" presId="urn:microsoft.com/office/officeart/2005/8/layout/equation1"/>
    <dgm:cxn modelId="{05BA1620-F77B-834F-80D2-24E74C570D40}" srcId="{68D75029-D472-2247-B5BD-EF0485135F3C}" destId="{89291B82-5A30-A24E-B422-650F87AA2611}" srcOrd="0" destOrd="0" parTransId="{3CBBABE5-8343-0D46-99C0-69497D1B9A70}" sibTransId="{690F45C5-C722-6341-8DB8-E3DB49725FA5}"/>
    <dgm:cxn modelId="{17F6DAE1-38CF-B848-AA78-F517AAE9B01F}" type="presOf" srcId="{CA84F136-18D0-584E-B67B-E7F944146EAE}" destId="{B1C0FE2C-B265-BC47-AA50-121A02792C71}" srcOrd="0" destOrd="0" presId="urn:microsoft.com/office/officeart/2005/8/layout/equation1"/>
    <dgm:cxn modelId="{030552E6-B84D-E04A-B126-131685D8C6DE}" srcId="{68D75029-D472-2247-B5BD-EF0485135F3C}" destId="{CA84F136-18D0-584E-B67B-E7F944146EAE}" srcOrd="1" destOrd="0" parTransId="{AB321DDF-39C4-6146-BE73-F32B7047CCDC}" sibTransId="{EB75CF17-2530-BF47-B174-D1CA4E284C2F}"/>
    <dgm:cxn modelId="{356EA497-7F4B-6742-AA8F-0B6645CC555E}" srcId="{68D75029-D472-2247-B5BD-EF0485135F3C}" destId="{760D558A-F5FA-DE4C-A7B3-BE85497EEE84}" srcOrd="2" destOrd="0" parTransId="{4B137F91-567D-CE4D-BCCD-6CCCD3EB614B}" sibTransId="{3D1D52BD-A53F-3F49-A78F-F08A19B5D6EF}"/>
    <dgm:cxn modelId="{8B2A7C50-1355-E44F-A946-8979C2A68D96}" type="presOf" srcId="{760D558A-F5FA-DE4C-A7B3-BE85497EEE84}" destId="{9BBF34EF-EDC7-A940-A972-5CD30B3713FB}" srcOrd="0" destOrd="0" presId="urn:microsoft.com/office/officeart/2005/8/layout/equation1"/>
    <dgm:cxn modelId="{83DB349A-B3E1-074B-B1EF-630F78B91425}" type="presOf" srcId="{690F45C5-C722-6341-8DB8-E3DB49725FA5}" destId="{74B1ACDD-D8F8-B443-A59F-C4E8AF1D4263}" srcOrd="0" destOrd="0" presId="urn:microsoft.com/office/officeart/2005/8/layout/equation1"/>
    <dgm:cxn modelId="{3944F705-3A3D-B94F-8EDB-014342C15076}" type="presOf" srcId="{68D75029-D472-2247-B5BD-EF0485135F3C}" destId="{9176CD8D-DAB2-5945-90D8-7BA3B7BDB497}" srcOrd="0" destOrd="0" presId="urn:microsoft.com/office/officeart/2005/8/layout/equation1"/>
    <dgm:cxn modelId="{09B56A15-95AB-C84C-B8E8-68ADE16DD5CA}" type="presParOf" srcId="{9176CD8D-DAB2-5945-90D8-7BA3B7BDB497}" destId="{CDFBEFF2-7F3A-7B46-A75F-2753005EAADA}" srcOrd="0" destOrd="0" presId="urn:microsoft.com/office/officeart/2005/8/layout/equation1"/>
    <dgm:cxn modelId="{6584B68F-6949-B14C-B898-540ECF0E9921}" type="presParOf" srcId="{9176CD8D-DAB2-5945-90D8-7BA3B7BDB497}" destId="{8C127D82-B314-984A-82C5-4ECD175B56EF}" srcOrd="1" destOrd="0" presId="urn:microsoft.com/office/officeart/2005/8/layout/equation1"/>
    <dgm:cxn modelId="{29882B6C-BC33-4248-908A-632DE1563385}" type="presParOf" srcId="{9176CD8D-DAB2-5945-90D8-7BA3B7BDB497}" destId="{74B1ACDD-D8F8-B443-A59F-C4E8AF1D4263}" srcOrd="2" destOrd="0" presId="urn:microsoft.com/office/officeart/2005/8/layout/equation1"/>
    <dgm:cxn modelId="{2540073C-A36B-CF46-975C-3DEFBC2A0F14}" type="presParOf" srcId="{9176CD8D-DAB2-5945-90D8-7BA3B7BDB497}" destId="{B39A737F-9E43-3143-8D9C-009417D83E6F}" srcOrd="3" destOrd="0" presId="urn:microsoft.com/office/officeart/2005/8/layout/equation1"/>
    <dgm:cxn modelId="{3F6343BC-177C-F44E-A7ED-DE7906A782E1}" type="presParOf" srcId="{9176CD8D-DAB2-5945-90D8-7BA3B7BDB497}" destId="{B1C0FE2C-B265-BC47-AA50-121A02792C71}" srcOrd="4" destOrd="0" presId="urn:microsoft.com/office/officeart/2005/8/layout/equation1"/>
    <dgm:cxn modelId="{E5011FE6-4E40-9348-9864-FD087943BD99}" type="presParOf" srcId="{9176CD8D-DAB2-5945-90D8-7BA3B7BDB497}" destId="{CD42DF37-E68E-4044-B344-1A02ED7AE69B}" srcOrd="5" destOrd="0" presId="urn:microsoft.com/office/officeart/2005/8/layout/equation1"/>
    <dgm:cxn modelId="{93C4AA68-E248-BD4A-8156-D22B3DC3EB92}" type="presParOf" srcId="{9176CD8D-DAB2-5945-90D8-7BA3B7BDB497}" destId="{9A5B8DFB-A682-D04A-8505-A1AE8D574894}" srcOrd="6" destOrd="0" presId="urn:microsoft.com/office/officeart/2005/8/layout/equation1"/>
    <dgm:cxn modelId="{0373E93F-6128-C741-BD6A-AB40129F2DC5}" type="presParOf" srcId="{9176CD8D-DAB2-5945-90D8-7BA3B7BDB497}" destId="{E9408632-4AC6-E746-AAFD-7A5463D3BAC5}" srcOrd="7" destOrd="0" presId="urn:microsoft.com/office/officeart/2005/8/layout/equation1"/>
    <dgm:cxn modelId="{F55C8D30-CA7A-B540-897D-2F16DB5EC244}" type="presParOf" srcId="{9176CD8D-DAB2-5945-90D8-7BA3B7BDB497}" destId="{9BBF34EF-EDC7-A940-A972-5CD30B3713F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0AE30C-130D-5446-924F-8B136E258D8B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0B3B13-5526-FC42-909B-D0E2B5E5418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771D1E8-4D6F-414F-B5A5-A5859745FF98}" type="parTrans" cxnId="{76AEB849-97A8-F145-BC79-A58783575032}">
      <dgm:prSet/>
      <dgm:spPr/>
      <dgm:t>
        <a:bodyPr/>
        <a:lstStyle/>
        <a:p>
          <a:endParaRPr lang="en-US"/>
        </a:p>
      </dgm:t>
    </dgm:pt>
    <dgm:pt modelId="{14672E4E-51E0-F043-A1DD-83C861C6BB24}" type="sibTrans" cxnId="{76AEB849-97A8-F145-BC79-A58783575032}">
      <dgm:prSet/>
      <dgm:spPr/>
      <dgm:t>
        <a:bodyPr/>
        <a:lstStyle/>
        <a:p>
          <a:endParaRPr lang="en-US"/>
        </a:p>
      </dgm:t>
    </dgm:pt>
    <dgm:pt modelId="{B9583E13-6A6E-1E4F-9B13-6138ED733A0E}">
      <dgm:prSet phldrT="[Text]"/>
      <dgm:spPr/>
      <dgm:t>
        <a:bodyPr/>
        <a:lstStyle/>
        <a:p>
          <a:r>
            <a:rPr lang="en-US" dirty="0" smtClean="0">
              <a:ea typeface="ＭＳ Ｐゴシック" pitchFamily="-106" charset="-128"/>
            </a:rPr>
            <a:t>Organization &amp; functioning of the CCM &amp; Secretariat</a:t>
          </a:r>
          <a:endParaRPr lang="en-US" dirty="0"/>
        </a:p>
      </dgm:t>
    </dgm:pt>
    <dgm:pt modelId="{7E1ED443-6F43-4040-A3F5-A7CABFA8D82D}" type="parTrans" cxnId="{ED5761A3-E352-934B-88F2-D155F9A1E1D5}">
      <dgm:prSet/>
      <dgm:spPr/>
      <dgm:t>
        <a:bodyPr/>
        <a:lstStyle/>
        <a:p>
          <a:endParaRPr lang="en-US"/>
        </a:p>
      </dgm:t>
    </dgm:pt>
    <dgm:pt modelId="{AAE23A6F-3F5E-8A45-B4B9-3C0DD2BB5E2C}" type="sibTrans" cxnId="{ED5761A3-E352-934B-88F2-D155F9A1E1D5}">
      <dgm:prSet/>
      <dgm:spPr/>
      <dgm:t>
        <a:bodyPr/>
        <a:lstStyle/>
        <a:p>
          <a:endParaRPr lang="en-US"/>
        </a:p>
      </dgm:t>
    </dgm:pt>
    <dgm:pt modelId="{ABDA73F0-0B02-8E4F-9754-4741AE7BDD0C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37F8F4A-8DC0-434B-A932-9377A4018E92}" type="parTrans" cxnId="{A0AE8880-73D2-7D40-83A7-CCC061753DB9}">
      <dgm:prSet/>
      <dgm:spPr/>
      <dgm:t>
        <a:bodyPr/>
        <a:lstStyle/>
        <a:p>
          <a:endParaRPr lang="en-US"/>
        </a:p>
      </dgm:t>
    </dgm:pt>
    <dgm:pt modelId="{26CA8CC8-8B08-BB47-9668-0078454108F4}" type="sibTrans" cxnId="{A0AE8880-73D2-7D40-83A7-CCC061753DB9}">
      <dgm:prSet/>
      <dgm:spPr/>
      <dgm:t>
        <a:bodyPr/>
        <a:lstStyle/>
        <a:p>
          <a:endParaRPr lang="en-US"/>
        </a:p>
      </dgm:t>
    </dgm:pt>
    <dgm:pt modelId="{E8889E14-178D-C34A-82CA-F1116AA1EDBE}">
      <dgm:prSet phldrT="[Text]"/>
      <dgm:spPr/>
      <dgm:t>
        <a:bodyPr/>
        <a:lstStyle/>
        <a:p>
          <a:r>
            <a:rPr lang="en-US" dirty="0" smtClean="0"/>
            <a:t>Harmonization of GF funds with other resources</a:t>
          </a:r>
          <a:endParaRPr lang="en-US" dirty="0"/>
        </a:p>
      </dgm:t>
    </dgm:pt>
    <dgm:pt modelId="{5B118857-CE10-4E4D-85D8-11523635361C}" type="parTrans" cxnId="{9F0895C0-92EE-5F4A-B64D-2EC3C195B191}">
      <dgm:prSet/>
      <dgm:spPr/>
      <dgm:t>
        <a:bodyPr/>
        <a:lstStyle/>
        <a:p>
          <a:endParaRPr lang="en-US"/>
        </a:p>
      </dgm:t>
    </dgm:pt>
    <dgm:pt modelId="{740B5054-3079-2F4D-BFE6-D6BB6814E361}" type="sibTrans" cxnId="{9F0895C0-92EE-5F4A-B64D-2EC3C195B191}">
      <dgm:prSet/>
      <dgm:spPr/>
      <dgm:t>
        <a:bodyPr/>
        <a:lstStyle/>
        <a:p>
          <a:endParaRPr lang="en-US"/>
        </a:p>
      </dgm:t>
    </dgm:pt>
    <dgm:pt modelId="{973D3EAF-F456-1443-93DA-BAB1D25678C3}">
      <dgm:prSet phldrT="[Text]"/>
      <dgm:spPr/>
      <dgm:t>
        <a:bodyPr/>
        <a:lstStyle/>
        <a:p>
          <a:r>
            <a:rPr lang="en-US" dirty="0" smtClean="0"/>
            <a:t>3</a:t>
          </a:r>
        </a:p>
      </dgm:t>
    </dgm:pt>
    <dgm:pt modelId="{A5DB4CB9-53BB-5747-BF7B-12C1B87EFAE3}" type="parTrans" cxnId="{E6F38AC5-6EA4-D446-8777-3D0AFC6B0A08}">
      <dgm:prSet/>
      <dgm:spPr/>
      <dgm:t>
        <a:bodyPr/>
        <a:lstStyle/>
        <a:p>
          <a:endParaRPr lang="en-US"/>
        </a:p>
      </dgm:t>
    </dgm:pt>
    <dgm:pt modelId="{4CB22CAB-47F2-1947-A6DE-B17283C16F0F}" type="sibTrans" cxnId="{E6F38AC5-6EA4-D446-8777-3D0AFC6B0A08}">
      <dgm:prSet/>
      <dgm:spPr/>
      <dgm:t>
        <a:bodyPr/>
        <a:lstStyle/>
        <a:p>
          <a:endParaRPr lang="en-US"/>
        </a:p>
      </dgm:t>
    </dgm:pt>
    <dgm:pt modelId="{62BCFBED-6B19-6A40-A6DE-2FE2FB50EEE8}">
      <dgm:prSet phldrT="[Text]"/>
      <dgm:spPr/>
      <dgm:t>
        <a:bodyPr/>
        <a:lstStyle/>
        <a:p>
          <a:r>
            <a:rPr lang="en-US" dirty="0" smtClean="0"/>
            <a:t>Documentation &amp; communication with constituencies &amp; GF</a:t>
          </a:r>
          <a:endParaRPr lang="en-US" dirty="0"/>
        </a:p>
      </dgm:t>
    </dgm:pt>
    <dgm:pt modelId="{852396A2-71B5-F84E-A2FF-DA05F6DAB012}" type="parTrans" cxnId="{3CA725C3-7893-0642-B77F-BB3FAD9BA246}">
      <dgm:prSet/>
      <dgm:spPr/>
      <dgm:t>
        <a:bodyPr/>
        <a:lstStyle/>
        <a:p>
          <a:endParaRPr lang="en-US"/>
        </a:p>
      </dgm:t>
    </dgm:pt>
    <dgm:pt modelId="{A1AD8092-5126-A547-B446-F943BFC51887}" type="sibTrans" cxnId="{3CA725C3-7893-0642-B77F-BB3FAD9BA246}">
      <dgm:prSet/>
      <dgm:spPr/>
      <dgm:t>
        <a:bodyPr/>
        <a:lstStyle/>
        <a:p>
          <a:endParaRPr lang="en-US"/>
        </a:p>
      </dgm:t>
    </dgm:pt>
    <dgm:pt modelId="{69294574-FCFB-8447-BFB9-61E8D5E0F4BD}">
      <dgm:prSet phldrT="[Text]"/>
      <dgm:spPr/>
      <dgm:t>
        <a:bodyPr/>
        <a:lstStyle/>
        <a:p>
          <a:r>
            <a:rPr lang="en-US" dirty="0" smtClean="0"/>
            <a:t>4</a:t>
          </a:r>
        </a:p>
      </dgm:t>
    </dgm:pt>
    <dgm:pt modelId="{F4644771-9DF9-154A-850A-540D20B82C8B}" type="parTrans" cxnId="{F3475092-A888-4D43-ABF2-A3F370B85FF0}">
      <dgm:prSet/>
      <dgm:spPr/>
      <dgm:t>
        <a:bodyPr/>
        <a:lstStyle/>
        <a:p>
          <a:endParaRPr lang="en-US"/>
        </a:p>
      </dgm:t>
    </dgm:pt>
    <dgm:pt modelId="{F0ED0D22-3526-E04C-91DC-79B698059DD2}" type="sibTrans" cxnId="{F3475092-A888-4D43-ABF2-A3F370B85FF0}">
      <dgm:prSet/>
      <dgm:spPr/>
      <dgm:t>
        <a:bodyPr/>
        <a:lstStyle/>
        <a:p>
          <a:endParaRPr lang="en-US"/>
        </a:p>
      </dgm:t>
    </dgm:pt>
    <dgm:pt modelId="{DA6E674F-5B81-5D48-9D51-2BB9F88E3451}">
      <dgm:prSet phldrT="[Text]"/>
      <dgm:spPr/>
      <dgm:t>
        <a:bodyPr/>
        <a:lstStyle/>
        <a:p>
          <a:r>
            <a:rPr lang="en-US" dirty="0" smtClean="0"/>
            <a:t>5</a:t>
          </a:r>
        </a:p>
      </dgm:t>
    </dgm:pt>
    <dgm:pt modelId="{30B70C66-669C-2E4D-AFD7-34240A11B11D}" type="parTrans" cxnId="{8625B9D7-0E28-0B4E-ABFA-74058E3C4A90}">
      <dgm:prSet/>
      <dgm:spPr/>
      <dgm:t>
        <a:bodyPr/>
        <a:lstStyle/>
        <a:p>
          <a:endParaRPr lang="en-US"/>
        </a:p>
      </dgm:t>
    </dgm:pt>
    <dgm:pt modelId="{DE607D9B-7CBD-9B4A-B138-13B14528E544}" type="sibTrans" cxnId="{8625B9D7-0E28-0B4E-ABFA-74058E3C4A90}">
      <dgm:prSet/>
      <dgm:spPr/>
      <dgm:t>
        <a:bodyPr/>
        <a:lstStyle/>
        <a:p>
          <a:endParaRPr lang="en-US"/>
        </a:p>
      </dgm:t>
    </dgm:pt>
    <dgm:pt modelId="{DB0B14B4-EA34-7242-84F8-466491EB337F}">
      <dgm:prSet/>
      <dgm:spPr/>
      <dgm:t>
        <a:bodyPr/>
        <a:lstStyle/>
        <a:p>
          <a:r>
            <a:rPr lang="en-US" dirty="0" smtClean="0"/>
            <a:t>Proposal development</a:t>
          </a:r>
          <a:endParaRPr lang="en-US" dirty="0"/>
        </a:p>
      </dgm:t>
    </dgm:pt>
    <dgm:pt modelId="{08EDB96D-16F2-2747-A639-BFCB4F1F9F91}" type="parTrans" cxnId="{EC091586-AE63-504F-977E-C35D4C3CF99A}">
      <dgm:prSet/>
      <dgm:spPr/>
      <dgm:t>
        <a:bodyPr/>
        <a:lstStyle/>
        <a:p>
          <a:endParaRPr lang="en-US"/>
        </a:p>
      </dgm:t>
    </dgm:pt>
    <dgm:pt modelId="{73F41581-5C13-4C4D-B3DE-555773DA2876}" type="sibTrans" cxnId="{EC091586-AE63-504F-977E-C35D4C3CF99A}">
      <dgm:prSet/>
      <dgm:spPr/>
      <dgm:t>
        <a:bodyPr/>
        <a:lstStyle/>
        <a:p>
          <a:endParaRPr lang="en-US"/>
        </a:p>
      </dgm:t>
    </dgm:pt>
    <dgm:pt modelId="{8D9964C3-25BE-1C41-A074-D4031488AE0E}">
      <dgm:prSet/>
      <dgm:spPr/>
      <dgm:t>
        <a:bodyPr/>
        <a:lstStyle/>
        <a:p>
          <a:r>
            <a:rPr lang="en-US" dirty="0" smtClean="0"/>
            <a:t>Oversight of grants &amp; Principal Recipients </a:t>
          </a:r>
          <a:endParaRPr lang="en-US" dirty="0"/>
        </a:p>
      </dgm:t>
    </dgm:pt>
    <dgm:pt modelId="{EBFFF1E8-A091-464E-BF83-EF238B8560A4}" type="parTrans" cxnId="{E2156FD8-D129-6D48-BD75-D976B6B4BFCF}">
      <dgm:prSet/>
      <dgm:spPr/>
      <dgm:t>
        <a:bodyPr/>
        <a:lstStyle/>
        <a:p>
          <a:endParaRPr lang="en-US"/>
        </a:p>
      </dgm:t>
    </dgm:pt>
    <dgm:pt modelId="{8B63F737-0A90-AA46-B75E-B0379CB27D97}" type="sibTrans" cxnId="{E2156FD8-D129-6D48-BD75-D976B6B4BFCF}">
      <dgm:prSet/>
      <dgm:spPr/>
      <dgm:t>
        <a:bodyPr/>
        <a:lstStyle/>
        <a:p>
          <a:endParaRPr lang="en-US"/>
        </a:p>
      </dgm:t>
    </dgm:pt>
    <dgm:pt modelId="{85308A75-3284-AE4F-A8D1-8FD7F648D2BA}" type="pres">
      <dgm:prSet presAssocID="{2F0AE30C-130D-5446-924F-8B136E258D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9AADDC-F850-B040-8CB1-9BCDB40EFE30}" type="pres">
      <dgm:prSet presAssocID="{9A0B3B13-5526-FC42-909B-D0E2B5E54186}" presName="composite" presStyleCnt="0"/>
      <dgm:spPr/>
    </dgm:pt>
    <dgm:pt modelId="{3C9CBEAC-777C-524A-8BE0-9A5FF1557B48}" type="pres">
      <dgm:prSet presAssocID="{9A0B3B13-5526-FC42-909B-D0E2B5E5418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CB218-4030-664A-9250-88B23488E112}" type="pres">
      <dgm:prSet presAssocID="{9A0B3B13-5526-FC42-909B-D0E2B5E5418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FE994-C5FE-7F46-846C-DABAB6126BBB}" type="pres">
      <dgm:prSet presAssocID="{14672E4E-51E0-F043-A1DD-83C861C6BB24}" presName="sp" presStyleCnt="0"/>
      <dgm:spPr/>
    </dgm:pt>
    <dgm:pt modelId="{70EA9D7E-6527-F54A-B340-B991CE50AF3F}" type="pres">
      <dgm:prSet presAssocID="{ABDA73F0-0B02-8E4F-9754-4741AE7BDD0C}" presName="composite" presStyleCnt="0"/>
      <dgm:spPr/>
    </dgm:pt>
    <dgm:pt modelId="{C4BA7FD1-102A-EE44-9640-3C01647DE632}" type="pres">
      <dgm:prSet presAssocID="{ABDA73F0-0B02-8E4F-9754-4741AE7BDD0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8A2D-8164-514F-9C8E-206406D8A739}" type="pres">
      <dgm:prSet presAssocID="{ABDA73F0-0B02-8E4F-9754-4741AE7BDD0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92F06-1F9C-EF42-BB50-843095D5DABE}" type="pres">
      <dgm:prSet presAssocID="{26CA8CC8-8B08-BB47-9668-0078454108F4}" presName="sp" presStyleCnt="0"/>
      <dgm:spPr/>
    </dgm:pt>
    <dgm:pt modelId="{64D85B47-AE32-C84B-9603-3CEC9D2903AF}" type="pres">
      <dgm:prSet presAssocID="{973D3EAF-F456-1443-93DA-BAB1D25678C3}" presName="composite" presStyleCnt="0"/>
      <dgm:spPr/>
    </dgm:pt>
    <dgm:pt modelId="{0E686C1A-4F1B-D049-97ED-92030897C662}" type="pres">
      <dgm:prSet presAssocID="{973D3EAF-F456-1443-93DA-BAB1D25678C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E357B-292A-E047-BBF4-C19C765FB23D}" type="pres">
      <dgm:prSet presAssocID="{973D3EAF-F456-1443-93DA-BAB1D25678C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152B6-AFFE-204E-86B8-AFF898488C78}" type="pres">
      <dgm:prSet presAssocID="{4CB22CAB-47F2-1947-A6DE-B17283C16F0F}" presName="sp" presStyleCnt="0"/>
      <dgm:spPr/>
    </dgm:pt>
    <dgm:pt modelId="{03B8DB95-FE3B-564E-8D80-40B1BAAAC9E5}" type="pres">
      <dgm:prSet presAssocID="{69294574-FCFB-8447-BFB9-61E8D5E0F4BD}" presName="composite" presStyleCnt="0"/>
      <dgm:spPr/>
    </dgm:pt>
    <dgm:pt modelId="{C044AF09-85B5-0D4E-A81F-6DEE5763E57B}" type="pres">
      <dgm:prSet presAssocID="{69294574-FCFB-8447-BFB9-61E8D5E0F4B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07460-C43F-B145-AE1F-53C3331D83CC}" type="pres">
      <dgm:prSet presAssocID="{69294574-FCFB-8447-BFB9-61E8D5E0F4B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A7EAF-5DA3-7642-A307-EFFB50FD68D8}" type="pres">
      <dgm:prSet presAssocID="{F0ED0D22-3526-E04C-91DC-79B698059DD2}" presName="sp" presStyleCnt="0"/>
      <dgm:spPr/>
    </dgm:pt>
    <dgm:pt modelId="{B5566934-B22D-9B41-A437-B50F6E7909DE}" type="pres">
      <dgm:prSet presAssocID="{DA6E674F-5B81-5D48-9D51-2BB9F88E3451}" presName="composite" presStyleCnt="0"/>
      <dgm:spPr/>
    </dgm:pt>
    <dgm:pt modelId="{BAD911FE-2AC0-094F-B9D4-51537D76A2C1}" type="pres">
      <dgm:prSet presAssocID="{DA6E674F-5B81-5D48-9D51-2BB9F88E345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2646D-A698-F944-A68B-7300002CF48A}" type="pres">
      <dgm:prSet presAssocID="{DA6E674F-5B81-5D48-9D51-2BB9F88E345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75092-A888-4D43-ABF2-A3F370B85FF0}" srcId="{2F0AE30C-130D-5446-924F-8B136E258D8B}" destId="{69294574-FCFB-8447-BFB9-61E8D5E0F4BD}" srcOrd="3" destOrd="0" parTransId="{F4644771-9DF9-154A-850A-540D20B82C8B}" sibTransId="{F0ED0D22-3526-E04C-91DC-79B698059DD2}"/>
    <dgm:cxn modelId="{EC091586-AE63-504F-977E-C35D4C3CF99A}" srcId="{973D3EAF-F456-1443-93DA-BAB1D25678C3}" destId="{DB0B14B4-EA34-7242-84F8-466491EB337F}" srcOrd="0" destOrd="0" parTransId="{08EDB96D-16F2-2747-A639-BFCB4F1F9F91}" sibTransId="{73F41581-5C13-4C4D-B3DE-555773DA2876}"/>
    <dgm:cxn modelId="{A0AE8880-73D2-7D40-83A7-CCC061753DB9}" srcId="{2F0AE30C-130D-5446-924F-8B136E258D8B}" destId="{ABDA73F0-0B02-8E4F-9754-4741AE7BDD0C}" srcOrd="1" destOrd="0" parTransId="{037F8F4A-8DC0-434B-A932-9377A4018E92}" sibTransId="{26CA8CC8-8B08-BB47-9668-0078454108F4}"/>
    <dgm:cxn modelId="{F92CD6B9-BCAF-B24A-B8AD-45B09648CCC2}" type="presOf" srcId="{69294574-FCFB-8447-BFB9-61E8D5E0F4BD}" destId="{C044AF09-85B5-0D4E-A81F-6DEE5763E57B}" srcOrd="0" destOrd="0" presId="urn:microsoft.com/office/officeart/2005/8/layout/chevron2"/>
    <dgm:cxn modelId="{3CA725C3-7893-0642-B77F-BB3FAD9BA246}" srcId="{DA6E674F-5B81-5D48-9D51-2BB9F88E3451}" destId="{62BCFBED-6B19-6A40-A6DE-2FE2FB50EEE8}" srcOrd="0" destOrd="0" parTransId="{852396A2-71B5-F84E-A2FF-DA05F6DAB012}" sibTransId="{A1AD8092-5126-A547-B446-F943BFC51887}"/>
    <dgm:cxn modelId="{1110D751-A083-BA42-9CDC-8ECA6ADD1871}" type="presOf" srcId="{2F0AE30C-130D-5446-924F-8B136E258D8B}" destId="{85308A75-3284-AE4F-A8D1-8FD7F648D2BA}" srcOrd="0" destOrd="0" presId="urn:microsoft.com/office/officeart/2005/8/layout/chevron2"/>
    <dgm:cxn modelId="{684BA307-F248-A54A-A637-C0F82EF74613}" type="presOf" srcId="{973D3EAF-F456-1443-93DA-BAB1D25678C3}" destId="{0E686C1A-4F1B-D049-97ED-92030897C662}" srcOrd="0" destOrd="0" presId="urn:microsoft.com/office/officeart/2005/8/layout/chevron2"/>
    <dgm:cxn modelId="{F66D3769-D494-0941-96E9-43828622FAB9}" type="presOf" srcId="{8D9964C3-25BE-1C41-A074-D4031488AE0E}" destId="{23E07460-C43F-B145-AE1F-53C3331D83CC}" srcOrd="0" destOrd="0" presId="urn:microsoft.com/office/officeart/2005/8/layout/chevron2"/>
    <dgm:cxn modelId="{ED5761A3-E352-934B-88F2-D155F9A1E1D5}" srcId="{9A0B3B13-5526-FC42-909B-D0E2B5E54186}" destId="{B9583E13-6A6E-1E4F-9B13-6138ED733A0E}" srcOrd="0" destOrd="0" parTransId="{7E1ED443-6F43-4040-A3F5-A7CABFA8D82D}" sibTransId="{AAE23A6F-3F5E-8A45-B4B9-3C0DD2BB5E2C}"/>
    <dgm:cxn modelId="{76AEB849-97A8-F145-BC79-A58783575032}" srcId="{2F0AE30C-130D-5446-924F-8B136E258D8B}" destId="{9A0B3B13-5526-FC42-909B-D0E2B5E54186}" srcOrd="0" destOrd="0" parTransId="{2771D1E8-4D6F-414F-B5A5-A5859745FF98}" sibTransId="{14672E4E-51E0-F043-A1DD-83C861C6BB24}"/>
    <dgm:cxn modelId="{2A501A80-F312-0A40-9B15-CE50F2279363}" type="presOf" srcId="{B9583E13-6A6E-1E4F-9B13-6138ED733A0E}" destId="{7B7CB218-4030-664A-9250-88B23488E112}" srcOrd="0" destOrd="0" presId="urn:microsoft.com/office/officeart/2005/8/layout/chevron2"/>
    <dgm:cxn modelId="{C9E00E20-D410-4844-9907-318BCF9C0C71}" type="presOf" srcId="{ABDA73F0-0B02-8E4F-9754-4741AE7BDD0C}" destId="{C4BA7FD1-102A-EE44-9640-3C01647DE632}" srcOrd="0" destOrd="0" presId="urn:microsoft.com/office/officeart/2005/8/layout/chevron2"/>
    <dgm:cxn modelId="{4B6C84F1-EC18-B849-9974-5B6C7FC79E92}" type="presOf" srcId="{62BCFBED-6B19-6A40-A6DE-2FE2FB50EEE8}" destId="{DC42646D-A698-F944-A68B-7300002CF48A}" srcOrd="0" destOrd="0" presId="urn:microsoft.com/office/officeart/2005/8/layout/chevron2"/>
    <dgm:cxn modelId="{4CE77D5A-08BA-484B-9E3D-AC8813B3B527}" type="presOf" srcId="{E8889E14-178D-C34A-82CA-F1116AA1EDBE}" destId="{A7FA8A2D-8164-514F-9C8E-206406D8A739}" srcOrd="0" destOrd="0" presId="urn:microsoft.com/office/officeart/2005/8/layout/chevron2"/>
    <dgm:cxn modelId="{9F0895C0-92EE-5F4A-B64D-2EC3C195B191}" srcId="{ABDA73F0-0B02-8E4F-9754-4741AE7BDD0C}" destId="{E8889E14-178D-C34A-82CA-F1116AA1EDBE}" srcOrd="0" destOrd="0" parTransId="{5B118857-CE10-4E4D-85D8-11523635361C}" sibTransId="{740B5054-3079-2F4D-BFE6-D6BB6814E361}"/>
    <dgm:cxn modelId="{3481FAAD-95FD-5440-A0B1-5556A1B59217}" type="presOf" srcId="{DB0B14B4-EA34-7242-84F8-466491EB337F}" destId="{124E357B-292A-E047-BBF4-C19C765FB23D}" srcOrd="0" destOrd="0" presId="urn:microsoft.com/office/officeart/2005/8/layout/chevron2"/>
    <dgm:cxn modelId="{883C5593-2168-9740-9AB4-ADD167CC3426}" type="presOf" srcId="{9A0B3B13-5526-FC42-909B-D0E2B5E54186}" destId="{3C9CBEAC-777C-524A-8BE0-9A5FF1557B48}" srcOrd="0" destOrd="0" presId="urn:microsoft.com/office/officeart/2005/8/layout/chevron2"/>
    <dgm:cxn modelId="{E2156FD8-D129-6D48-BD75-D976B6B4BFCF}" srcId="{69294574-FCFB-8447-BFB9-61E8D5E0F4BD}" destId="{8D9964C3-25BE-1C41-A074-D4031488AE0E}" srcOrd="0" destOrd="0" parTransId="{EBFFF1E8-A091-464E-BF83-EF238B8560A4}" sibTransId="{8B63F737-0A90-AA46-B75E-B0379CB27D97}"/>
    <dgm:cxn modelId="{66FE8B71-CEB9-8246-9D54-AEE07A552E03}" type="presOf" srcId="{DA6E674F-5B81-5D48-9D51-2BB9F88E3451}" destId="{BAD911FE-2AC0-094F-B9D4-51537D76A2C1}" srcOrd="0" destOrd="0" presId="urn:microsoft.com/office/officeart/2005/8/layout/chevron2"/>
    <dgm:cxn modelId="{8625B9D7-0E28-0B4E-ABFA-74058E3C4A90}" srcId="{2F0AE30C-130D-5446-924F-8B136E258D8B}" destId="{DA6E674F-5B81-5D48-9D51-2BB9F88E3451}" srcOrd="4" destOrd="0" parTransId="{30B70C66-669C-2E4D-AFD7-34240A11B11D}" sibTransId="{DE607D9B-7CBD-9B4A-B138-13B14528E544}"/>
    <dgm:cxn modelId="{E6F38AC5-6EA4-D446-8777-3D0AFC6B0A08}" srcId="{2F0AE30C-130D-5446-924F-8B136E258D8B}" destId="{973D3EAF-F456-1443-93DA-BAB1D25678C3}" srcOrd="2" destOrd="0" parTransId="{A5DB4CB9-53BB-5747-BF7B-12C1B87EFAE3}" sibTransId="{4CB22CAB-47F2-1947-A6DE-B17283C16F0F}"/>
    <dgm:cxn modelId="{0A1EBF57-9F95-0242-94FC-92EC9CDB9275}" type="presParOf" srcId="{85308A75-3284-AE4F-A8D1-8FD7F648D2BA}" destId="{BB9AADDC-F850-B040-8CB1-9BCDB40EFE30}" srcOrd="0" destOrd="0" presId="urn:microsoft.com/office/officeart/2005/8/layout/chevron2"/>
    <dgm:cxn modelId="{93C8843A-7E84-D54D-976D-5E2722ACEFCA}" type="presParOf" srcId="{BB9AADDC-F850-B040-8CB1-9BCDB40EFE30}" destId="{3C9CBEAC-777C-524A-8BE0-9A5FF1557B48}" srcOrd="0" destOrd="0" presId="urn:microsoft.com/office/officeart/2005/8/layout/chevron2"/>
    <dgm:cxn modelId="{79015F3E-7524-8F45-A587-0C84711CDEDE}" type="presParOf" srcId="{BB9AADDC-F850-B040-8CB1-9BCDB40EFE30}" destId="{7B7CB218-4030-664A-9250-88B23488E112}" srcOrd="1" destOrd="0" presId="urn:microsoft.com/office/officeart/2005/8/layout/chevron2"/>
    <dgm:cxn modelId="{A39CC6B3-F394-7847-A9F6-AC4A30AAECAC}" type="presParOf" srcId="{85308A75-3284-AE4F-A8D1-8FD7F648D2BA}" destId="{213FE994-C5FE-7F46-846C-DABAB6126BBB}" srcOrd="1" destOrd="0" presId="urn:microsoft.com/office/officeart/2005/8/layout/chevron2"/>
    <dgm:cxn modelId="{33A6FF20-370B-9F4C-9A1A-97C7F1E0BF6F}" type="presParOf" srcId="{85308A75-3284-AE4F-A8D1-8FD7F648D2BA}" destId="{70EA9D7E-6527-F54A-B340-B991CE50AF3F}" srcOrd="2" destOrd="0" presId="urn:microsoft.com/office/officeart/2005/8/layout/chevron2"/>
    <dgm:cxn modelId="{A1166F91-B628-5F4E-9AD3-23E8CFF6BB58}" type="presParOf" srcId="{70EA9D7E-6527-F54A-B340-B991CE50AF3F}" destId="{C4BA7FD1-102A-EE44-9640-3C01647DE632}" srcOrd="0" destOrd="0" presId="urn:microsoft.com/office/officeart/2005/8/layout/chevron2"/>
    <dgm:cxn modelId="{38BFDCCE-77CF-BD47-BDAC-ED6708EE863A}" type="presParOf" srcId="{70EA9D7E-6527-F54A-B340-B991CE50AF3F}" destId="{A7FA8A2D-8164-514F-9C8E-206406D8A739}" srcOrd="1" destOrd="0" presId="urn:microsoft.com/office/officeart/2005/8/layout/chevron2"/>
    <dgm:cxn modelId="{3E8C69A0-ABED-5E4C-A69A-8CA9184500E1}" type="presParOf" srcId="{85308A75-3284-AE4F-A8D1-8FD7F648D2BA}" destId="{87392F06-1F9C-EF42-BB50-843095D5DABE}" srcOrd="3" destOrd="0" presId="urn:microsoft.com/office/officeart/2005/8/layout/chevron2"/>
    <dgm:cxn modelId="{E0315D4F-6B02-3840-9FA4-8F23AA102F46}" type="presParOf" srcId="{85308A75-3284-AE4F-A8D1-8FD7F648D2BA}" destId="{64D85B47-AE32-C84B-9603-3CEC9D2903AF}" srcOrd="4" destOrd="0" presId="urn:microsoft.com/office/officeart/2005/8/layout/chevron2"/>
    <dgm:cxn modelId="{1BA16384-2A79-B24F-95B5-AC07CA58D2FD}" type="presParOf" srcId="{64D85B47-AE32-C84B-9603-3CEC9D2903AF}" destId="{0E686C1A-4F1B-D049-97ED-92030897C662}" srcOrd="0" destOrd="0" presId="urn:microsoft.com/office/officeart/2005/8/layout/chevron2"/>
    <dgm:cxn modelId="{7C188BCB-3C8F-D34D-A6F6-EBF2BA856B3C}" type="presParOf" srcId="{64D85B47-AE32-C84B-9603-3CEC9D2903AF}" destId="{124E357B-292A-E047-BBF4-C19C765FB23D}" srcOrd="1" destOrd="0" presId="urn:microsoft.com/office/officeart/2005/8/layout/chevron2"/>
    <dgm:cxn modelId="{BECB7A6C-CB8F-7548-AC2A-3063B7409712}" type="presParOf" srcId="{85308A75-3284-AE4F-A8D1-8FD7F648D2BA}" destId="{23F152B6-AFFE-204E-86B8-AFF898488C78}" srcOrd="5" destOrd="0" presId="urn:microsoft.com/office/officeart/2005/8/layout/chevron2"/>
    <dgm:cxn modelId="{2DF7A066-BA6B-0C40-908A-814516CCFE46}" type="presParOf" srcId="{85308A75-3284-AE4F-A8D1-8FD7F648D2BA}" destId="{03B8DB95-FE3B-564E-8D80-40B1BAAAC9E5}" srcOrd="6" destOrd="0" presId="urn:microsoft.com/office/officeart/2005/8/layout/chevron2"/>
    <dgm:cxn modelId="{A8D04FB0-1C77-8B46-9C9E-36A24F3019A5}" type="presParOf" srcId="{03B8DB95-FE3B-564E-8D80-40B1BAAAC9E5}" destId="{C044AF09-85B5-0D4E-A81F-6DEE5763E57B}" srcOrd="0" destOrd="0" presId="urn:microsoft.com/office/officeart/2005/8/layout/chevron2"/>
    <dgm:cxn modelId="{790A32CA-1960-2449-85C1-CA8D8E8970D0}" type="presParOf" srcId="{03B8DB95-FE3B-564E-8D80-40B1BAAAC9E5}" destId="{23E07460-C43F-B145-AE1F-53C3331D83CC}" srcOrd="1" destOrd="0" presId="urn:microsoft.com/office/officeart/2005/8/layout/chevron2"/>
    <dgm:cxn modelId="{E4134617-3F23-704C-A3EA-B24992B429B6}" type="presParOf" srcId="{85308A75-3284-AE4F-A8D1-8FD7F648D2BA}" destId="{640A7EAF-5DA3-7642-A307-EFFB50FD68D8}" srcOrd="7" destOrd="0" presId="urn:microsoft.com/office/officeart/2005/8/layout/chevron2"/>
    <dgm:cxn modelId="{12F41720-7459-3E46-B31A-CC1FBFC8B444}" type="presParOf" srcId="{85308A75-3284-AE4F-A8D1-8FD7F648D2BA}" destId="{B5566934-B22D-9B41-A437-B50F6E7909DE}" srcOrd="8" destOrd="0" presId="urn:microsoft.com/office/officeart/2005/8/layout/chevron2"/>
    <dgm:cxn modelId="{2A1CABA3-41A1-6648-B8BD-C8DB0C16319D}" type="presParOf" srcId="{B5566934-B22D-9B41-A437-B50F6E7909DE}" destId="{BAD911FE-2AC0-094F-B9D4-51537D76A2C1}" srcOrd="0" destOrd="0" presId="urn:microsoft.com/office/officeart/2005/8/layout/chevron2"/>
    <dgm:cxn modelId="{25C0544C-16B8-B941-877F-A74B021A2C53}" type="presParOf" srcId="{B5566934-B22D-9B41-A437-B50F6E7909DE}" destId="{DC42646D-A698-F944-A68B-7300002CF4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B1AC15-418E-6943-B96F-1DBCBD546CB0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4FFA59-8F08-9A48-A3B7-E5983F128B7C}">
      <dgm:prSet phldrT="[Text]"/>
      <dgm:spPr/>
      <dgm:t>
        <a:bodyPr/>
        <a:lstStyle/>
        <a:p>
          <a:r>
            <a:rPr lang="en-US" altLang="ko-KR" b="1" dirty="0" smtClean="0">
              <a:ea typeface="굴림" charset="0"/>
              <a:cs typeface="굴림" charset="0"/>
            </a:rPr>
            <a:t>Selection of PR</a:t>
          </a:r>
          <a:endParaRPr lang="en-US" dirty="0"/>
        </a:p>
      </dgm:t>
    </dgm:pt>
    <dgm:pt modelId="{963F1012-81BD-4544-A5BA-3C3F0E88371E}" type="parTrans" cxnId="{E5DC8533-F3F1-DD49-879A-799717D726D1}">
      <dgm:prSet/>
      <dgm:spPr/>
      <dgm:t>
        <a:bodyPr/>
        <a:lstStyle/>
        <a:p>
          <a:endParaRPr lang="en-US"/>
        </a:p>
      </dgm:t>
    </dgm:pt>
    <dgm:pt modelId="{8CB9D917-3372-3C44-9B01-1DC17CC2AE23}" type="sibTrans" cxnId="{E5DC8533-F3F1-DD49-879A-799717D726D1}">
      <dgm:prSet/>
      <dgm:spPr/>
      <dgm:t>
        <a:bodyPr/>
        <a:lstStyle/>
        <a:p>
          <a:endParaRPr lang="en-US"/>
        </a:p>
      </dgm:t>
    </dgm:pt>
    <dgm:pt modelId="{3ABD59F3-DEC0-FA4D-945E-751AEA3C2484}">
      <dgm:prSet phldrT="[Text]"/>
      <dgm:spPr/>
      <dgm:t>
        <a:bodyPr/>
        <a:lstStyle/>
        <a:p>
          <a:r>
            <a:rPr lang="en-US" altLang="ko-KR" b="1" dirty="0" smtClean="0">
              <a:ea typeface="굴림" charset="0"/>
              <a:cs typeface="굴림" charset="0"/>
            </a:rPr>
            <a:t>Assessed by the LFA</a:t>
          </a:r>
          <a:endParaRPr lang="en-US" dirty="0"/>
        </a:p>
      </dgm:t>
    </dgm:pt>
    <dgm:pt modelId="{B2701CCF-9BC7-4448-850E-0CC346AFC150}" type="parTrans" cxnId="{BC90078A-CBFE-C149-9D34-09FD9D306EDE}">
      <dgm:prSet/>
      <dgm:spPr/>
      <dgm:t>
        <a:bodyPr/>
        <a:lstStyle/>
        <a:p>
          <a:endParaRPr lang="en-US"/>
        </a:p>
      </dgm:t>
    </dgm:pt>
    <dgm:pt modelId="{D67FC882-6AD8-704F-9AC2-C7ECE1AEB76C}" type="sibTrans" cxnId="{BC90078A-CBFE-C149-9D34-09FD9D306EDE}">
      <dgm:prSet/>
      <dgm:spPr/>
      <dgm:t>
        <a:bodyPr/>
        <a:lstStyle/>
        <a:p>
          <a:endParaRPr lang="en-US"/>
        </a:p>
      </dgm:t>
    </dgm:pt>
    <dgm:pt modelId="{AE2E16F5-877A-564F-B6B2-B9BB10156AD2}">
      <dgm:prSet phldrT="[Text]"/>
      <dgm:spPr/>
      <dgm:t>
        <a:bodyPr/>
        <a:lstStyle/>
        <a:p>
          <a:r>
            <a:rPr lang="en-US" altLang="ko-KR" b="1" smtClean="0">
              <a:ea typeface="굴림" charset="-127"/>
              <a:cs typeface="+mn-cs"/>
            </a:rPr>
            <a:t>Confirmed (or rejected) by the Global Fund</a:t>
          </a:r>
          <a:endParaRPr lang="en-US" dirty="0"/>
        </a:p>
      </dgm:t>
    </dgm:pt>
    <dgm:pt modelId="{7DB9B4A4-DD8C-0447-ACEB-36A9C39B713D}" type="parTrans" cxnId="{6401FFAA-797F-3247-9C92-42D1B9FD4DD5}">
      <dgm:prSet/>
      <dgm:spPr/>
      <dgm:t>
        <a:bodyPr/>
        <a:lstStyle/>
        <a:p>
          <a:endParaRPr lang="en-US"/>
        </a:p>
      </dgm:t>
    </dgm:pt>
    <dgm:pt modelId="{CA8C1500-B47F-A642-B4E8-D57DB1CFBC97}" type="sibTrans" cxnId="{6401FFAA-797F-3247-9C92-42D1B9FD4DD5}">
      <dgm:prSet/>
      <dgm:spPr/>
      <dgm:t>
        <a:bodyPr/>
        <a:lstStyle/>
        <a:p>
          <a:endParaRPr lang="en-US"/>
        </a:p>
      </dgm:t>
    </dgm:pt>
    <dgm:pt modelId="{09BF5787-7672-2D46-BB69-A24F11181AA3}">
      <dgm:prSet phldrT="[Text]"/>
      <dgm:spPr/>
      <dgm:t>
        <a:bodyPr/>
        <a:lstStyle/>
        <a:p>
          <a:r>
            <a:rPr lang="en-US" altLang="ko-KR" b="1" dirty="0" smtClean="0">
              <a:ea typeface="굴림" charset="-127"/>
              <a:cs typeface="+mn-cs"/>
            </a:rPr>
            <a:t>PR sign the grant </a:t>
          </a:r>
        </a:p>
        <a:p>
          <a:r>
            <a:rPr lang="en-US" altLang="ko-KR" b="1" dirty="0" smtClean="0">
              <a:ea typeface="굴림" charset="-127"/>
              <a:cs typeface="+mn-cs"/>
            </a:rPr>
            <a:t>agreement </a:t>
          </a:r>
        </a:p>
        <a:p>
          <a:r>
            <a:rPr lang="en-US" altLang="ko-KR" b="1" dirty="0" smtClean="0">
              <a:ea typeface="굴림" charset="-127"/>
              <a:cs typeface="+mn-cs"/>
            </a:rPr>
            <a:t>with the GF</a:t>
          </a:r>
          <a:endParaRPr lang="en-US" dirty="0"/>
        </a:p>
      </dgm:t>
    </dgm:pt>
    <dgm:pt modelId="{5CCADCF4-D757-A746-BF90-198F9568E4C0}" type="parTrans" cxnId="{A950A5D9-DB1E-E741-81CF-5808B04DF05E}">
      <dgm:prSet/>
      <dgm:spPr/>
      <dgm:t>
        <a:bodyPr/>
        <a:lstStyle/>
        <a:p>
          <a:endParaRPr lang="en-US"/>
        </a:p>
      </dgm:t>
    </dgm:pt>
    <dgm:pt modelId="{5597B61D-5140-CE41-B38B-D78BFC1F720F}" type="sibTrans" cxnId="{A950A5D9-DB1E-E741-81CF-5808B04DF05E}">
      <dgm:prSet/>
      <dgm:spPr/>
      <dgm:t>
        <a:bodyPr/>
        <a:lstStyle/>
        <a:p>
          <a:endParaRPr lang="en-US"/>
        </a:p>
      </dgm:t>
    </dgm:pt>
    <dgm:pt modelId="{EC1A7977-0B30-6D41-8765-760F929162EA}" type="pres">
      <dgm:prSet presAssocID="{2CB1AC15-418E-6943-B96F-1DBCBD546CB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36F2D-D831-F94C-B1E9-8CF767681340}" type="pres">
      <dgm:prSet presAssocID="{2CB1AC15-418E-6943-B96F-1DBCBD546CB0}" presName="arrow" presStyleLbl="bgShp" presStyleIdx="0" presStyleCnt="1" custScaleX="117647"/>
      <dgm:spPr/>
    </dgm:pt>
    <dgm:pt modelId="{6C96A19B-B461-534A-BA54-8ABC9990D33A}" type="pres">
      <dgm:prSet presAssocID="{2CB1AC15-418E-6943-B96F-1DBCBD546CB0}" presName="linearProcess" presStyleCnt="0"/>
      <dgm:spPr/>
    </dgm:pt>
    <dgm:pt modelId="{E623BC95-6EFD-F741-A08C-695CC03BA50A}" type="pres">
      <dgm:prSet presAssocID="{AB4FFA59-8F08-9A48-A3B7-E5983F128B7C}" presName="textNode" presStyleLbl="node1" presStyleIdx="0" presStyleCnt="4" custScaleX="62180" custLinFactX="-6305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4355A-3AD6-8148-B3FB-3F009FEA72E4}" type="pres">
      <dgm:prSet presAssocID="{8CB9D917-3372-3C44-9B01-1DC17CC2AE23}" presName="sibTrans" presStyleCnt="0"/>
      <dgm:spPr/>
    </dgm:pt>
    <dgm:pt modelId="{F2292807-6DA7-6142-BF52-D828CA4FB5CF}" type="pres">
      <dgm:prSet presAssocID="{3ABD59F3-DEC0-FA4D-945E-751AEA3C2484}" presName="textNode" presStyleLbl="node1" presStyleIdx="1" presStyleCnt="4" custScaleX="65757" custLinFactX="-6305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B8643-EB7B-C74F-94F1-62A33B77274F}" type="pres">
      <dgm:prSet presAssocID="{D67FC882-6AD8-704F-9AC2-C7ECE1AEB76C}" presName="sibTrans" presStyleCnt="0"/>
      <dgm:spPr/>
    </dgm:pt>
    <dgm:pt modelId="{7C6F6DD6-CD9B-8B45-9FB0-D1CE3BD37C0F}" type="pres">
      <dgm:prSet presAssocID="{AE2E16F5-877A-564F-B6B2-B9BB10156AD2}" presName="textNode" presStyleLbl="node1" presStyleIdx="2" presStyleCnt="4" custScaleX="73290" custLinFactX="-558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6925-3CBD-B145-AE2B-845223436496}" type="pres">
      <dgm:prSet presAssocID="{CA8C1500-B47F-A642-B4E8-D57DB1CFBC97}" presName="sibTrans" presStyleCnt="0"/>
      <dgm:spPr/>
    </dgm:pt>
    <dgm:pt modelId="{7D483A17-7C3A-BD41-B3B1-5610874E578C}" type="pres">
      <dgm:prSet presAssocID="{09BF5787-7672-2D46-BB69-A24F11181AA3}" presName="textNode" presStyleLbl="node1" presStyleIdx="3" presStyleCnt="4" custScaleX="61815" custLinFactX="-5583" custLinFactNeighborX="-100000" custLinFactNeighborY="-3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A8D5C-7219-5746-9663-BD0CAE51C46F}" type="presOf" srcId="{09BF5787-7672-2D46-BB69-A24F11181AA3}" destId="{7D483A17-7C3A-BD41-B3B1-5610874E578C}" srcOrd="0" destOrd="0" presId="urn:microsoft.com/office/officeart/2005/8/layout/hProcess9"/>
    <dgm:cxn modelId="{BC90078A-CBFE-C149-9D34-09FD9D306EDE}" srcId="{2CB1AC15-418E-6943-B96F-1DBCBD546CB0}" destId="{3ABD59F3-DEC0-FA4D-945E-751AEA3C2484}" srcOrd="1" destOrd="0" parTransId="{B2701CCF-9BC7-4448-850E-0CC346AFC150}" sibTransId="{D67FC882-6AD8-704F-9AC2-C7ECE1AEB76C}"/>
    <dgm:cxn modelId="{E5DC8533-F3F1-DD49-879A-799717D726D1}" srcId="{2CB1AC15-418E-6943-B96F-1DBCBD546CB0}" destId="{AB4FFA59-8F08-9A48-A3B7-E5983F128B7C}" srcOrd="0" destOrd="0" parTransId="{963F1012-81BD-4544-A5BA-3C3F0E88371E}" sibTransId="{8CB9D917-3372-3C44-9B01-1DC17CC2AE23}"/>
    <dgm:cxn modelId="{A950A5D9-DB1E-E741-81CF-5808B04DF05E}" srcId="{2CB1AC15-418E-6943-B96F-1DBCBD546CB0}" destId="{09BF5787-7672-2D46-BB69-A24F11181AA3}" srcOrd="3" destOrd="0" parTransId="{5CCADCF4-D757-A746-BF90-198F9568E4C0}" sibTransId="{5597B61D-5140-CE41-B38B-D78BFC1F720F}"/>
    <dgm:cxn modelId="{14746C47-B0DD-8D42-A852-FF64FB56161A}" type="presOf" srcId="{AB4FFA59-8F08-9A48-A3B7-E5983F128B7C}" destId="{E623BC95-6EFD-F741-A08C-695CC03BA50A}" srcOrd="0" destOrd="0" presId="urn:microsoft.com/office/officeart/2005/8/layout/hProcess9"/>
    <dgm:cxn modelId="{9A1A77A1-1B4A-8C4A-94F2-78C60D58747D}" type="presOf" srcId="{2CB1AC15-418E-6943-B96F-1DBCBD546CB0}" destId="{EC1A7977-0B30-6D41-8765-760F929162EA}" srcOrd="0" destOrd="0" presId="urn:microsoft.com/office/officeart/2005/8/layout/hProcess9"/>
    <dgm:cxn modelId="{6401FFAA-797F-3247-9C92-42D1B9FD4DD5}" srcId="{2CB1AC15-418E-6943-B96F-1DBCBD546CB0}" destId="{AE2E16F5-877A-564F-B6B2-B9BB10156AD2}" srcOrd="2" destOrd="0" parTransId="{7DB9B4A4-DD8C-0447-ACEB-36A9C39B713D}" sibTransId="{CA8C1500-B47F-A642-B4E8-D57DB1CFBC97}"/>
    <dgm:cxn modelId="{FCE43034-ADED-6B43-AD87-19C463BD88CD}" type="presOf" srcId="{AE2E16F5-877A-564F-B6B2-B9BB10156AD2}" destId="{7C6F6DD6-CD9B-8B45-9FB0-D1CE3BD37C0F}" srcOrd="0" destOrd="0" presId="urn:microsoft.com/office/officeart/2005/8/layout/hProcess9"/>
    <dgm:cxn modelId="{B5AB0E93-93B3-814C-A7CD-23EF46C06E13}" type="presOf" srcId="{3ABD59F3-DEC0-FA4D-945E-751AEA3C2484}" destId="{F2292807-6DA7-6142-BF52-D828CA4FB5CF}" srcOrd="0" destOrd="0" presId="urn:microsoft.com/office/officeart/2005/8/layout/hProcess9"/>
    <dgm:cxn modelId="{65C3CDA5-2524-FD48-A127-EE3B55952F18}" type="presParOf" srcId="{EC1A7977-0B30-6D41-8765-760F929162EA}" destId="{3DC36F2D-D831-F94C-B1E9-8CF767681340}" srcOrd="0" destOrd="0" presId="urn:microsoft.com/office/officeart/2005/8/layout/hProcess9"/>
    <dgm:cxn modelId="{8803889E-1F4C-EE48-872A-E10DCBE06C29}" type="presParOf" srcId="{EC1A7977-0B30-6D41-8765-760F929162EA}" destId="{6C96A19B-B461-534A-BA54-8ABC9990D33A}" srcOrd="1" destOrd="0" presId="urn:microsoft.com/office/officeart/2005/8/layout/hProcess9"/>
    <dgm:cxn modelId="{98D00DEF-5FBA-E44C-A72F-8DB59C00EBF4}" type="presParOf" srcId="{6C96A19B-B461-534A-BA54-8ABC9990D33A}" destId="{E623BC95-6EFD-F741-A08C-695CC03BA50A}" srcOrd="0" destOrd="0" presId="urn:microsoft.com/office/officeart/2005/8/layout/hProcess9"/>
    <dgm:cxn modelId="{6929BB93-CCF8-9A4F-ADA1-891E85A92E98}" type="presParOf" srcId="{6C96A19B-B461-534A-BA54-8ABC9990D33A}" destId="{9704355A-3AD6-8148-B3FB-3F009FEA72E4}" srcOrd="1" destOrd="0" presId="urn:microsoft.com/office/officeart/2005/8/layout/hProcess9"/>
    <dgm:cxn modelId="{FDDD8F1E-97C7-5A48-8024-D1C330136C48}" type="presParOf" srcId="{6C96A19B-B461-534A-BA54-8ABC9990D33A}" destId="{F2292807-6DA7-6142-BF52-D828CA4FB5CF}" srcOrd="2" destOrd="0" presId="urn:microsoft.com/office/officeart/2005/8/layout/hProcess9"/>
    <dgm:cxn modelId="{100C6A6F-8DE9-7343-88A8-B9DFBD84A4C2}" type="presParOf" srcId="{6C96A19B-B461-534A-BA54-8ABC9990D33A}" destId="{5E1B8643-EB7B-C74F-94F1-62A33B77274F}" srcOrd="3" destOrd="0" presId="urn:microsoft.com/office/officeart/2005/8/layout/hProcess9"/>
    <dgm:cxn modelId="{5C5F50BC-8910-614A-B6C7-DDD20094D4C7}" type="presParOf" srcId="{6C96A19B-B461-534A-BA54-8ABC9990D33A}" destId="{7C6F6DD6-CD9B-8B45-9FB0-D1CE3BD37C0F}" srcOrd="4" destOrd="0" presId="urn:microsoft.com/office/officeart/2005/8/layout/hProcess9"/>
    <dgm:cxn modelId="{182B8E8E-369E-4041-8786-7BCB67AD03D7}" type="presParOf" srcId="{6C96A19B-B461-534A-BA54-8ABC9990D33A}" destId="{111B6925-3CBD-B145-AE2B-845223436496}" srcOrd="5" destOrd="0" presId="urn:microsoft.com/office/officeart/2005/8/layout/hProcess9"/>
    <dgm:cxn modelId="{02BF6B23-C19D-8F44-9ADF-A438DAEF2069}" type="presParOf" srcId="{6C96A19B-B461-534A-BA54-8ABC9990D33A}" destId="{7D483A17-7C3A-BD41-B3B1-5610874E578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AF172D-6390-4202-ABAB-93D5561570C3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38F181-935A-4285-B527-C405C9BAFCB3}">
      <dgm:prSet phldrT="[Text]"/>
      <dgm:spPr/>
      <dgm:t>
        <a:bodyPr/>
        <a:lstStyle/>
        <a:p>
          <a:r>
            <a:rPr lang="en-US" smtClean="0"/>
            <a:t>  </a:t>
          </a:r>
          <a:r>
            <a:rPr lang="en-US" b="1" smtClean="0"/>
            <a:t>PR</a:t>
          </a:r>
          <a:endParaRPr lang="en-US" b="1" dirty="0"/>
        </a:p>
      </dgm:t>
    </dgm:pt>
    <dgm:pt modelId="{3E06479B-EF6F-4F19-B798-0CA3915D101C}" type="parTrans" cxnId="{415DB0D7-C9F6-47BB-B3E5-FACA3300F1F3}">
      <dgm:prSet/>
      <dgm:spPr/>
      <dgm:t>
        <a:bodyPr/>
        <a:lstStyle/>
        <a:p>
          <a:endParaRPr lang="en-US"/>
        </a:p>
      </dgm:t>
    </dgm:pt>
    <dgm:pt modelId="{5F9C47F1-F40C-4B6E-9A4C-BD5514274779}" type="sibTrans" cxnId="{415DB0D7-C9F6-47BB-B3E5-FACA3300F1F3}">
      <dgm:prSet/>
      <dgm:spPr/>
      <dgm:t>
        <a:bodyPr/>
        <a:lstStyle/>
        <a:p>
          <a:endParaRPr lang="en-US"/>
        </a:p>
      </dgm:t>
    </dgm:pt>
    <dgm:pt modelId="{4DDB2676-3F60-4063-B107-B99B5790BA41}">
      <dgm:prSet phldrT="[Text]"/>
      <dgm:spPr/>
      <dgm:t>
        <a:bodyPr/>
        <a:lstStyle/>
        <a:p>
          <a:r>
            <a:rPr lang="en-US" b="1" smtClean="0"/>
            <a:t>SR</a:t>
          </a:r>
          <a:endParaRPr lang="en-US" b="1" dirty="0"/>
        </a:p>
      </dgm:t>
    </dgm:pt>
    <dgm:pt modelId="{8AF47DF9-EF10-48DE-9561-4AAF21546DF7}" type="parTrans" cxnId="{C8158BDE-1DA9-4AC4-BF55-00B4C739D24D}">
      <dgm:prSet/>
      <dgm:spPr/>
      <dgm:t>
        <a:bodyPr/>
        <a:lstStyle/>
        <a:p>
          <a:endParaRPr lang="en-US"/>
        </a:p>
      </dgm:t>
    </dgm:pt>
    <dgm:pt modelId="{CB458B48-0988-44AE-8D07-A11ADE50B1C1}" type="sibTrans" cxnId="{C8158BDE-1DA9-4AC4-BF55-00B4C739D24D}">
      <dgm:prSet/>
      <dgm:spPr/>
      <dgm:t>
        <a:bodyPr/>
        <a:lstStyle/>
        <a:p>
          <a:endParaRPr lang="en-US"/>
        </a:p>
      </dgm:t>
    </dgm:pt>
    <dgm:pt modelId="{7CF6B5D9-71EF-4EE0-B68A-90A6D8E6180A}">
      <dgm:prSet phldrT="[Text]"/>
      <dgm:spPr/>
      <dgm:t>
        <a:bodyPr/>
        <a:lstStyle/>
        <a:p>
          <a:r>
            <a:rPr lang="en-US" b="1" smtClean="0"/>
            <a:t>SSR</a:t>
          </a:r>
          <a:endParaRPr lang="en-US" b="1" dirty="0"/>
        </a:p>
      </dgm:t>
    </dgm:pt>
    <dgm:pt modelId="{51C1D6FF-00F0-48AB-8094-5BAD57760EC0}" type="parTrans" cxnId="{24C0D278-13BE-4340-8CB0-33452DDB2B55}">
      <dgm:prSet/>
      <dgm:spPr/>
      <dgm:t>
        <a:bodyPr/>
        <a:lstStyle/>
        <a:p>
          <a:endParaRPr lang="en-US"/>
        </a:p>
      </dgm:t>
    </dgm:pt>
    <dgm:pt modelId="{BF806B98-69D8-4875-8E55-11943AA2E016}" type="sibTrans" cxnId="{24C0D278-13BE-4340-8CB0-33452DDB2B55}">
      <dgm:prSet/>
      <dgm:spPr/>
      <dgm:t>
        <a:bodyPr/>
        <a:lstStyle/>
        <a:p>
          <a:endParaRPr lang="en-US"/>
        </a:p>
      </dgm:t>
    </dgm:pt>
    <dgm:pt modelId="{3E359CAF-5762-4117-9419-B95DF4D20A4E}">
      <dgm:prSet phldrT="[Text]"/>
      <dgm:spPr/>
      <dgm:t>
        <a:bodyPr/>
        <a:lstStyle/>
        <a:p>
          <a:r>
            <a:rPr lang="en-US" b="1" smtClean="0"/>
            <a:t>SSR</a:t>
          </a:r>
          <a:endParaRPr lang="en-US" b="1" dirty="0"/>
        </a:p>
      </dgm:t>
    </dgm:pt>
    <dgm:pt modelId="{D9E20E95-C688-454C-8886-AC96351AD83D}" type="parTrans" cxnId="{9B1FC900-6560-4CA4-BB3C-EB53F1FE1F2C}">
      <dgm:prSet/>
      <dgm:spPr/>
      <dgm:t>
        <a:bodyPr/>
        <a:lstStyle/>
        <a:p>
          <a:endParaRPr lang="en-US"/>
        </a:p>
      </dgm:t>
    </dgm:pt>
    <dgm:pt modelId="{3FF6AA9E-D84D-4CFC-A3FA-833F395DF89B}" type="sibTrans" cxnId="{9B1FC900-6560-4CA4-BB3C-EB53F1FE1F2C}">
      <dgm:prSet/>
      <dgm:spPr/>
      <dgm:t>
        <a:bodyPr/>
        <a:lstStyle/>
        <a:p>
          <a:endParaRPr lang="en-US"/>
        </a:p>
      </dgm:t>
    </dgm:pt>
    <dgm:pt modelId="{B7F004F7-04B6-4CE1-AB42-68D2A20CAE88}">
      <dgm:prSet phldrT="[Text]"/>
      <dgm:spPr/>
      <dgm:t>
        <a:bodyPr/>
        <a:lstStyle/>
        <a:p>
          <a:r>
            <a:rPr lang="en-US" b="1" smtClean="0"/>
            <a:t>SR</a:t>
          </a:r>
          <a:endParaRPr lang="en-US" b="1" dirty="0"/>
        </a:p>
      </dgm:t>
    </dgm:pt>
    <dgm:pt modelId="{A32594EF-C020-46B1-824E-A2F12D7FE125}" type="parTrans" cxnId="{2B2E1E5E-8483-41F7-BBDA-C841BE9EAE6E}">
      <dgm:prSet/>
      <dgm:spPr/>
      <dgm:t>
        <a:bodyPr/>
        <a:lstStyle/>
        <a:p>
          <a:endParaRPr lang="en-US"/>
        </a:p>
      </dgm:t>
    </dgm:pt>
    <dgm:pt modelId="{307FDDF0-8D03-4205-94D3-F707CA194B3D}" type="sibTrans" cxnId="{2B2E1E5E-8483-41F7-BBDA-C841BE9EAE6E}">
      <dgm:prSet/>
      <dgm:spPr/>
      <dgm:t>
        <a:bodyPr/>
        <a:lstStyle/>
        <a:p>
          <a:endParaRPr lang="en-US"/>
        </a:p>
      </dgm:t>
    </dgm:pt>
    <dgm:pt modelId="{CF2D200E-AACA-470D-B8A6-B3EAD663DF1E}">
      <dgm:prSet phldrT="[Text]"/>
      <dgm:spPr/>
      <dgm:t>
        <a:bodyPr/>
        <a:lstStyle/>
        <a:p>
          <a:r>
            <a:rPr lang="en-US" b="1" smtClean="0"/>
            <a:t>SSR</a:t>
          </a:r>
          <a:endParaRPr lang="en-US" b="1" dirty="0"/>
        </a:p>
      </dgm:t>
    </dgm:pt>
    <dgm:pt modelId="{E7282978-52C6-42DD-AC76-CF3D763CFE91}" type="parTrans" cxnId="{F98754AF-E319-4B55-9971-0887A9866EE5}">
      <dgm:prSet/>
      <dgm:spPr/>
      <dgm:t>
        <a:bodyPr/>
        <a:lstStyle/>
        <a:p>
          <a:endParaRPr lang="en-US"/>
        </a:p>
      </dgm:t>
    </dgm:pt>
    <dgm:pt modelId="{4B85D207-B1BA-45C2-A839-795A4D0088EB}" type="sibTrans" cxnId="{F98754AF-E319-4B55-9971-0887A9866EE5}">
      <dgm:prSet/>
      <dgm:spPr/>
      <dgm:t>
        <a:bodyPr/>
        <a:lstStyle/>
        <a:p>
          <a:endParaRPr lang="en-US"/>
        </a:p>
      </dgm:t>
    </dgm:pt>
    <dgm:pt modelId="{12922198-7CAE-4EDA-BD69-659502D3053A}" type="pres">
      <dgm:prSet presAssocID="{C5AF172D-6390-4202-ABAB-93D5561570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31EBC-DC3B-4706-9ED5-2C3D5AE6D330}" type="pres">
      <dgm:prSet presAssocID="{9638F181-935A-4285-B527-C405C9BAFCB3}" presName="root1" presStyleCnt="0"/>
      <dgm:spPr/>
      <dgm:t>
        <a:bodyPr/>
        <a:lstStyle/>
        <a:p>
          <a:endParaRPr lang="en-US"/>
        </a:p>
      </dgm:t>
    </dgm:pt>
    <dgm:pt modelId="{0B6EB2C9-BAF5-4719-8CD6-6548C56D7FCF}" type="pres">
      <dgm:prSet presAssocID="{9638F181-935A-4285-B527-C405C9BAFC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827007-91C2-44C5-AC76-4EF03CC355BF}" type="pres">
      <dgm:prSet presAssocID="{9638F181-935A-4285-B527-C405C9BAFCB3}" presName="level2hierChild" presStyleCnt="0"/>
      <dgm:spPr/>
      <dgm:t>
        <a:bodyPr/>
        <a:lstStyle/>
        <a:p>
          <a:endParaRPr lang="en-US"/>
        </a:p>
      </dgm:t>
    </dgm:pt>
    <dgm:pt modelId="{F86EA2C5-25D1-4D5F-990B-DFB76190B50B}" type="pres">
      <dgm:prSet presAssocID="{8AF47DF9-EF10-48DE-9561-4AAF21546DF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ACEB4AC-BCD5-4326-8690-8436B35716BB}" type="pres">
      <dgm:prSet presAssocID="{8AF47DF9-EF10-48DE-9561-4AAF21546DF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41467BA-F240-46EF-8226-27310ED3A39D}" type="pres">
      <dgm:prSet presAssocID="{4DDB2676-3F60-4063-B107-B99B5790BA41}" presName="root2" presStyleCnt="0"/>
      <dgm:spPr/>
      <dgm:t>
        <a:bodyPr/>
        <a:lstStyle/>
        <a:p>
          <a:endParaRPr lang="en-US"/>
        </a:p>
      </dgm:t>
    </dgm:pt>
    <dgm:pt modelId="{B2B5F5E4-572D-470F-AC51-D0B962964B85}" type="pres">
      <dgm:prSet presAssocID="{4DDB2676-3F60-4063-B107-B99B5790BA41}" presName="LevelTwoTextNode" presStyleLbl="node2" presStyleIdx="0" presStyleCnt="2" custLinFactNeighborX="-2279" custLinFactNeighborY="-1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AD5C93-E8AC-47E4-8060-614D14A39C01}" type="pres">
      <dgm:prSet presAssocID="{4DDB2676-3F60-4063-B107-B99B5790BA41}" presName="level3hierChild" presStyleCnt="0"/>
      <dgm:spPr/>
      <dgm:t>
        <a:bodyPr/>
        <a:lstStyle/>
        <a:p>
          <a:endParaRPr lang="en-US"/>
        </a:p>
      </dgm:t>
    </dgm:pt>
    <dgm:pt modelId="{6847F4C3-039E-473E-8F9F-4E7B731DF8D4}" type="pres">
      <dgm:prSet presAssocID="{51C1D6FF-00F0-48AB-8094-5BAD57760EC0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255CCAC-BF94-4232-BB6D-F8340D1CC919}" type="pres">
      <dgm:prSet presAssocID="{51C1D6FF-00F0-48AB-8094-5BAD57760EC0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C1309F-A93B-487C-ACAE-4560132AE1D7}" type="pres">
      <dgm:prSet presAssocID="{7CF6B5D9-71EF-4EE0-B68A-90A6D8E6180A}" presName="root2" presStyleCnt="0"/>
      <dgm:spPr/>
      <dgm:t>
        <a:bodyPr/>
        <a:lstStyle/>
        <a:p>
          <a:endParaRPr lang="en-US"/>
        </a:p>
      </dgm:t>
    </dgm:pt>
    <dgm:pt modelId="{DE5FBD07-5C35-44EC-A5FE-6130E6EBDFDB}" type="pres">
      <dgm:prSet presAssocID="{7CF6B5D9-71EF-4EE0-B68A-90A6D8E6180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DA5E4-F6C8-4498-A193-3F971AD11DAA}" type="pres">
      <dgm:prSet presAssocID="{7CF6B5D9-71EF-4EE0-B68A-90A6D8E6180A}" presName="level3hierChild" presStyleCnt="0"/>
      <dgm:spPr/>
      <dgm:t>
        <a:bodyPr/>
        <a:lstStyle/>
        <a:p>
          <a:endParaRPr lang="en-US"/>
        </a:p>
      </dgm:t>
    </dgm:pt>
    <dgm:pt modelId="{E20249B2-0789-4BB9-8E57-4A07C817AD79}" type="pres">
      <dgm:prSet presAssocID="{D9E20E95-C688-454C-8886-AC96351AD83D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80F8168E-9F7A-4828-8E6B-95AC9F311CF2}" type="pres">
      <dgm:prSet presAssocID="{D9E20E95-C688-454C-8886-AC96351AD83D}" presName="connTx" presStyleLbl="parChTrans1D3" presStyleIdx="1" presStyleCnt="3"/>
      <dgm:spPr/>
      <dgm:t>
        <a:bodyPr/>
        <a:lstStyle/>
        <a:p>
          <a:endParaRPr lang="en-US"/>
        </a:p>
      </dgm:t>
    </dgm:pt>
    <dgm:pt modelId="{C9D9DC15-4162-4316-8C33-2B24DAAB5BDD}" type="pres">
      <dgm:prSet presAssocID="{3E359CAF-5762-4117-9419-B95DF4D20A4E}" presName="root2" presStyleCnt="0"/>
      <dgm:spPr/>
      <dgm:t>
        <a:bodyPr/>
        <a:lstStyle/>
        <a:p>
          <a:endParaRPr lang="en-US"/>
        </a:p>
      </dgm:t>
    </dgm:pt>
    <dgm:pt modelId="{C2B2BC47-A4EC-47F8-A8C9-11684CFFAC27}" type="pres">
      <dgm:prSet presAssocID="{3E359CAF-5762-4117-9419-B95DF4D20A4E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F9E488-FF34-4411-9954-6CDA36583A59}" type="pres">
      <dgm:prSet presAssocID="{3E359CAF-5762-4117-9419-B95DF4D20A4E}" presName="level3hierChild" presStyleCnt="0"/>
      <dgm:spPr/>
      <dgm:t>
        <a:bodyPr/>
        <a:lstStyle/>
        <a:p>
          <a:endParaRPr lang="en-US"/>
        </a:p>
      </dgm:t>
    </dgm:pt>
    <dgm:pt modelId="{9C9073F9-0D15-434C-B88D-7B81CC261A1E}" type="pres">
      <dgm:prSet presAssocID="{A32594EF-C020-46B1-824E-A2F12D7FE12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5E43F13-1EB2-4EB7-8529-F346E8D3B696}" type="pres">
      <dgm:prSet presAssocID="{A32594EF-C020-46B1-824E-A2F12D7FE12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2125072-56B1-4D49-BF45-5D8B8B448F39}" type="pres">
      <dgm:prSet presAssocID="{B7F004F7-04B6-4CE1-AB42-68D2A20CAE88}" presName="root2" presStyleCnt="0"/>
      <dgm:spPr/>
      <dgm:t>
        <a:bodyPr/>
        <a:lstStyle/>
        <a:p>
          <a:endParaRPr lang="en-US"/>
        </a:p>
      </dgm:t>
    </dgm:pt>
    <dgm:pt modelId="{AB5A0EB5-D891-44E1-AB19-C9BA1EE28200}" type="pres">
      <dgm:prSet presAssocID="{B7F004F7-04B6-4CE1-AB42-68D2A20CAE8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EA0EC-1FD4-434B-AF83-45509EBB8568}" type="pres">
      <dgm:prSet presAssocID="{B7F004F7-04B6-4CE1-AB42-68D2A20CAE88}" presName="level3hierChild" presStyleCnt="0"/>
      <dgm:spPr/>
      <dgm:t>
        <a:bodyPr/>
        <a:lstStyle/>
        <a:p>
          <a:endParaRPr lang="en-US"/>
        </a:p>
      </dgm:t>
    </dgm:pt>
    <dgm:pt modelId="{0949ED0E-B33A-4454-BA1D-3DC607D9827C}" type="pres">
      <dgm:prSet presAssocID="{E7282978-52C6-42DD-AC76-CF3D763CFE91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BA8CE39-882D-49CC-8219-B28D335AE06B}" type="pres">
      <dgm:prSet presAssocID="{E7282978-52C6-42DD-AC76-CF3D763CFE91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5FB8AC4-4500-433F-BAFB-74879670CC9D}" type="pres">
      <dgm:prSet presAssocID="{CF2D200E-AACA-470D-B8A6-B3EAD663DF1E}" presName="root2" presStyleCnt="0"/>
      <dgm:spPr/>
      <dgm:t>
        <a:bodyPr/>
        <a:lstStyle/>
        <a:p>
          <a:endParaRPr lang="en-US"/>
        </a:p>
      </dgm:t>
    </dgm:pt>
    <dgm:pt modelId="{2B6EC594-76C6-47E2-A4AE-638424DE9010}" type="pres">
      <dgm:prSet presAssocID="{CF2D200E-AACA-470D-B8A6-B3EAD663DF1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EB4502-4EA8-479A-9AAE-3C8D6AFF919F}" type="pres">
      <dgm:prSet presAssocID="{CF2D200E-AACA-470D-B8A6-B3EAD663DF1E}" presName="level3hierChild" presStyleCnt="0"/>
      <dgm:spPr/>
      <dgm:t>
        <a:bodyPr/>
        <a:lstStyle/>
        <a:p>
          <a:endParaRPr lang="en-US"/>
        </a:p>
      </dgm:t>
    </dgm:pt>
  </dgm:ptLst>
  <dgm:cxnLst>
    <dgm:cxn modelId="{C97A8F03-A48C-4243-ADD9-EB9D9D82A6FA}" type="presOf" srcId="{E7282978-52C6-42DD-AC76-CF3D763CFE91}" destId="{0949ED0E-B33A-4454-BA1D-3DC607D9827C}" srcOrd="0" destOrd="0" presId="urn:microsoft.com/office/officeart/2005/8/layout/hierarchy2"/>
    <dgm:cxn modelId="{E2D698A7-D58B-744C-97AC-FB7854DC5A5E}" type="presOf" srcId="{A32594EF-C020-46B1-824E-A2F12D7FE125}" destId="{9C9073F9-0D15-434C-B88D-7B81CC261A1E}" srcOrd="0" destOrd="0" presId="urn:microsoft.com/office/officeart/2005/8/layout/hierarchy2"/>
    <dgm:cxn modelId="{52576A59-BA64-4A40-8FCB-66DB89554DAB}" type="presOf" srcId="{D9E20E95-C688-454C-8886-AC96351AD83D}" destId="{E20249B2-0789-4BB9-8E57-4A07C817AD79}" srcOrd="0" destOrd="0" presId="urn:microsoft.com/office/officeart/2005/8/layout/hierarchy2"/>
    <dgm:cxn modelId="{93C7A5C3-D097-704B-ADE8-A532C9498A31}" type="presOf" srcId="{CF2D200E-AACA-470D-B8A6-B3EAD663DF1E}" destId="{2B6EC594-76C6-47E2-A4AE-638424DE9010}" srcOrd="0" destOrd="0" presId="urn:microsoft.com/office/officeart/2005/8/layout/hierarchy2"/>
    <dgm:cxn modelId="{2B56D520-FE77-3548-B051-3AFDFB36C56A}" type="presOf" srcId="{E7282978-52C6-42DD-AC76-CF3D763CFE91}" destId="{6BA8CE39-882D-49CC-8219-B28D335AE06B}" srcOrd="1" destOrd="0" presId="urn:microsoft.com/office/officeart/2005/8/layout/hierarchy2"/>
    <dgm:cxn modelId="{643D3A3C-1D7D-8A42-8146-DC4A7DB3B55D}" type="presOf" srcId="{3E359CAF-5762-4117-9419-B95DF4D20A4E}" destId="{C2B2BC47-A4EC-47F8-A8C9-11684CFFAC27}" srcOrd="0" destOrd="0" presId="urn:microsoft.com/office/officeart/2005/8/layout/hierarchy2"/>
    <dgm:cxn modelId="{8490CF90-8AE6-074B-8B32-B7BB75CD1D04}" type="presOf" srcId="{9638F181-935A-4285-B527-C405C9BAFCB3}" destId="{0B6EB2C9-BAF5-4719-8CD6-6548C56D7FCF}" srcOrd="0" destOrd="0" presId="urn:microsoft.com/office/officeart/2005/8/layout/hierarchy2"/>
    <dgm:cxn modelId="{9F84C380-1E01-4F4B-B7EE-DF0C6B254445}" type="presOf" srcId="{D9E20E95-C688-454C-8886-AC96351AD83D}" destId="{80F8168E-9F7A-4828-8E6B-95AC9F311CF2}" srcOrd="1" destOrd="0" presId="urn:microsoft.com/office/officeart/2005/8/layout/hierarchy2"/>
    <dgm:cxn modelId="{09531EA7-F4B8-8244-B5FF-84443294CA12}" type="presOf" srcId="{4DDB2676-3F60-4063-B107-B99B5790BA41}" destId="{B2B5F5E4-572D-470F-AC51-D0B962964B85}" srcOrd="0" destOrd="0" presId="urn:microsoft.com/office/officeart/2005/8/layout/hierarchy2"/>
    <dgm:cxn modelId="{24C0D278-13BE-4340-8CB0-33452DDB2B55}" srcId="{4DDB2676-3F60-4063-B107-B99B5790BA41}" destId="{7CF6B5D9-71EF-4EE0-B68A-90A6D8E6180A}" srcOrd="0" destOrd="0" parTransId="{51C1D6FF-00F0-48AB-8094-5BAD57760EC0}" sibTransId="{BF806B98-69D8-4875-8E55-11943AA2E016}"/>
    <dgm:cxn modelId="{07BC333D-D43B-F749-BF8F-427979F19C91}" type="presOf" srcId="{A32594EF-C020-46B1-824E-A2F12D7FE125}" destId="{F5E43F13-1EB2-4EB7-8529-F346E8D3B696}" srcOrd="1" destOrd="0" presId="urn:microsoft.com/office/officeart/2005/8/layout/hierarchy2"/>
    <dgm:cxn modelId="{F98754AF-E319-4B55-9971-0887A9866EE5}" srcId="{B7F004F7-04B6-4CE1-AB42-68D2A20CAE88}" destId="{CF2D200E-AACA-470D-B8A6-B3EAD663DF1E}" srcOrd="0" destOrd="0" parTransId="{E7282978-52C6-42DD-AC76-CF3D763CFE91}" sibTransId="{4B85D207-B1BA-45C2-A839-795A4D0088EB}"/>
    <dgm:cxn modelId="{A09BD8B0-C6D5-1643-9F98-D2070FC1DCBE}" type="presOf" srcId="{7CF6B5D9-71EF-4EE0-B68A-90A6D8E6180A}" destId="{DE5FBD07-5C35-44EC-A5FE-6130E6EBDFDB}" srcOrd="0" destOrd="0" presId="urn:microsoft.com/office/officeart/2005/8/layout/hierarchy2"/>
    <dgm:cxn modelId="{2B2E1E5E-8483-41F7-BBDA-C841BE9EAE6E}" srcId="{9638F181-935A-4285-B527-C405C9BAFCB3}" destId="{B7F004F7-04B6-4CE1-AB42-68D2A20CAE88}" srcOrd="1" destOrd="0" parTransId="{A32594EF-C020-46B1-824E-A2F12D7FE125}" sibTransId="{307FDDF0-8D03-4205-94D3-F707CA194B3D}"/>
    <dgm:cxn modelId="{C8158BDE-1DA9-4AC4-BF55-00B4C739D24D}" srcId="{9638F181-935A-4285-B527-C405C9BAFCB3}" destId="{4DDB2676-3F60-4063-B107-B99B5790BA41}" srcOrd="0" destOrd="0" parTransId="{8AF47DF9-EF10-48DE-9561-4AAF21546DF7}" sibTransId="{CB458B48-0988-44AE-8D07-A11ADE50B1C1}"/>
    <dgm:cxn modelId="{E1B45036-9A11-944D-B1A1-C506B07DE074}" type="presOf" srcId="{C5AF172D-6390-4202-ABAB-93D5561570C3}" destId="{12922198-7CAE-4EDA-BD69-659502D3053A}" srcOrd="0" destOrd="0" presId="urn:microsoft.com/office/officeart/2005/8/layout/hierarchy2"/>
    <dgm:cxn modelId="{415DB0D7-C9F6-47BB-B3E5-FACA3300F1F3}" srcId="{C5AF172D-6390-4202-ABAB-93D5561570C3}" destId="{9638F181-935A-4285-B527-C405C9BAFCB3}" srcOrd="0" destOrd="0" parTransId="{3E06479B-EF6F-4F19-B798-0CA3915D101C}" sibTransId="{5F9C47F1-F40C-4B6E-9A4C-BD5514274779}"/>
    <dgm:cxn modelId="{0910099B-25DC-9A44-9E36-4E3748899A1E}" type="presOf" srcId="{51C1D6FF-00F0-48AB-8094-5BAD57760EC0}" destId="{A255CCAC-BF94-4232-BB6D-F8340D1CC919}" srcOrd="1" destOrd="0" presId="urn:microsoft.com/office/officeart/2005/8/layout/hierarchy2"/>
    <dgm:cxn modelId="{9B1FC900-6560-4CA4-BB3C-EB53F1FE1F2C}" srcId="{4DDB2676-3F60-4063-B107-B99B5790BA41}" destId="{3E359CAF-5762-4117-9419-B95DF4D20A4E}" srcOrd="1" destOrd="0" parTransId="{D9E20E95-C688-454C-8886-AC96351AD83D}" sibTransId="{3FF6AA9E-D84D-4CFC-A3FA-833F395DF89B}"/>
    <dgm:cxn modelId="{D71AF83D-CEDA-7F4E-8B64-00B88E153176}" type="presOf" srcId="{B7F004F7-04B6-4CE1-AB42-68D2A20CAE88}" destId="{AB5A0EB5-D891-44E1-AB19-C9BA1EE28200}" srcOrd="0" destOrd="0" presId="urn:microsoft.com/office/officeart/2005/8/layout/hierarchy2"/>
    <dgm:cxn modelId="{9BC00AD7-7333-A24F-B436-79CFA8DD29D4}" type="presOf" srcId="{8AF47DF9-EF10-48DE-9561-4AAF21546DF7}" destId="{2ACEB4AC-BCD5-4326-8690-8436B35716BB}" srcOrd="1" destOrd="0" presId="urn:microsoft.com/office/officeart/2005/8/layout/hierarchy2"/>
    <dgm:cxn modelId="{8625A421-9A54-BB47-A4CD-D20854844A57}" type="presOf" srcId="{51C1D6FF-00F0-48AB-8094-5BAD57760EC0}" destId="{6847F4C3-039E-473E-8F9F-4E7B731DF8D4}" srcOrd="0" destOrd="0" presId="urn:microsoft.com/office/officeart/2005/8/layout/hierarchy2"/>
    <dgm:cxn modelId="{EA278D77-2ECC-B44C-AD66-FA0508EF984A}" type="presOf" srcId="{8AF47DF9-EF10-48DE-9561-4AAF21546DF7}" destId="{F86EA2C5-25D1-4D5F-990B-DFB76190B50B}" srcOrd="0" destOrd="0" presId="urn:microsoft.com/office/officeart/2005/8/layout/hierarchy2"/>
    <dgm:cxn modelId="{6315ACD0-F011-774E-B9C7-9911F720A962}" type="presParOf" srcId="{12922198-7CAE-4EDA-BD69-659502D3053A}" destId="{2AB31EBC-DC3B-4706-9ED5-2C3D5AE6D330}" srcOrd="0" destOrd="0" presId="urn:microsoft.com/office/officeart/2005/8/layout/hierarchy2"/>
    <dgm:cxn modelId="{9C891652-1074-4D42-8CD5-E9BAA6183AED}" type="presParOf" srcId="{2AB31EBC-DC3B-4706-9ED5-2C3D5AE6D330}" destId="{0B6EB2C9-BAF5-4719-8CD6-6548C56D7FCF}" srcOrd="0" destOrd="0" presId="urn:microsoft.com/office/officeart/2005/8/layout/hierarchy2"/>
    <dgm:cxn modelId="{E33245D5-D906-5B4C-9C69-4C2B9B2686D4}" type="presParOf" srcId="{2AB31EBC-DC3B-4706-9ED5-2C3D5AE6D330}" destId="{F9827007-91C2-44C5-AC76-4EF03CC355BF}" srcOrd="1" destOrd="0" presId="urn:microsoft.com/office/officeart/2005/8/layout/hierarchy2"/>
    <dgm:cxn modelId="{621D5568-484A-2D49-B294-6AE3BA8D1185}" type="presParOf" srcId="{F9827007-91C2-44C5-AC76-4EF03CC355BF}" destId="{F86EA2C5-25D1-4D5F-990B-DFB76190B50B}" srcOrd="0" destOrd="0" presId="urn:microsoft.com/office/officeart/2005/8/layout/hierarchy2"/>
    <dgm:cxn modelId="{2B83C8A6-E498-2A42-8EC8-F221C4EF3ECB}" type="presParOf" srcId="{F86EA2C5-25D1-4D5F-990B-DFB76190B50B}" destId="{2ACEB4AC-BCD5-4326-8690-8436B35716BB}" srcOrd="0" destOrd="0" presId="urn:microsoft.com/office/officeart/2005/8/layout/hierarchy2"/>
    <dgm:cxn modelId="{FBEB16EE-05F9-2B42-AA47-521119D7B6BC}" type="presParOf" srcId="{F9827007-91C2-44C5-AC76-4EF03CC355BF}" destId="{C41467BA-F240-46EF-8226-27310ED3A39D}" srcOrd="1" destOrd="0" presId="urn:microsoft.com/office/officeart/2005/8/layout/hierarchy2"/>
    <dgm:cxn modelId="{410AA704-847F-7B40-8E9E-CE5116D4540D}" type="presParOf" srcId="{C41467BA-F240-46EF-8226-27310ED3A39D}" destId="{B2B5F5E4-572D-470F-AC51-D0B962964B85}" srcOrd="0" destOrd="0" presId="urn:microsoft.com/office/officeart/2005/8/layout/hierarchy2"/>
    <dgm:cxn modelId="{E5D9C880-EFF8-0942-9998-39B3EBEAAAEC}" type="presParOf" srcId="{C41467BA-F240-46EF-8226-27310ED3A39D}" destId="{3FAD5C93-E8AC-47E4-8060-614D14A39C01}" srcOrd="1" destOrd="0" presId="urn:microsoft.com/office/officeart/2005/8/layout/hierarchy2"/>
    <dgm:cxn modelId="{16F615C8-2619-9D41-8854-95DC7C7090FC}" type="presParOf" srcId="{3FAD5C93-E8AC-47E4-8060-614D14A39C01}" destId="{6847F4C3-039E-473E-8F9F-4E7B731DF8D4}" srcOrd="0" destOrd="0" presId="urn:microsoft.com/office/officeart/2005/8/layout/hierarchy2"/>
    <dgm:cxn modelId="{8A082FDC-D595-124B-97CD-D87D376998A8}" type="presParOf" srcId="{6847F4C3-039E-473E-8F9F-4E7B731DF8D4}" destId="{A255CCAC-BF94-4232-BB6D-F8340D1CC919}" srcOrd="0" destOrd="0" presId="urn:microsoft.com/office/officeart/2005/8/layout/hierarchy2"/>
    <dgm:cxn modelId="{5358C960-55D8-AF4F-8FAD-1AB2227B0298}" type="presParOf" srcId="{3FAD5C93-E8AC-47E4-8060-614D14A39C01}" destId="{2AC1309F-A93B-487C-ACAE-4560132AE1D7}" srcOrd="1" destOrd="0" presId="urn:microsoft.com/office/officeart/2005/8/layout/hierarchy2"/>
    <dgm:cxn modelId="{E6068399-F89B-F449-A8F0-648C0A950A73}" type="presParOf" srcId="{2AC1309F-A93B-487C-ACAE-4560132AE1D7}" destId="{DE5FBD07-5C35-44EC-A5FE-6130E6EBDFDB}" srcOrd="0" destOrd="0" presId="urn:microsoft.com/office/officeart/2005/8/layout/hierarchy2"/>
    <dgm:cxn modelId="{6934B43C-F2FF-1A4E-A34D-5576AC7C14CD}" type="presParOf" srcId="{2AC1309F-A93B-487C-ACAE-4560132AE1D7}" destId="{EFADA5E4-F6C8-4498-A193-3F971AD11DAA}" srcOrd="1" destOrd="0" presId="urn:microsoft.com/office/officeart/2005/8/layout/hierarchy2"/>
    <dgm:cxn modelId="{8EB14CED-ABA7-A14B-BEB4-06C91C07064F}" type="presParOf" srcId="{3FAD5C93-E8AC-47E4-8060-614D14A39C01}" destId="{E20249B2-0789-4BB9-8E57-4A07C817AD79}" srcOrd="2" destOrd="0" presId="urn:microsoft.com/office/officeart/2005/8/layout/hierarchy2"/>
    <dgm:cxn modelId="{9E27227C-3327-8F4F-81DF-5F1D5015E8D9}" type="presParOf" srcId="{E20249B2-0789-4BB9-8E57-4A07C817AD79}" destId="{80F8168E-9F7A-4828-8E6B-95AC9F311CF2}" srcOrd="0" destOrd="0" presId="urn:microsoft.com/office/officeart/2005/8/layout/hierarchy2"/>
    <dgm:cxn modelId="{0206D2FD-7CB1-9445-84C3-FF3496CC36E1}" type="presParOf" srcId="{3FAD5C93-E8AC-47E4-8060-614D14A39C01}" destId="{C9D9DC15-4162-4316-8C33-2B24DAAB5BDD}" srcOrd="3" destOrd="0" presId="urn:microsoft.com/office/officeart/2005/8/layout/hierarchy2"/>
    <dgm:cxn modelId="{B71E0D76-9625-374D-BD9D-2BEFC9584BB2}" type="presParOf" srcId="{C9D9DC15-4162-4316-8C33-2B24DAAB5BDD}" destId="{C2B2BC47-A4EC-47F8-A8C9-11684CFFAC27}" srcOrd="0" destOrd="0" presId="urn:microsoft.com/office/officeart/2005/8/layout/hierarchy2"/>
    <dgm:cxn modelId="{4A26A0D4-D7D1-9643-A5F2-41790CE65D8F}" type="presParOf" srcId="{C9D9DC15-4162-4316-8C33-2B24DAAB5BDD}" destId="{F8F9E488-FF34-4411-9954-6CDA36583A59}" srcOrd="1" destOrd="0" presId="urn:microsoft.com/office/officeart/2005/8/layout/hierarchy2"/>
    <dgm:cxn modelId="{1243C5FA-44DD-D44E-9EBD-39E3BD34FF55}" type="presParOf" srcId="{F9827007-91C2-44C5-AC76-4EF03CC355BF}" destId="{9C9073F9-0D15-434C-B88D-7B81CC261A1E}" srcOrd="2" destOrd="0" presId="urn:microsoft.com/office/officeart/2005/8/layout/hierarchy2"/>
    <dgm:cxn modelId="{EA0E2091-11D4-AE42-8CFE-94643B7E4BC2}" type="presParOf" srcId="{9C9073F9-0D15-434C-B88D-7B81CC261A1E}" destId="{F5E43F13-1EB2-4EB7-8529-F346E8D3B696}" srcOrd="0" destOrd="0" presId="urn:microsoft.com/office/officeart/2005/8/layout/hierarchy2"/>
    <dgm:cxn modelId="{FA77859E-F789-954E-A46D-F107B975258F}" type="presParOf" srcId="{F9827007-91C2-44C5-AC76-4EF03CC355BF}" destId="{62125072-56B1-4D49-BF45-5D8B8B448F39}" srcOrd="3" destOrd="0" presId="urn:microsoft.com/office/officeart/2005/8/layout/hierarchy2"/>
    <dgm:cxn modelId="{011DD556-D58F-BE46-9524-F32F64BE285A}" type="presParOf" srcId="{62125072-56B1-4D49-BF45-5D8B8B448F39}" destId="{AB5A0EB5-D891-44E1-AB19-C9BA1EE28200}" srcOrd="0" destOrd="0" presId="urn:microsoft.com/office/officeart/2005/8/layout/hierarchy2"/>
    <dgm:cxn modelId="{A097DC67-FEA9-5041-AE9E-0406DF6FF941}" type="presParOf" srcId="{62125072-56B1-4D49-BF45-5D8B8B448F39}" destId="{818EA0EC-1FD4-434B-AF83-45509EBB8568}" srcOrd="1" destOrd="0" presId="urn:microsoft.com/office/officeart/2005/8/layout/hierarchy2"/>
    <dgm:cxn modelId="{99B05F8A-3D72-4F48-BED3-7A14B001D5A3}" type="presParOf" srcId="{818EA0EC-1FD4-434B-AF83-45509EBB8568}" destId="{0949ED0E-B33A-4454-BA1D-3DC607D9827C}" srcOrd="0" destOrd="0" presId="urn:microsoft.com/office/officeart/2005/8/layout/hierarchy2"/>
    <dgm:cxn modelId="{789289D3-05C9-114F-9DB9-4207E4412C90}" type="presParOf" srcId="{0949ED0E-B33A-4454-BA1D-3DC607D9827C}" destId="{6BA8CE39-882D-49CC-8219-B28D335AE06B}" srcOrd="0" destOrd="0" presId="urn:microsoft.com/office/officeart/2005/8/layout/hierarchy2"/>
    <dgm:cxn modelId="{CAE5435B-A9CE-174E-9F38-992C0FE01020}" type="presParOf" srcId="{818EA0EC-1FD4-434B-AF83-45509EBB8568}" destId="{A5FB8AC4-4500-433F-BAFB-74879670CC9D}" srcOrd="1" destOrd="0" presId="urn:microsoft.com/office/officeart/2005/8/layout/hierarchy2"/>
    <dgm:cxn modelId="{A9D905E2-CF36-2440-85A4-34F73BF01F5F}" type="presParOf" srcId="{A5FB8AC4-4500-433F-BAFB-74879670CC9D}" destId="{2B6EC594-76C6-47E2-A4AE-638424DE9010}" srcOrd="0" destOrd="0" presId="urn:microsoft.com/office/officeart/2005/8/layout/hierarchy2"/>
    <dgm:cxn modelId="{298AA668-A0E1-614E-A9A1-D64C0DF7F054}" type="presParOf" srcId="{A5FB8AC4-4500-433F-BAFB-74879670CC9D}" destId="{71EB4502-4EA8-479A-9AAE-3C8D6AFF919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5DECC-53E6-3B4E-8D70-65132E8A2BA6}">
      <dsp:nvSpPr>
        <dsp:cNvPr id="0" name=""/>
        <dsp:cNvSpPr/>
      </dsp:nvSpPr>
      <dsp:spPr>
        <a:xfrm>
          <a:off x="1327448" y="209650"/>
          <a:ext cx="2709331" cy="270933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Invest it</a:t>
          </a:r>
          <a:endParaRPr lang="en-US" sz="2600" kern="1200" dirty="0"/>
        </a:p>
      </dsp:txBody>
      <dsp:txXfrm>
        <a:off x="2755330" y="783770"/>
        <a:ext cx="967618" cy="806348"/>
      </dsp:txXfrm>
    </dsp:sp>
    <dsp:sp modelId="{E168D1E5-C081-484B-9239-B5DED4097333}">
      <dsp:nvSpPr>
        <dsp:cNvPr id="0" name=""/>
        <dsp:cNvSpPr/>
      </dsp:nvSpPr>
      <dsp:spPr>
        <a:xfrm>
          <a:off x="1271649" y="306412"/>
          <a:ext cx="2709331" cy="270933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Prove it</a:t>
          </a:r>
          <a:endParaRPr lang="en-US" sz="2600" kern="1200" dirty="0"/>
        </a:p>
      </dsp:txBody>
      <dsp:txXfrm>
        <a:off x="1916728" y="2064252"/>
        <a:ext cx="1451427" cy="709586"/>
      </dsp:txXfrm>
    </dsp:sp>
    <dsp:sp modelId="{5FD703C2-6EE8-1F42-94DF-8B35A9899DFE}">
      <dsp:nvSpPr>
        <dsp:cNvPr id="0" name=""/>
        <dsp:cNvSpPr/>
      </dsp:nvSpPr>
      <dsp:spPr>
        <a:xfrm>
          <a:off x="1215849" y="209650"/>
          <a:ext cx="2709331" cy="270933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Raise it</a:t>
          </a:r>
          <a:endParaRPr lang="en-US" sz="2600" kern="1200" dirty="0"/>
        </a:p>
      </dsp:txBody>
      <dsp:txXfrm>
        <a:off x="1529680" y="783770"/>
        <a:ext cx="967618" cy="806348"/>
      </dsp:txXfrm>
    </dsp:sp>
    <dsp:sp modelId="{1224CC69-A49A-C04A-9A3D-F30BE633C7AA}">
      <dsp:nvSpPr>
        <dsp:cNvPr id="0" name=""/>
        <dsp:cNvSpPr/>
      </dsp:nvSpPr>
      <dsp:spPr>
        <a:xfrm>
          <a:off x="1159951" y="41930"/>
          <a:ext cx="3044772" cy="30447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D1B67-7C8F-3443-A251-E079CB002CA5}">
      <dsp:nvSpPr>
        <dsp:cNvPr id="0" name=""/>
        <dsp:cNvSpPr/>
      </dsp:nvSpPr>
      <dsp:spPr>
        <a:xfrm>
          <a:off x="1103928" y="138520"/>
          <a:ext cx="3044772" cy="30447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27D92-7BA2-664E-9F17-4E1D598A8524}">
      <dsp:nvSpPr>
        <dsp:cNvPr id="0" name=""/>
        <dsp:cNvSpPr/>
      </dsp:nvSpPr>
      <dsp:spPr>
        <a:xfrm>
          <a:off x="1047905" y="41930"/>
          <a:ext cx="3044772" cy="30447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BEFF2-7F3A-7B46-A75F-2753005EAADA}">
      <dsp:nvSpPr>
        <dsp:cNvPr id="0" name=""/>
        <dsp:cNvSpPr/>
      </dsp:nvSpPr>
      <dsp:spPr>
        <a:xfrm>
          <a:off x="2235" y="1088312"/>
          <a:ext cx="1413631" cy="14136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775F55"/>
              </a:solidFill>
            </a:rPr>
            <a:t>No performance </a:t>
          </a:r>
          <a:endParaRPr lang="en-US" sz="1400" kern="1200" dirty="0">
            <a:solidFill>
              <a:srgbClr val="775F55"/>
            </a:solidFill>
          </a:endParaRPr>
        </a:p>
      </dsp:txBody>
      <dsp:txXfrm>
        <a:off x="209256" y="1295333"/>
        <a:ext cx="999589" cy="999589"/>
      </dsp:txXfrm>
    </dsp:sp>
    <dsp:sp modelId="{74B1ACDD-D8F8-B443-A59F-C4E8AF1D4263}">
      <dsp:nvSpPr>
        <dsp:cNvPr id="0" name=""/>
        <dsp:cNvSpPr/>
      </dsp:nvSpPr>
      <dsp:spPr>
        <a:xfrm>
          <a:off x="1530654" y="1385175"/>
          <a:ext cx="819906" cy="81990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639333" y="1698707"/>
        <a:ext cx="602548" cy="192842"/>
      </dsp:txXfrm>
    </dsp:sp>
    <dsp:sp modelId="{B1C0FE2C-B265-BC47-AA50-121A02792C71}">
      <dsp:nvSpPr>
        <dsp:cNvPr id="0" name=""/>
        <dsp:cNvSpPr/>
      </dsp:nvSpPr>
      <dsp:spPr>
        <a:xfrm>
          <a:off x="2465347" y="1088312"/>
          <a:ext cx="1413631" cy="1413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775F55"/>
              </a:solidFill>
            </a:rPr>
            <a:t>No report </a:t>
          </a:r>
          <a:endParaRPr lang="en-US" sz="1400" kern="1200" dirty="0">
            <a:solidFill>
              <a:srgbClr val="775F55"/>
            </a:solidFill>
          </a:endParaRPr>
        </a:p>
      </dsp:txBody>
      <dsp:txXfrm>
        <a:off x="2672368" y="1295333"/>
        <a:ext cx="999589" cy="999589"/>
      </dsp:txXfrm>
    </dsp:sp>
    <dsp:sp modelId="{9A5B8DFB-A682-D04A-8505-A1AE8D574894}">
      <dsp:nvSpPr>
        <dsp:cNvPr id="0" name=""/>
        <dsp:cNvSpPr/>
      </dsp:nvSpPr>
      <dsp:spPr>
        <a:xfrm>
          <a:off x="3993766" y="1385175"/>
          <a:ext cx="819906" cy="819906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02445" y="1554076"/>
        <a:ext cx="602548" cy="482104"/>
      </dsp:txXfrm>
    </dsp:sp>
    <dsp:sp modelId="{9BBF34EF-EDC7-A940-A972-5CD30B3713FB}">
      <dsp:nvSpPr>
        <dsp:cNvPr id="0" name=""/>
        <dsp:cNvSpPr/>
      </dsp:nvSpPr>
      <dsp:spPr>
        <a:xfrm>
          <a:off x="4930694" y="977922"/>
          <a:ext cx="1954247" cy="18696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775F55"/>
              </a:solidFill>
            </a:rPr>
            <a:t>NO Money </a:t>
          </a:r>
          <a:endParaRPr lang="en-US" sz="1400" kern="1200" dirty="0">
            <a:solidFill>
              <a:srgbClr val="775F55"/>
            </a:solidFill>
          </a:endParaRPr>
        </a:p>
      </dsp:txBody>
      <dsp:txXfrm>
        <a:off x="5216887" y="1251725"/>
        <a:ext cx="1381861" cy="1322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CBEAC-777C-524A-8BE0-9A5FF1557B48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</a:t>
          </a:r>
          <a:endParaRPr lang="en-US" sz="1700" kern="1200" dirty="0"/>
        </a:p>
      </dsp:txBody>
      <dsp:txXfrm rot="-5400000">
        <a:off x="1" y="319448"/>
        <a:ext cx="635496" cy="272355"/>
      </dsp:txXfrm>
    </dsp:sp>
    <dsp:sp modelId="{7B7CB218-4030-664A-9250-88B23488E112}">
      <dsp:nvSpPr>
        <dsp:cNvPr id="0" name=""/>
        <dsp:cNvSpPr/>
      </dsp:nvSpPr>
      <dsp:spPr>
        <a:xfrm rot="5400000">
          <a:off x="4099396" y="-3462199"/>
          <a:ext cx="590103" cy="751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a typeface="ＭＳ Ｐゴシック" pitchFamily="-106" charset="-128"/>
            </a:rPr>
            <a:t>Organization &amp; functioning of the CCM &amp; Secretariat</a:t>
          </a:r>
          <a:endParaRPr lang="en-US" sz="2400" kern="1200" dirty="0"/>
        </a:p>
      </dsp:txBody>
      <dsp:txXfrm rot="-5400000">
        <a:off x="635496" y="30507"/>
        <a:ext cx="7489097" cy="532491"/>
      </dsp:txXfrm>
    </dsp:sp>
    <dsp:sp modelId="{C4BA7FD1-102A-EE44-9640-3C01647DE632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</a:t>
          </a:r>
          <a:endParaRPr lang="en-US" sz="1700" kern="1200" dirty="0"/>
        </a:p>
      </dsp:txBody>
      <dsp:txXfrm rot="-5400000">
        <a:off x="1" y="1107635"/>
        <a:ext cx="635496" cy="272355"/>
      </dsp:txXfrm>
    </dsp:sp>
    <dsp:sp modelId="{A7FA8A2D-8164-514F-9C8E-206406D8A739}">
      <dsp:nvSpPr>
        <dsp:cNvPr id="0" name=""/>
        <dsp:cNvSpPr/>
      </dsp:nvSpPr>
      <dsp:spPr>
        <a:xfrm rot="5400000">
          <a:off x="4099396" y="-2674012"/>
          <a:ext cx="590103" cy="751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Harmonization of GF funds with other resources</a:t>
          </a:r>
          <a:endParaRPr lang="en-US" sz="2400" kern="1200" dirty="0"/>
        </a:p>
      </dsp:txBody>
      <dsp:txXfrm rot="-5400000">
        <a:off x="635496" y="818694"/>
        <a:ext cx="7489097" cy="532491"/>
      </dsp:txXfrm>
    </dsp:sp>
    <dsp:sp modelId="{0E686C1A-4F1B-D049-97ED-92030897C662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</a:t>
          </a:r>
        </a:p>
      </dsp:txBody>
      <dsp:txXfrm rot="-5400000">
        <a:off x="1" y="1895821"/>
        <a:ext cx="635496" cy="272355"/>
      </dsp:txXfrm>
    </dsp:sp>
    <dsp:sp modelId="{124E357B-292A-E047-BBF4-C19C765FB23D}">
      <dsp:nvSpPr>
        <dsp:cNvPr id="0" name=""/>
        <dsp:cNvSpPr/>
      </dsp:nvSpPr>
      <dsp:spPr>
        <a:xfrm rot="5400000">
          <a:off x="4099396" y="-1885825"/>
          <a:ext cx="590103" cy="751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Proposal development</a:t>
          </a:r>
          <a:endParaRPr lang="en-US" sz="2400" kern="1200" dirty="0"/>
        </a:p>
      </dsp:txBody>
      <dsp:txXfrm rot="-5400000">
        <a:off x="635496" y="1606881"/>
        <a:ext cx="7489097" cy="532491"/>
      </dsp:txXfrm>
    </dsp:sp>
    <dsp:sp modelId="{C044AF09-85B5-0D4E-A81F-6DEE5763E57B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</a:t>
          </a:r>
        </a:p>
      </dsp:txBody>
      <dsp:txXfrm rot="-5400000">
        <a:off x="1" y="2684008"/>
        <a:ext cx="635496" cy="272355"/>
      </dsp:txXfrm>
    </dsp:sp>
    <dsp:sp modelId="{23E07460-C43F-B145-AE1F-53C3331D83CC}">
      <dsp:nvSpPr>
        <dsp:cNvPr id="0" name=""/>
        <dsp:cNvSpPr/>
      </dsp:nvSpPr>
      <dsp:spPr>
        <a:xfrm rot="5400000">
          <a:off x="4099396" y="-1097639"/>
          <a:ext cx="590103" cy="751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Oversight of grants &amp; Principal Recipients </a:t>
          </a:r>
          <a:endParaRPr lang="en-US" sz="2400" kern="1200" dirty="0"/>
        </a:p>
      </dsp:txBody>
      <dsp:txXfrm rot="-5400000">
        <a:off x="635496" y="2395067"/>
        <a:ext cx="7489097" cy="532491"/>
      </dsp:txXfrm>
    </dsp:sp>
    <dsp:sp modelId="{BAD911FE-2AC0-094F-B9D4-51537D76A2C1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5</a:t>
          </a:r>
        </a:p>
      </dsp:txBody>
      <dsp:txXfrm rot="-5400000">
        <a:off x="1" y="3472195"/>
        <a:ext cx="635496" cy="272355"/>
      </dsp:txXfrm>
    </dsp:sp>
    <dsp:sp modelId="{DC42646D-A698-F944-A68B-7300002CF48A}">
      <dsp:nvSpPr>
        <dsp:cNvPr id="0" name=""/>
        <dsp:cNvSpPr/>
      </dsp:nvSpPr>
      <dsp:spPr>
        <a:xfrm rot="5400000">
          <a:off x="4099396" y="-309452"/>
          <a:ext cx="590103" cy="751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Documentation &amp; communication with constituencies &amp; GF</a:t>
          </a:r>
          <a:endParaRPr lang="en-US" sz="2400" kern="1200" dirty="0"/>
        </a:p>
      </dsp:txBody>
      <dsp:txXfrm rot="-5400000">
        <a:off x="635496" y="3183254"/>
        <a:ext cx="7489097" cy="532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36F2D-D831-F94C-B1E9-8CF767681340}">
      <dsp:nvSpPr>
        <dsp:cNvPr id="0" name=""/>
        <dsp:cNvSpPr/>
      </dsp:nvSpPr>
      <dsp:spPr>
        <a:xfrm>
          <a:off x="2" y="0"/>
          <a:ext cx="8371109" cy="422728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23BC95-6EFD-F741-A08C-695CC03BA50A}">
      <dsp:nvSpPr>
        <dsp:cNvPr id="0" name=""/>
        <dsp:cNvSpPr/>
      </dsp:nvSpPr>
      <dsp:spPr>
        <a:xfrm>
          <a:off x="201601" y="1268185"/>
          <a:ext cx="1561547" cy="16909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ea typeface="굴림" charset="0"/>
              <a:cs typeface="굴림" charset="0"/>
            </a:rPr>
            <a:t>Selection of PR</a:t>
          </a:r>
          <a:endParaRPr lang="en-US" sz="2000" kern="1200" dirty="0"/>
        </a:p>
      </dsp:txBody>
      <dsp:txXfrm>
        <a:off x="277829" y="1344413"/>
        <a:ext cx="1409091" cy="1538458"/>
      </dsp:txXfrm>
    </dsp:sp>
    <dsp:sp modelId="{F2292807-6DA7-6142-BF52-D828CA4FB5CF}">
      <dsp:nvSpPr>
        <dsp:cNvPr id="0" name=""/>
        <dsp:cNvSpPr/>
      </dsp:nvSpPr>
      <dsp:spPr>
        <a:xfrm>
          <a:off x="1972222" y="1268185"/>
          <a:ext cx="1651378" cy="16909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ea typeface="굴림" charset="0"/>
              <a:cs typeface="굴림" charset="0"/>
            </a:rPr>
            <a:t>Assessed by the LFA</a:t>
          </a:r>
          <a:endParaRPr lang="en-US" sz="2000" kern="1200" dirty="0"/>
        </a:p>
      </dsp:txBody>
      <dsp:txXfrm>
        <a:off x="2052836" y="1348799"/>
        <a:ext cx="1490150" cy="1529686"/>
      </dsp:txXfrm>
    </dsp:sp>
    <dsp:sp modelId="{7C6F6DD6-CD9B-8B45-9FB0-D1CE3BD37C0F}">
      <dsp:nvSpPr>
        <dsp:cNvPr id="0" name=""/>
        <dsp:cNvSpPr/>
      </dsp:nvSpPr>
      <dsp:spPr>
        <a:xfrm>
          <a:off x="3850806" y="1268185"/>
          <a:ext cx="1840556" cy="16909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smtClean="0">
              <a:ea typeface="굴림" charset="-127"/>
              <a:cs typeface="+mn-cs"/>
            </a:rPr>
            <a:t>Confirmed (or rejected) by the Global Fund</a:t>
          </a:r>
          <a:endParaRPr lang="en-US" sz="2000" kern="1200" dirty="0"/>
        </a:p>
      </dsp:txBody>
      <dsp:txXfrm>
        <a:off x="3933350" y="1350729"/>
        <a:ext cx="1675468" cy="1525826"/>
      </dsp:txXfrm>
    </dsp:sp>
    <dsp:sp modelId="{7D483A17-7C3A-BD41-B3B1-5610874E578C}">
      <dsp:nvSpPr>
        <dsp:cNvPr id="0" name=""/>
        <dsp:cNvSpPr/>
      </dsp:nvSpPr>
      <dsp:spPr>
        <a:xfrm>
          <a:off x="5900436" y="1213755"/>
          <a:ext cx="1552381" cy="16909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ea typeface="굴림" charset="-127"/>
              <a:cs typeface="+mn-cs"/>
            </a:rPr>
            <a:t>PR sign the grant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ea typeface="굴림" charset="-127"/>
              <a:cs typeface="+mn-cs"/>
            </a:rPr>
            <a:t>agreement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ea typeface="굴림" charset="-127"/>
              <a:cs typeface="+mn-cs"/>
            </a:rPr>
            <a:t>with the GF</a:t>
          </a:r>
          <a:endParaRPr lang="en-US" sz="2000" kern="1200" dirty="0"/>
        </a:p>
      </dsp:txBody>
      <dsp:txXfrm>
        <a:off x="5976217" y="1289536"/>
        <a:ext cx="1400819" cy="1539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EB2C9-BAF5-4719-8CD6-6548C56D7FCF}">
      <dsp:nvSpPr>
        <dsp:cNvPr id="0" name=""/>
        <dsp:cNvSpPr/>
      </dsp:nvSpPr>
      <dsp:spPr>
        <a:xfrm>
          <a:off x="3298" y="1708144"/>
          <a:ext cx="2143895" cy="1071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  </a:t>
          </a:r>
          <a:r>
            <a:rPr lang="en-US" sz="6500" b="1" kern="1200" smtClean="0"/>
            <a:t>PR</a:t>
          </a:r>
          <a:endParaRPr lang="en-US" sz="6500" b="1" kern="1200" dirty="0"/>
        </a:p>
      </dsp:txBody>
      <dsp:txXfrm>
        <a:off x="34694" y="1739540"/>
        <a:ext cx="2081103" cy="1009155"/>
      </dsp:txXfrm>
    </dsp:sp>
    <dsp:sp modelId="{F86EA2C5-25D1-4D5F-990B-DFB76190B50B}">
      <dsp:nvSpPr>
        <dsp:cNvPr id="0" name=""/>
        <dsp:cNvSpPr/>
      </dsp:nvSpPr>
      <dsp:spPr>
        <a:xfrm rot="18635222">
          <a:off x="1930043" y="1747222"/>
          <a:ext cx="1242999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1242999" y="2491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0468" y="1741064"/>
        <a:ext cx="62149" cy="62149"/>
      </dsp:txXfrm>
    </dsp:sp>
    <dsp:sp modelId="{B2B5F5E4-572D-470F-AC51-D0B962964B85}">
      <dsp:nvSpPr>
        <dsp:cNvPr id="0" name=""/>
        <dsp:cNvSpPr/>
      </dsp:nvSpPr>
      <dsp:spPr>
        <a:xfrm>
          <a:off x="2955892" y="764187"/>
          <a:ext cx="2143895" cy="1071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/>
            <a:t>SR</a:t>
          </a:r>
          <a:endParaRPr lang="en-US" sz="6500" b="1" kern="1200" dirty="0"/>
        </a:p>
      </dsp:txBody>
      <dsp:txXfrm>
        <a:off x="2987288" y="795583"/>
        <a:ext cx="2081103" cy="1009155"/>
      </dsp:txXfrm>
    </dsp:sp>
    <dsp:sp modelId="{6847F4C3-039E-473E-8F9F-4E7B731DF8D4}">
      <dsp:nvSpPr>
        <dsp:cNvPr id="0" name=""/>
        <dsp:cNvSpPr/>
      </dsp:nvSpPr>
      <dsp:spPr>
        <a:xfrm rot="19597863">
          <a:off x="5010326" y="976760"/>
          <a:ext cx="1085339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1085339" y="2491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25862" y="974544"/>
        <a:ext cx="54266" cy="54266"/>
      </dsp:txXfrm>
    </dsp:sp>
    <dsp:sp modelId="{DE5FBD07-5C35-44EC-A5FE-6130E6EBDFDB}">
      <dsp:nvSpPr>
        <dsp:cNvPr id="0" name=""/>
        <dsp:cNvSpPr/>
      </dsp:nvSpPr>
      <dsp:spPr>
        <a:xfrm>
          <a:off x="6006205" y="167220"/>
          <a:ext cx="2143895" cy="1071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/>
            <a:t>SSR</a:t>
          </a:r>
          <a:endParaRPr lang="en-US" sz="6500" b="1" kern="1200" dirty="0"/>
        </a:p>
      </dsp:txBody>
      <dsp:txXfrm>
        <a:off x="6037601" y="198616"/>
        <a:ext cx="2081103" cy="1009155"/>
      </dsp:txXfrm>
    </dsp:sp>
    <dsp:sp modelId="{E20249B2-0789-4BB9-8E57-4A07C817AD79}">
      <dsp:nvSpPr>
        <dsp:cNvPr id="0" name=""/>
        <dsp:cNvSpPr/>
      </dsp:nvSpPr>
      <dsp:spPr>
        <a:xfrm rot="2102777">
          <a:off x="4999417" y="1593130"/>
          <a:ext cx="1107157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1107157" y="2491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25317" y="1590368"/>
        <a:ext cx="55357" cy="55357"/>
      </dsp:txXfrm>
    </dsp:sp>
    <dsp:sp modelId="{C2B2BC47-A4EC-47F8-A8C9-11684CFFAC27}">
      <dsp:nvSpPr>
        <dsp:cNvPr id="0" name=""/>
        <dsp:cNvSpPr/>
      </dsp:nvSpPr>
      <dsp:spPr>
        <a:xfrm>
          <a:off x="6006205" y="1399959"/>
          <a:ext cx="2143895" cy="1071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/>
            <a:t>SSR</a:t>
          </a:r>
          <a:endParaRPr lang="en-US" sz="6500" b="1" kern="1200" dirty="0"/>
        </a:p>
      </dsp:txBody>
      <dsp:txXfrm>
        <a:off x="6037601" y="1431355"/>
        <a:ext cx="2081103" cy="1009155"/>
      </dsp:txXfrm>
    </dsp:sp>
    <dsp:sp modelId="{9C9073F9-0D15-434C-B88D-7B81CC261A1E}">
      <dsp:nvSpPr>
        <dsp:cNvPr id="0" name=""/>
        <dsp:cNvSpPr/>
      </dsp:nvSpPr>
      <dsp:spPr>
        <a:xfrm rot="2829178">
          <a:off x="1945455" y="2681478"/>
          <a:ext cx="1261034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1261034" y="2491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4447" y="2674869"/>
        <a:ext cx="63051" cy="63051"/>
      </dsp:txXfrm>
    </dsp:sp>
    <dsp:sp modelId="{AB5A0EB5-D891-44E1-AB19-C9BA1EE28200}">
      <dsp:nvSpPr>
        <dsp:cNvPr id="0" name=""/>
        <dsp:cNvSpPr/>
      </dsp:nvSpPr>
      <dsp:spPr>
        <a:xfrm>
          <a:off x="3004751" y="2632699"/>
          <a:ext cx="2143895" cy="1071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/>
            <a:t>SR</a:t>
          </a:r>
          <a:endParaRPr lang="en-US" sz="6500" b="1" kern="1200" dirty="0"/>
        </a:p>
      </dsp:txBody>
      <dsp:txXfrm>
        <a:off x="3036147" y="2664095"/>
        <a:ext cx="2081103" cy="1009155"/>
      </dsp:txXfrm>
    </dsp:sp>
    <dsp:sp modelId="{0949ED0E-B33A-4454-BA1D-3DC607D9827C}">
      <dsp:nvSpPr>
        <dsp:cNvPr id="0" name=""/>
        <dsp:cNvSpPr/>
      </dsp:nvSpPr>
      <dsp:spPr>
        <a:xfrm>
          <a:off x="5148647" y="3143756"/>
          <a:ext cx="857558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857558" y="2491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55987" y="3147234"/>
        <a:ext cx="42877" cy="42877"/>
      </dsp:txXfrm>
    </dsp:sp>
    <dsp:sp modelId="{2B6EC594-76C6-47E2-A4AE-638424DE9010}">
      <dsp:nvSpPr>
        <dsp:cNvPr id="0" name=""/>
        <dsp:cNvSpPr/>
      </dsp:nvSpPr>
      <dsp:spPr>
        <a:xfrm>
          <a:off x="6006205" y="2632699"/>
          <a:ext cx="2143895" cy="1071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smtClean="0"/>
            <a:t>SSR</a:t>
          </a:r>
          <a:endParaRPr lang="en-US" sz="6500" b="1" kern="1200" dirty="0"/>
        </a:p>
      </dsp:txBody>
      <dsp:txXfrm>
        <a:off x="6037601" y="2664095"/>
        <a:ext cx="2081103" cy="1009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A283-AC7C-1842-8326-BED3D030040C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3A4C5-551B-7341-BE57-FABCA9394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4C5-551B-7341-BE57-FABCA9394D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45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4C5-551B-7341-BE57-FABCA9394D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4C5-551B-7341-BE57-FABCA9394D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4C5-551B-7341-BE57-FABCA9394D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GP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4C5-551B-7341-BE57-FABCA9394D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Till</a:t>
            </a:r>
            <a:r>
              <a:rPr lang="en-US" baseline="0" dirty="0" smtClean="0"/>
              <a:t> date 11.07 Million and disbursed 10.18 million : early round 4 TB (2005)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4C5-551B-7341-BE57-FABCA9394D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4C5-551B-7341-BE57-FABCA9394D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GB" dirty="0" smtClean="0"/>
              <a:t>Proposed</a:t>
            </a:r>
            <a:r>
              <a:rPr lang="en-GB" baseline="0" dirty="0" smtClean="0"/>
              <a:t> and endorsed  in </a:t>
            </a:r>
            <a:r>
              <a:rPr lang="en-GB" baseline="0" dirty="0" err="1" smtClean="0"/>
              <a:t>july</a:t>
            </a:r>
            <a:r>
              <a:rPr lang="en-GB" baseline="0" dirty="0" smtClean="0"/>
              <a:t> 2010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A4C5-551B-7341-BE57-FABCA9394D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5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0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54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F09BDD3-3BAE-EE4F-8BB6-B9E6C27CF36E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08918E-350F-7246-9134-16A7026524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2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D68F77-BE37-574E-834C-CF34EEABCC44}" type="datetimeFigureOut">
              <a:rPr lang="en-US" smtClean="0"/>
              <a:t>5/25/16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0B33F3-6689-9C44-849D-1D73F26B21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868487" y="5190419"/>
            <a:ext cx="7123113" cy="138535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Dechen Wangmo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Date: 26</a:t>
            </a:r>
            <a:r>
              <a:rPr lang="en-US" baseline="30000" dirty="0" smtClean="0"/>
              <a:t>th</a:t>
            </a:r>
            <a:r>
              <a:rPr lang="en-US" dirty="0" smtClean="0"/>
              <a:t> May 2016</a:t>
            </a:r>
          </a:p>
          <a:p>
            <a:pPr algn="r"/>
            <a:r>
              <a:rPr lang="en-US" dirty="0" smtClean="0"/>
              <a:t>Venue: </a:t>
            </a:r>
            <a:r>
              <a:rPr lang="en-US" dirty="0" err="1" smtClean="0"/>
              <a:t>Rochog</a:t>
            </a:r>
            <a:r>
              <a:rPr lang="en-US" dirty="0" smtClean="0"/>
              <a:t> </a:t>
            </a:r>
            <a:r>
              <a:rPr lang="en-US" dirty="0" err="1" smtClean="0"/>
              <a:t>Pel</a:t>
            </a:r>
            <a:r>
              <a:rPr lang="en-US" dirty="0" smtClean="0"/>
              <a:t> Hotel, </a:t>
            </a:r>
            <a:r>
              <a:rPr lang="en-US" dirty="0" err="1" smtClean="0"/>
              <a:t>Thimphu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7611" y="2563489"/>
            <a:ext cx="7620000" cy="990600"/>
          </a:xfrm>
        </p:spPr>
        <p:txBody>
          <a:bodyPr>
            <a:normAutofit/>
          </a:bodyPr>
          <a:lstStyle/>
          <a:p>
            <a:pPr lvl="0">
              <a:spcBef>
                <a:spcPts val="700"/>
              </a:spcBef>
            </a:pPr>
            <a:r>
              <a:rPr lang="en-US" sz="3200" dirty="0" smtClean="0">
                <a:solidFill>
                  <a:srgbClr val="775F55"/>
                </a:solidFill>
                <a:ea typeface="+mn-ea"/>
                <a:cs typeface="+mn-cs"/>
              </a:rPr>
              <a:t>Overview</a:t>
            </a:r>
            <a:r>
              <a:rPr lang="en-US" sz="3200" dirty="0">
                <a:solidFill>
                  <a:srgbClr val="775F55"/>
                </a:solidFill>
                <a:ea typeface="+mn-ea"/>
                <a:cs typeface="+mn-cs"/>
              </a:rPr>
              <a:t>: Mandates ,  Architecture &amp;  </a:t>
            </a:r>
            <a:r>
              <a:rPr lang="en-US" sz="3200" dirty="0" smtClean="0">
                <a:solidFill>
                  <a:srgbClr val="775F55"/>
                </a:solidFill>
                <a:ea typeface="+mn-ea"/>
                <a:cs typeface="+mn-cs"/>
              </a:rPr>
              <a:t>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7611" y="1665111"/>
            <a:ext cx="452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Global Fund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064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75F55"/>
                </a:solidFill>
                <a:cs typeface="Century" charset="0"/>
              </a:rPr>
              <a:t>General </a:t>
            </a:r>
            <a:r>
              <a:rPr lang="en-US" dirty="0" smtClean="0">
                <a:solidFill>
                  <a:srgbClr val="775F55"/>
                </a:solidFill>
                <a:cs typeface="Century" charset="0"/>
              </a:rPr>
              <a:t>Principles</a:t>
            </a:r>
            <a:endParaRPr lang="en-US" dirty="0">
              <a:solidFill>
                <a:srgbClr val="775F55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3581094"/>
              </p:ext>
            </p:extLst>
          </p:nvPr>
        </p:nvGraphicFramePr>
        <p:xfrm>
          <a:off x="1221248" y="2126579"/>
          <a:ext cx="6884942" cy="359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468157" y="3429242"/>
            <a:ext cx="1327588" cy="131368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796" y="13949"/>
                </a:moveTo>
                <a:cubicBezTo>
                  <a:pt x="17306" y="12978"/>
                  <a:pt x="17573" y="11897"/>
                  <a:pt x="17573" y="10800"/>
                </a:cubicBezTo>
                <a:cubicBezTo>
                  <a:pt x="17573" y="7059"/>
                  <a:pt x="14540" y="4027"/>
                  <a:pt x="10800" y="4027"/>
                </a:cubicBezTo>
                <a:cubicBezTo>
                  <a:pt x="9702" y="4026"/>
                  <a:pt x="8621" y="4293"/>
                  <a:pt x="7650" y="4803"/>
                </a:cubicBezTo>
                <a:lnTo>
                  <a:pt x="16796" y="13949"/>
                </a:lnTo>
                <a:close/>
                <a:moveTo>
                  <a:pt x="4803" y="7650"/>
                </a:moveTo>
                <a:cubicBezTo>
                  <a:pt x="4293" y="8621"/>
                  <a:pt x="4027" y="9702"/>
                  <a:pt x="4027" y="10799"/>
                </a:cubicBezTo>
                <a:cubicBezTo>
                  <a:pt x="4027" y="14540"/>
                  <a:pt x="7059" y="17573"/>
                  <a:pt x="10800" y="17573"/>
                </a:cubicBezTo>
                <a:cubicBezTo>
                  <a:pt x="11897" y="17573"/>
                  <a:pt x="12978" y="17306"/>
                  <a:pt x="13949" y="16796"/>
                </a:cubicBezTo>
                <a:lnTo>
                  <a:pt x="4803" y="765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Performance Base Funding?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06221"/>
            <a:ext cx="8153400" cy="4818189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ü"/>
            </a:pPr>
            <a:r>
              <a:rPr lang="en-US" sz="2600" dirty="0" smtClean="0"/>
              <a:t>Link </a:t>
            </a:r>
            <a:r>
              <a:rPr lang="en-US" sz="2600" dirty="0"/>
              <a:t>funding to the achievement of country-owned objectives and targets</a:t>
            </a:r>
          </a:p>
          <a:p>
            <a:pPr lvl="0">
              <a:buFont typeface="Wingdings" charset="2"/>
              <a:buChar char="ü"/>
            </a:pPr>
            <a:r>
              <a:rPr lang="en-US" sz="2600" dirty="0" smtClean="0"/>
              <a:t>Focus </a:t>
            </a:r>
            <a:r>
              <a:rPr lang="en-US" sz="2600" dirty="0"/>
              <a:t>on programmatic results and timely implementation</a:t>
            </a:r>
          </a:p>
          <a:p>
            <a:pPr lvl="0">
              <a:buFont typeface="Wingdings" charset="2"/>
              <a:buChar char="ü"/>
            </a:pPr>
            <a:r>
              <a:rPr lang="en-US" sz="2600" dirty="0"/>
              <a:t>Encourage learning to strengthen capacities and improve program implementation</a:t>
            </a:r>
          </a:p>
          <a:p>
            <a:pPr lvl="0">
              <a:buFont typeface="Wingdings" charset="2"/>
              <a:buChar char="ü"/>
            </a:pPr>
            <a:r>
              <a:rPr lang="en-US" sz="2600" dirty="0"/>
              <a:t>Invest </a:t>
            </a:r>
            <a:r>
              <a:rPr lang="en-US" sz="2600" dirty="0" smtClean="0"/>
              <a:t>in the </a:t>
            </a:r>
            <a:r>
              <a:rPr lang="en-US" sz="2600" dirty="0"/>
              <a:t>use of evidence for decision-making</a:t>
            </a:r>
          </a:p>
          <a:p>
            <a:pPr lvl="0">
              <a:buFont typeface="Wingdings" charset="2"/>
              <a:buChar char="ü"/>
            </a:pPr>
            <a:r>
              <a:rPr lang="en-US" sz="2600" dirty="0"/>
              <a:t>Provide a tool for grant oversight and monitoring within countries and by the Global Fund Secretariat</a:t>
            </a:r>
          </a:p>
          <a:p>
            <a:pPr>
              <a:buFont typeface="Wingdings" charset="2"/>
              <a:buChar char="ü"/>
            </a:pPr>
            <a:r>
              <a:rPr lang="en-US" sz="2600" dirty="0"/>
              <a:t>Free up committed resources from non-</a:t>
            </a:r>
            <a:r>
              <a:rPr lang="en-US" sz="2600" dirty="0" smtClean="0"/>
              <a:t>performing grants </a:t>
            </a:r>
            <a:r>
              <a:rPr lang="en-US" sz="2600" dirty="0"/>
              <a:t>for re-</a:t>
            </a:r>
            <a:r>
              <a:rPr lang="en-US" sz="2600" dirty="0" smtClean="0"/>
              <a:t>allocation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-907184" y="28867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8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PBF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78000"/>
            <a:ext cx="8321040" cy="4470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Font typeface="Wingdings" charset="2"/>
              <a:buChar char="ü"/>
            </a:pPr>
            <a:r>
              <a:rPr lang="en-US" b="1" dirty="0">
                <a:latin typeface="Cambria" charset="0"/>
                <a:cs typeface="Century" charset="0"/>
              </a:rPr>
              <a:t>Grant recipients report regularly on results</a:t>
            </a:r>
            <a:r>
              <a:rPr lang="en-US" b="1" dirty="0">
                <a:solidFill>
                  <a:srgbClr val="CC3300"/>
                </a:solidFill>
                <a:latin typeface="Cambria" charset="0"/>
                <a:cs typeface="Century" charset="0"/>
              </a:rPr>
              <a:t> </a:t>
            </a:r>
            <a:r>
              <a:rPr lang="en-US" dirty="0">
                <a:latin typeface="Cambria" charset="0"/>
                <a:cs typeface="Century" charset="0"/>
              </a:rPr>
              <a:t>&amp; expenditures </a:t>
            </a:r>
            <a:r>
              <a:rPr lang="en-US" dirty="0" smtClean="0">
                <a:latin typeface="Cambria" charset="0"/>
                <a:cs typeface="Century" charset="0"/>
              </a:rPr>
              <a:t>(semi</a:t>
            </a:r>
            <a:r>
              <a:rPr lang="en-US" dirty="0">
                <a:latin typeface="Cambria" charset="0"/>
                <a:cs typeface="Century" charset="0"/>
              </a:rPr>
              <a:t>-annually)</a:t>
            </a:r>
            <a:endParaRPr lang="en-US" dirty="0">
              <a:solidFill>
                <a:srgbClr val="CC3300"/>
              </a:solidFill>
              <a:latin typeface="Cambria" charset="0"/>
              <a:cs typeface="Century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Font typeface="Wingdings" charset="2"/>
              <a:buChar char="ü"/>
            </a:pPr>
            <a:r>
              <a:rPr lang="en-US" b="1" dirty="0">
                <a:latin typeface="Cambria" charset="0"/>
                <a:cs typeface="Century" charset="0"/>
              </a:rPr>
              <a:t>Local Fund Agents (LFAs) verify </a:t>
            </a:r>
            <a:r>
              <a:rPr lang="en-US" dirty="0">
                <a:latin typeface="Cambria" charset="0"/>
                <a:cs typeface="Century" charset="0"/>
              </a:rPr>
              <a:t>reported results &amp; expenditures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Font typeface="Wingdings" charset="2"/>
              <a:buChar char="ü"/>
            </a:pPr>
            <a:r>
              <a:rPr lang="en-US" b="1" dirty="0">
                <a:latin typeface="Cambria" charset="0"/>
                <a:cs typeface="Century" charset="0"/>
              </a:rPr>
              <a:t>Performance evaluated and rated </a:t>
            </a:r>
            <a:r>
              <a:rPr lang="en-US" dirty="0">
                <a:latin typeface="Cambria" charset="0"/>
                <a:cs typeface="Century" charset="0"/>
              </a:rPr>
              <a:t>at every progress update</a:t>
            </a:r>
          </a:p>
          <a:p>
            <a:pPr>
              <a:lnSpc>
                <a:spcPct val="80000"/>
              </a:lnSpc>
              <a:spcAft>
                <a:spcPct val="50000"/>
              </a:spcAft>
              <a:buFont typeface="Wingdings" charset="2"/>
              <a:buChar char="ü"/>
            </a:pPr>
            <a:r>
              <a:rPr lang="en-US" b="1" dirty="0">
                <a:latin typeface="Cambria" charset="0"/>
                <a:cs typeface="Century" charset="0"/>
              </a:rPr>
              <a:t>Performance influences disbursement </a:t>
            </a:r>
            <a:r>
              <a:rPr lang="en-US" dirty="0">
                <a:latin typeface="Cambria" charset="0"/>
                <a:cs typeface="Century" charset="0"/>
              </a:rPr>
              <a:t>&amp; future funding </a:t>
            </a:r>
            <a:r>
              <a:rPr lang="en-US" dirty="0" smtClean="0">
                <a:latin typeface="Cambria" charset="0"/>
                <a:cs typeface="Century" charset="0"/>
              </a:rPr>
              <a:t>decisions</a:t>
            </a:r>
            <a:endParaRPr lang="en-US" dirty="0">
              <a:latin typeface="Cambria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2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59" y="274638"/>
            <a:ext cx="8212329" cy="1143000"/>
          </a:xfrm>
        </p:spPr>
        <p:txBody>
          <a:bodyPr/>
          <a:lstStyle/>
          <a:p>
            <a:r>
              <a:rPr lang="en-US" dirty="0" smtClean="0"/>
              <a:t>Key Results: Global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59" y="1656753"/>
            <a:ext cx="7434863" cy="2241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9" y="4393279"/>
            <a:ext cx="7434863" cy="19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HIV/TB/ Malaria </a:t>
            </a:r>
            <a:endParaRPr lang="en-US" dirty="0"/>
          </a:p>
        </p:txBody>
      </p:sp>
      <p:pic>
        <p:nvPicPr>
          <p:cNvPr id="4" name="Picture 3" descr="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88" y="2198801"/>
            <a:ext cx="2804708" cy="3315826"/>
          </a:xfrm>
          <a:prstGeom prst="rect">
            <a:avLst/>
          </a:prstGeom>
        </p:spPr>
      </p:pic>
      <p:pic>
        <p:nvPicPr>
          <p:cNvPr id="5" name="Picture 4" descr="HI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2245836"/>
            <a:ext cx="2800407" cy="3220683"/>
          </a:xfrm>
          <a:prstGeom prst="rect">
            <a:avLst/>
          </a:prstGeom>
        </p:spPr>
      </p:pic>
      <p:pic>
        <p:nvPicPr>
          <p:cNvPr id="6" name="Picture 5" descr="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48" y="2245835"/>
            <a:ext cx="2804708" cy="33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9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Results: </a:t>
            </a:r>
            <a:r>
              <a:rPr lang="en-US" dirty="0" smtClean="0"/>
              <a:t>Bhutan</a:t>
            </a:r>
            <a:endParaRPr lang="en-US" dirty="0"/>
          </a:p>
        </p:txBody>
      </p:sp>
      <p:pic>
        <p:nvPicPr>
          <p:cNvPr id="5" name="Picture 4" descr="Screen Shot 2016-05-25 at 2.47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3" y="1522692"/>
            <a:ext cx="7338723" cy="267596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54192"/>
              </p:ext>
            </p:extLst>
          </p:nvPr>
        </p:nvGraphicFramePr>
        <p:xfrm>
          <a:off x="609600" y="4302252"/>
          <a:ext cx="7858155" cy="182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85"/>
                <a:gridCol w="2619385"/>
                <a:gridCol w="2619385"/>
              </a:tblGrid>
              <a:tr h="2725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Malaria </a:t>
                      </a:r>
                      <a:endParaRPr lang="en-US" dirty="0"/>
                    </a:p>
                  </a:txBody>
                  <a:tcPr/>
                </a:tc>
              </a:tr>
              <a:tr h="2725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	362,000</a:t>
                      </a:r>
                      <a:endParaRPr lang="en-US" dirty="0"/>
                    </a:p>
                  </a:txBody>
                  <a:tcPr/>
                </a:tc>
              </a:tr>
              <a:tr h="1091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HIV/AIDS: People currently on antiretroviral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Tuberculosis: New smear-positive TB cases detected and treated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Malaria: Insecticide-treated nets distributed 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54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8900" y="2547243"/>
            <a:ext cx="7127372" cy="1343859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Myriad Roman" charset="0"/>
              </a:rPr>
              <a:t>CCMs</a:t>
            </a:r>
            <a:r>
              <a:rPr lang="es-AR" dirty="0">
                <a:latin typeface="Myriad Roman" charset="0"/>
              </a:rPr>
              <a:t>, PRs, SRs, LFAs</a:t>
            </a:r>
            <a:r>
              <a:rPr lang="en-US" dirty="0">
                <a:latin typeface="Myriad Roman" charset="0"/>
              </a:rPr>
              <a:t/>
            </a:r>
            <a:br>
              <a:rPr lang="en-US" dirty="0">
                <a:latin typeface="Myriad Roman" charset="0"/>
              </a:rPr>
            </a:br>
            <a:r>
              <a:rPr lang="en-US" dirty="0">
                <a:latin typeface="Myriad Roman" charset="0"/>
              </a:rPr>
              <a:t/>
            </a:r>
            <a:br>
              <a:rPr lang="en-US" dirty="0">
                <a:latin typeface="Myriad Roman" charset="0"/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5472" y="1600200"/>
            <a:ext cx="6736128" cy="1143000"/>
          </a:xfrm>
        </p:spPr>
        <p:txBody>
          <a:bodyPr>
            <a:noAutofit/>
          </a:bodyPr>
          <a:lstStyle/>
          <a:p>
            <a:r>
              <a:rPr lang="es-AR" sz="2800" dirty="0">
                <a:latin typeface="Myriad Roman" charset="0"/>
              </a:rPr>
              <a:t>Global Fund institutions at country level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991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657600" y="1527580"/>
            <a:ext cx="4699473" cy="350162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598" y="3581400"/>
            <a:ext cx="6858001" cy="2971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534400" cy="1080706"/>
          </a:xfrm>
        </p:spPr>
        <p:txBody>
          <a:bodyPr>
            <a:normAutofit/>
          </a:bodyPr>
          <a:lstStyle/>
          <a:p>
            <a:r>
              <a:rPr lang="en-US" dirty="0" smtClean="0"/>
              <a:t>Architecture </a:t>
            </a:r>
            <a:endParaRPr lang="en-US" b="1" dirty="0">
              <a:solidFill>
                <a:srgbClr val="0000FF"/>
              </a:solidFill>
              <a:latin typeface="Myriad Roman" charset="0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990599" y="3733800"/>
            <a:ext cx="2230739" cy="1695546"/>
          </a:xfrm>
          <a:prstGeom prst="pentagon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00"/>
                </a:solidFill>
                <a:latin typeface="GillSans" charset="0"/>
              </a:rPr>
              <a:t>CCM</a:t>
            </a: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4800600" y="3962400"/>
            <a:ext cx="2362200" cy="1066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00"/>
                </a:solidFill>
                <a:latin typeface="GillSans" charset="0"/>
              </a:rPr>
              <a:t>PR</a:t>
            </a:r>
          </a:p>
        </p:txBody>
      </p:sp>
      <p:pic>
        <p:nvPicPr>
          <p:cNvPr id="35846" name="Picture 7" descr="TG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08" y="1571962"/>
            <a:ext cx="38862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5181600" y="2718305"/>
            <a:ext cx="1524000" cy="1066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dirty="0">
                <a:solidFill>
                  <a:srgbClr val="000000"/>
                </a:solidFill>
                <a:latin typeface="GillSans" charset="0"/>
              </a:rPr>
              <a:t>LFA</a:t>
            </a:r>
          </a:p>
        </p:txBody>
      </p:sp>
      <p:grpSp>
        <p:nvGrpSpPr>
          <p:cNvPr id="35848" name="Group 9"/>
          <p:cNvGrpSpPr>
            <a:grpSpLocks/>
          </p:cNvGrpSpPr>
          <p:nvPr/>
        </p:nvGrpSpPr>
        <p:grpSpPr bwMode="auto">
          <a:xfrm>
            <a:off x="5791200" y="5562600"/>
            <a:ext cx="1295400" cy="990600"/>
            <a:chOff x="1968" y="3696"/>
            <a:chExt cx="816" cy="624"/>
          </a:xfrm>
        </p:grpSpPr>
        <p:sp>
          <p:nvSpPr>
            <p:cNvPr id="35855" name="Oval 10"/>
            <p:cNvSpPr>
              <a:spLocks noChangeArrowheads="1"/>
            </p:cNvSpPr>
            <p:nvPr/>
          </p:nvSpPr>
          <p:spPr bwMode="auto">
            <a:xfrm>
              <a:off x="1968" y="3696"/>
              <a:ext cx="528" cy="336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latin typeface="GillSans" charset="0"/>
                </a:rPr>
                <a:t>SR</a:t>
              </a:r>
            </a:p>
          </p:txBody>
        </p:sp>
        <p:sp>
          <p:nvSpPr>
            <p:cNvPr id="35856" name="Oval 11"/>
            <p:cNvSpPr>
              <a:spLocks noChangeArrowheads="1"/>
            </p:cNvSpPr>
            <p:nvPr/>
          </p:nvSpPr>
          <p:spPr bwMode="auto">
            <a:xfrm>
              <a:off x="2064" y="3792"/>
              <a:ext cx="528" cy="336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latin typeface="GillSans" charset="0"/>
                </a:rPr>
                <a:t>SR</a:t>
              </a:r>
            </a:p>
          </p:txBody>
        </p:sp>
        <p:sp>
          <p:nvSpPr>
            <p:cNvPr id="35857" name="Oval 12"/>
            <p:cNvSpPr>
              <a:spLocks noChangeArrowheads="1"/>
            </p:cNvSpPr>
            <p:nvPr/>
          </p:nvSpPr>
          <p:spPr bwMode="auto">
            <a:xfrm>
              <a:off x="2160" y="3888"/>
              <a:ext cx="528" cy="336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latin typeface="GillSans" charset="0"/>
                </a:rPr>
                <a:t>SR</a:t>
              </a:r>
            </a:p>
          </p:txBody>
        </p:sp>
        <p:sp>
          <p:nvSpPr>
            <p:cNvPr id="35858" name="Oval 13"/>
            <p:cNvSpPr>
              <a:spLocks noChangeArrowheads="1"/>
            </p:cNvSpPr>
            <p:nvPr/>
          </p:nvSpPr>
          <p:spPr bwMode="auto">
            <a:xfrm>
              <a:off x="2256" y="3984"/>
              <a:ext cx="528" cy="336"/>
            </a:xfrm>
            <a:prstGeom prst="ellipse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latin typeface="GillSans" charset="0"/>
                </a:rPr>
                <a:t>SR</a:t>
              </a:r>
            </a:p>
          </p:txBody>
        </p:sp>
      </p:grpSp>
      <p:cxnSp>
        <p:nvCxnSpPr>
          <p:cNvPr id="35849" name="AutoShape 14"/>
          <p:cNvCxnSpPr>
            <a:cxnSpLocks noChangeShapeType="1"/>
            <a:stCxn id="35855" idx="0"/>
            <a:endCxn id="35845" idx="4"/>
          </p:cNvCxnSpPr>
          <p:nvPr/>
        </p:nvCxnSpPr>
        <p:spPr bwMode="auto">
          <a:xfrm flipH="1" flipV="1">
            <a:off x="5981700" y="5029200"/>
            <a:ext cx="228600" cy="533400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AutoShape 15"/>
          <p:cNvCxnSpPr>
            <a:cxnSpLocks noChangeShapeType="1"/>
            <a:stCxn id="35845" idx="0"/>
          </p:cNvCxnSpPr>
          <p:nvPr/>
        </p:nvCxnSpPr>
        <p:spPr bwMode="auto">
          <a:xfrm flipH="1" flipV="1">
            <a:off x="5943600" y="3581400"/>
            <a:ext cx="38100" cy="381000"/>
          </a:xfrm>
          <a:prstGeom prst="straightConnector1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AutoShape 16"/>
          <p:cNvCxnSpPr>
            <a:cxnSpLocks noChangeShapeType="1"/>
            <a:stCxn id="35847" idx="0"/>
            <a:endCxn id="35846" idx="2"/>
          </p:cNvCxnSpPr>
          <p:nvPr/>
        </p:nvCxnSpPr>
        <p:spPr bwMode="auto">
          <a:xfrm flipH="1" flipV="1">
            <a:off x="5923908" y="2208550"/>
            <a:ext cx="19692" cy="509755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AutoShape 17"/>
          <p:cNvCxnSpPr>
            <a:cxnSpLocks noChangeShapeType="1"/>
          </p:cNvCxnSpPr>
          <p:nvPr/>
        </p:nvCxnSpPr>
        <p:spPr bwMode="auto">
          <a:xfrm flipH="1" flipV="1">
            <a:off x="2895600" y="4191000"/>
            <a:ext cx="1905000" cy="266700"/>
          </a:xfrm>
          <a:prstGeom prst="straightConnector1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18"/>
          <p:cNvCxnSpPr>
            <a:cxnSpLocks noChangeShapeType="1"/>
            <a:stCxn id="35844" idx="4"/>
            <a:endCxn id="35845" idx="3"/>
          </p:cNvCxnSpPr>
          <p:nvPr/>
        </p:nvCxnSpPr>
        <p:spPr bwMode="auto">
          <a:xfrm flipV="1">
            <a:off x="2795303" y="4872971"/>
            <a:ext cx="2351233" cy="556371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GillSans" charset="0"/>
              </a:rPr>
              <a:t>The Nation</a:t>
            </a:r>
          </a:p>
        </p:txBody>
      </p:sp>
    </p:spTree>
    <p:extLst>
      <p:ext uri="{BB962C8B-B14F-4D97-AF65-F5344CB8AC3E}">
        <p14:creationId xmlns:p14="http://schemas.microsoft.com/office/powerpoint/2010/main" val="11946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CCM?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62667"/>
            <a:ext cx="8153400" cy="40820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altLang="ja-JP" dirty="0" smtClean="0">
                <a:solidFill>
                  <a:srgbClr val="4D4D4D"/>
                </a:solidFill>
              </a:rPr>
              <a:t>Country Coordinating Mechanism(CCM)</a:t>
            </a:r>
          </a:p>
          <a:p>
            <a:pPr>
              <a:buFont typeface="Wingdings" charset="2"/>
              <a:buChar char="ü"/>
            </a:pPr>
            <a:r>
              <a:rPr lang="en-US" altLang="ja-JP" dirty="0" smtClean="0">
                <a:solidFill>
                  <a:srgbClr val="4D4D4D"/>
                </a:solidFill>
              </a:rPr>
              <a:t>CCMs </a:t>
            </a:r>
            <a:r>
              <a:rPr lang="en-US" altLang="ja-JP" dirty="0">
                <a:solidFill>
                  <a:srgbClr val="4D4D4D"/>
                </a:solidFill>
              </a:rPr>
              <a:t>are </a:t>
            </a:r>
            <a:r>
              <a:rPr lang="en-US" altLang="ja-JP" b="1" dirty="0">
                <a:solidFill>
                  <a:srgbClr val="292934"/>
                </a:solidFill>
              </a:rPr>
              <a:t>partnerships </a:t>
            </a:r>
            <a:r>
              <a:rPr lang="en-US" altLang="ja-JP" dirty="0">
                <a:solidFill>
                  <a:srgbClr val="4D4D4D"/>
                </a:solidFill>
              </a:rPr>
              <a:t>consisting of representatives from both the public and civil society sectors who </a:t>
            </a:r>
            <a:r>
              <a:rPr lang="en-US" altLang="ja-JP" b="1" dirty="0">
                <a:solidFill>
                  <a:srgbClr val="292934"/>
                </a:solidFill>
              </a:rPr>
              <a:t>coordinate </a:t>
            </a:r>
            <a:r>
              <a:rPr lang="en-US" altLang="ja-JP" dirty="0">
                <a:solidFill>
                  <a:srgbClr val="4D4D4D"/>
                </a:solidFill>
              </a:rPr>
              <a:t>the submission of </a:t>
            </a:r>
            <a:r>
              <a:rPr lang="en-US" altLang="ja-JP" b="1" dirty="0">
                <a:solidFill>
                  <a:srgbClr val="292934"/>
                </a:solidFill>
              </a:rPr>
              <a:t>one national proposal  </a:t>
            </a:r>
            <a:r>
              <a:rPr lang="en-US" altLang="ja-JP" dirty="0">
                <a:solidFill>
                  <a:srgbClr val="4D4D4D"/>
                </a:solidFill>
              </a:rPr>
              <a:t>on the basis of priority needs</a:t>
            </a:r>
            <a:r>
              <a:rPr lang="en-US" altLang="ja-JP" dirty="0" smtClean="0">
                <a:solidFill>
                  <a:srgbClr val="4D4D4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68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175000" y="2013856"/>
            <a:ext cx="5591048" cy="408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GB" sz="2100" dirty="0">
                <a:solidFill>
                  <a:srgbClr val="4D4D4D"/>
                </a:solidFill>
              </a:rPr>
              <a:t>Government (Public Sector</a:t>
            </a:r>
            <a:r>
              <a:rPr lang="en-GB" sz="2100" dirty="0" smtClean="0">
                <a:solidFill>
                  <a:srgbClr val="4D4D4D"/>
                </a:solidFill>
              </a:rPr>
              <a:t>)</a:t>
            </a:r>
          </a:p>
          <a:p>
            <a:pPr>
              <a:spcBef>
                <a:spcPct val="20000"/>
              </a:spcBef>
              <a:buFont typeface="Wingdings" charset="2"/>
              <a:buChar char="ü"/>
            </a:pPr>
            <a:endParaRPr lang="en-GB" sz="2100" dirty="0">
              <a:solidFill>
                <a:srgbClr val="4D4D4D"/>
              </a:solidFill>
            </a:endParaRPr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GB" sz="2100" dirty="0">
                <a:solidFill>
                  <a:srgbClr val="4D4D4D"/>
                </a:solidFill>
              </a:rPr>
              <a:t>Education/Universities</a:t>
            </a:r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GB" sz="2100" dirty="0">
                <a:solidFill>
                  <a:srgbClr val="4D4D4D"/>
                </a:solidFill>
              </a:rPr>
              <a:t>National and Community Based NGOs</a:t>
            </a:r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GB" sz="2100" dirty="0">
                <a:solidFill>
                  <a:srgbClr val="4D4D4D"/>
                </a:solidFill>
              </a:rPr>
              <a:t>Association of people living with AIDS/TB/Malaria</a:t>
            </a:r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GB" sz="2100" dirty="0">
                <a:solidFill>
                  <a:srgbClr val="4D4D4D"/>
                </a:solidFill>
              </a:rPr>
              <a:t>Key effected people</a:t>
            </a:r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GB" sz="2100" dirty="0">
                <a:solidFill>
                  <a:srgbClr val="4D4D4D"/>
                </a:solidFill>
              </a:rPr>
              <a:t>Private Sector</a:t>
            </a:r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GB" sz="2100" dirty="0">
                <a:solidFill>
                  <a:srgbClr val="4D4D4D"/>
                </a:solidFill>
              </a:rPr>
              <a:t>Faith-based </a:t>
            </a:r>
            <a:r>
              <a:rPr lang="en-GB" sz="2100" dirty="0" smtClean="0">
                <a:solidFill>
                  <a:srgbClr val="4D4D4D"/>
                </a:solidFill>
              </a:rPr>
              <a:t>organization</a:t>
            </a:r>
          </a:p>
          <a:p>
            <a:pPr marL="0" indent="0">
              <a:spcBef>
                <a:spcPct val="20000"/>
              </a:spcBef>
              <a:buNone/>
            </a:pPr>
            <a:endParaRPr lang="en-GB" sz="2100" dirty="0">
              <a:solidFill>
                <a:srgbClr val="4D4D4D"/>
              </a:solidFill>
            </a:endParaRPr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GB" sz="2100" dirty="0">
                <a:solidFill>
                  <a:srgbClr val="4D4D4D"/>
                </a:solidFill>
              </a:rPr>
              <a:t>Bilateral/Multilateral development Partners</a:t>
            </a:r>
            <a:endParaRPr lang="en-GB" sz="3900" dirty="0">
              <a:solidFill>
                <a:srgbClr val="4D4D4D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>
          <a:xfrm>
            <a:off x="207543" y="2766504"/>
            <a:ext cx="1870914" cy="162265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fr-FR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dirty="0" smtClean="0">
                <a:ea typeface="ＭＳ Ｐゴシック" charset="0"/>
                <a:cs typeface="ＭＳ Ｐゴシック" charset="0"/>
              </a:rPr>
              <a:t>Minimum 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40%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dirty="0" smtClean="0">
                <a:ea typeface="ＭＳ Ｐゴシック" charset="0"/>
                <a:cs typeface="ＭＳ Ｐゴシック" charset="0"/>
              </a:rPr>
              <a:t>membership</a:t>
            </a:r>
            <a:endParaRPr lang="fr-FR" sz="2400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2078457" y="2705100"/>
            <a:ext cx="457200" cy="2362200"/>
          </a:xfrm>
          <a:prstGeom prst="leftBrace">
            <a:avLst>
              <a:gd name="adj1" fmla="val 33344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6140818"/>
            <a:ext cx="6781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Ensure Gender Equity and Geographic representation </a:t>
            </a:r>
          </a:p>
        </p:txBody>
      </p:sp>
    </p:spTree>
    <p:extLst>
      <p:ext uri="{BB962C8B-B14F-4D97-AF65-F5344CB8AC3E}">
        <p14:creationId xmlns:p14="http://schemas.microsoft.com/office/powerpoint/2010/main" val="331294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274638"/>
            <a:ext cx="7854188" cy="1143000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889" y="2116667"/>
            <a:ext cx="8145159" cy="44661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cs typeface="Arial Unicode MS"/>
              </a:rPr>
              <a:t>Created in 2002:  An innovative partnership between </a:t>
            </a:r>
            <a:r>
              <a:rPr lang="en-US" sz="2800" b="1" i="1" dirty="0" smtClean="0">
                <a:cs typeface="Arial Unicode MS"/>
              </a:rPr>
              <a:t>governments, private sector, NGOs, and international agencies. (Round 1 USD 600 Million for 36 countries)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2800" b="1" i="1" dirty="0" smtClean="0">
              <a:cs typeface="Arial Unicode MS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cs typeface="Arial Unicode MS"/>
              </a:rPr>
              <a:t>Operate </a:t>
            </a:r>
            <a:r>
              <a:rPr lang="en-US" sz="2800" dirty="0">
                <a:cs typeface="Arial Unicode MS"/>
              </a:rPr>
              <a:t>as a financial instrument</a:t>
            </a:r>
            <a:r>
              <a:rPr lang="en-US" sz="2800" dirty="0" smtClean="0">
                <a:cs typeface="Arial Unicode MS"/>
              </a:rPr>
              <a:t>, and  NOT an </a:t>
            </a:r>
            <a:r>
              <a:rPr lang="en-US" sz="2800" b="1" dirty="0">
                <a:cs typeface="Arial Unicode MS"/>
              </a:rPr>
              <a:t>implementing </a:t>
            </a:r>
            <a:r>
              <a:rPr lang="en-US" sz="2800" b="1" dirty="0" smtClean="0">
                <a:cs typeface="Arial Unicode MS"/>
              </a:rPr>
              <a:t>entity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2800" b="1" dirty="0">
              <a:cs typeface="Arial Unicode MS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cs typeface="Arial Unicode MS"/>
              </a:rPr>
              <a:t>Make available and leverage additional financial </a:t>
            </a:r>
            <a:r>
              <a:rPr lang="en-US" sz="2800" dirty="0" smtClean="0">
                <a:cs typeface="Arial Unicode MS"/>
              </a:rPr>
              <a:t>resources. </a:t>
            </a:r>
          </a:p>
        </p:txBody>
      </p:sp>
    </p:spTree>
    <p:extLst>
      <p:ext uri="{BB962C8B-B14F-4D97-AF65-F5344CB8AC3E}">
        <p14:creationId xmlns:p14="http://schemas.microsoft.com/office/powerpoint/2010/main" val="228543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CCM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321040" cy="4800600"/>
          </a:xfrm>
        </p:spPr>
        <p:txBody>
          <a:bodyPr/>
          <a:lstStyle/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US" sz="2800" dirty="0"/>
              <a:t>Members represent </a:t>
            </a:r>
            <a:r>
              <a:rPr lang="en-US" sz="2800" b="1" dirty="0"/>
              <a:t>their constituency</a:t>
            </a:r>
            <a:r>
              <a:rPr lang="en-US" sz="2800" dirty="0"/>
              <a:t>, not themselves nor their institution.</a:t>
            </a:r>
          </a:p>
          <a:p>
            <a:pPr>
              <a:spcBef>
                <a:spcPct val="20000"/>
              </a:spcBef>
              <a:buFont typeface="Wingdings" charset="2"/>
              <a:buChar char="ü"/>
            </a:pPr>
            <a:endParaRPr lang="en-US" sz="2800" dirty="0"/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US" sz="2800" dirty="0"/>
              <a:t>The CCM governs in the </a:t>
            </a:r>
            <a:r>
              <a:rPr lang="en-US" sz="2800" b="1" dirty="0"/>
              <a:t>national interest.  </a:t>
            </a:r>
          </a:p>
          <a:p>
            <a:pPr>
              <a:spcBef>
                <a:spcPct val="20000"/>
              </a:spcBef>
              <a:buFont typeface="Wingdings" charset="2"/>
              <a:buChar char="ü"/>
            </a:pPr>
            <a:endParaRPr lang="en-US" sz="2800" dirty="0"/>
          </a:p>
          <a:p>
            <a:pPr>
              <a:spcBef>
                <a:spcPct val="20000"/>
              </a:spcBef>
              <a:buFont typeface="Wingdings" charset="2"/>
              <a:buChar char="ü"/>
            </a:pPr>
            <a:r>
              <a:rPr lang="en-US" sz="2800" dirty="0"/>
              <a:t>The CCM neither </a:t>
            </a:r>
            <a:r>
              <a:rPr lang="en-US" sz="2800" b="1" dirty="0"/>
              <a:t>manages nor executes </a:t>
            </a:r>
            <a:r>
              <a:rPr lang="en-US" sz="2800" dirty="0"/>
              <a:t>Global Fund </a:t>
            </a:r>
            <a:r>
              <a:rPr lang="en-US" sz="2800" dirty="0" smtClean="0"/>
              <a:t>grants. </a:t>
            </a:r>
            <a:endParaRPr lang="en-US" sz="2800" dirty="0"/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Functions of CCM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1233595"/>
              </p:ext>
            </p:extLst>
          </p:nvPr>
        </p:nvGraphicFramePr>
        <p:xfrm>
          <a:off x="612648" y="2008429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30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50838"/>
            <a:ext cx="7823200" cy="1096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Bhutan </a:t>
            </a:r>
            <a:r>
              <a:rPr lang="en-US" dirty="0"/>
              <a:t>CCM Structure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1635721"/>
            <a:ext cx="5867400" cy="3698279"/>
          </a:xfrm>
          <a:prstGeom prst="roundRect">
            <a:avLst/>
          </a:prstGeom>
          <a:solidFill>
            <a:srgbClr val="FFC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ea typeface="ＭＳ Ｐゴシック" pitchFamily="-108" charset="-128"/>
                <a:cs typeface="ＭＳ Ｐゴシック" pitchFamily="-108" charset="-128"/>
              </a:rPr>
              <a:t>Full CCM</a:t>
            </a:r>
          </a:p>
        </p:txBody>
      </p:sp>
      <p:sp>
        <p:nvSpPr>
          <p:cNvPr id="7" name="Snip Same Side Corner Rectangle 6"/>
          <p:cNvSpPr/>
          <p:nvPr/>
        </p:nvSpPr>
        <p:spPr>
          <a:xfrm>
            <a:off x="1229245" y="5853730"/>
            <a:ext cx="7228955" cy="622300"/>
          </a:xfrm>
          <a:prstGeom prst="snip2SameRect">
            <a:avLst/>
          </a:prstGeom>
          <a:solidFill>
            <a:srgbClr val="7E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CCM Secretariat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1635721"/>
            <a:ext cx="3690938" cy="609600"/>
          </a:xfrm>
          <a:prstGeom prst="roundRect">
            <a:avLst/>
          </a:prstGeom>
          <a:solidFill>
            <a:srgbClr val="CE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595959"/>
                </a:solidFill>
                <a:ea typeface="ＭＳ Ｐゴシック" pitchFamily="-108" charset="-128"/>
                <a:cs typeface="ＭＳ Ｐゴシック" pitchFamily="-108" charset="-128"/>
              </a:rPr>
              <a:t>CCM  =</a:t>
            </a:r>
          </a:p>
          <a:p>
            <a:pPr algn="ctr">
              <a:defRPr/>
            </a:pPr>
            <a:r>
              <a:rPr lang="en-US" b="1" dirty="0">
                <a:solidFill>
                  <a:srgbClr val="595959"/>
                </a:solidFill>
                <a:ea typeface="ＭＳ Ｐゴシック" pitchFamily="-108" charset="-128"/>
                <a:cs typeface="ＭＳ Ｐゴシック" pitchFamily="-108" charset="-128"/>
              </a:rPr>
              <a:t>CCM Executive Committee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9245" y="2514600"/>
            <a:ext cx="1371600" cy="1676400"/>
          </a:xfrm>
          <a:prstGeom prst="roundRect">
            <a:avLst/>
          </a:prstGeom>
          <a:solidFill>
            <a:srgbClr val="CE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Oversight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Committee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(NO PR/SR)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35763" y="2590800"/>
            <a:ext cx="1589314" cy="1600200"/>
          </a:xfrm>
          <a:prstGeom prst="roundRect">
            <a:avLst/>
          </a:prstGeom>
          <a:solidFill>
            <a:srgbClr val="CE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595959"/>
                </a:solidFill>
              </a:rPr>
              <a:t>Proposal </a:t>
            </a:r>
          </a:p>
          <a:p>
            <a:pPr algn="ctr">
              <a:defRPr/>
            </a:pPr>
            <a:r>
              <a:rPr lang="en-US" sz="1500" b="1" dirty="0" smtClean="0">
                <a:solidFill>
                  <a:srgbClr val="595959"/>
                </a:solidFill>
              </a:rPr>
              <a:t>Development Committee</a:t>
            </a:r>
            <a:endParaRPr lang="en-US" sz="1500" b="1" dirty="0">
              <a:solidFill>
                <a:srgbClr val="595959"/>
              </a:solidFill>
            </a:endParaRPr>
          </a:p>
        </p:txBody>
      </p:sp>
      <p:cxnSp>
        <p:nvCxnSpPr>
          <p:cNvPr id="17416" name="Elbow Connector 10"/>
          <p:cNvCxnSpPr>
            <a:cxnSpLocks noChangeShapeType="1"/>
            <a:stCxn id="8" idx="3"/>
          </p:cNvCxnSpPr>
          <p:nvPr/>
        </p:nvCxnSpPr>
        <p:spPr bwMode="auto">
          <a:xfrm>
            <a:off x="6357938" y="1940521"/>
            <a:ext cx="2348709" cy="4189971"/>
          </a:xfrm>
          <a:prstGeom prst="bentConnector2">
            <a:avLst/>
          </a:prstGeom>
          <a:noFill/>
          <a:ln w="38100">
            <a:solidFill>
              <a:srgbClr val="000000"/>
            </a:solidFill>
            <a:miter lim="800000"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/>
          <p:nvPr/>
        </p:nvCxnSpPr>
        <p:spPr>
          <a:xfrm rot="10800000" flipV="1">
            <a:off x="2667000" y="21336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48400" y="2133600"/>
            <a:ext cx="487363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276600" y="4708525"/>
            <a:ext cx="838200" cy="1035050"/>
          </a:xfrm>
          <a:prstGeom prst="roundRect">
            <a:avLst/>
          </a:prstGeom>
          <a:solidFill>
            <a:srgbClr val="CE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595959"/>
                </a:solidFill>
              </a:rPr>
              <a:t>TWG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595959"/>
                </a:solidFill>
              </a:rPr>
              <a:t>AIDS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14800" y="4735113"/>
            <a:ext cx="838200" cy="1035050"/>
          </a:xfrm>
          <a:prstGeom prst="roundRect">
            <a:avLst/>
          </a:prstGeom>
          <a:solidFill>
            <a:srgbClr val="CE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595959"/>
                </a:solidFill>
              </a:rPr>
              <a:t>TWG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595959"/>
                </a:solidFill>
              </a:rPr>
              <a:t>TB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53000" y="4711597"/>
            <a:ext cx="762000" cy="1066800"/>
          </a:xfrm>
          <a:prstGeom prst="roundRect">
            <a:avLst/>
          </a:prstGeom>
          <a:solidFill>
            <a:srgbClr val="CEB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95959"/>
                </a:solidFill>
              </a:rPr>
              <a:t>TWG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595959"/>
                </a:solidFill>
              </a:rPr>
              <a:t>M</a:t>
            </a:r>
          </a:p>
        </p:txBody>
      </p:sp>
      <p:cxnSp>
        <p:nvCxnSpPr>
          <p:cNvPr id="17422" name="Elbow Connector 70"/>
          <p:cNvCxnSpPr>
            <a:cxnSpLocks noChangeShapeType="1"/>
          </p:cNvCxnSpPr>
          <p:nvPr/>
        </p:nvCxnSpPr>
        <p:spPr bwMode="auto">
          <a:xfrm rot="10800000" flipV="1">
            <a:off x="8325647" y="6130492"/>
            <a:ext cx="381000" cy="63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75"/>
          <p:cNvCxnSpPr/>
          <p:nvPr/>
        </p:nvCxnSpPr>
        <p:spPr>
          <a:xfrm>
            <a:off x="2286000" y="4191000"/>
            <a:ext cx="990600" cy="6096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6" idx="3"/>
            <a:endCxn id="10" idx="2"/>
          </p:cNvCxnSpPr>
          <p:nvPr/>
        </p:nvCxnSpPr>
        <p:spPr>
          <a:xfrm flipV="1">
            <a:off x="5715000" y="4191000"/>
            <a:ext cx="1815420" cy="105399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1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ambria" charset="0"/>
              </a:rPr>
              <a:t>Roles &amp; Responsibilities: CCM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v"/>
            </a:pPr>
            <a:endParaRPr lang="en-US" sz="2400" dirty="0" smtClean="0">
              <a:cs typeface="Cambria" charset="0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cs typeface="Cambria" charset="0"/>
              </a:rPr>
              <a:t>Identify National priorities and gaps in programmatic, technical, geographic coverage and financial support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cs typeface="Cambria" charset="0"/>
              </a:rPr>
              <a:t>Promote multi-sectoral participation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cs typeface="Cambria" charset="0"/>
              </a:rPr>
              <a:t>Ensure the harmonization of GF grants with other support for the three diseases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cs typeface="Cambria" charset="0"/>
              </a:rPr>
              <a:t>Coordinate and ratify grant proposals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cs typeface="Cambria" charset="0"/>
              </a:rPr>
              <a:t>Selection of Principal Recipients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cs typeface="Cambria" charset="0"/>
              </a:rPr>
              <a:t>Ensure grant oversight 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400" dirty="0" smtClean="0">
                <a:cs typeface="Cambria" charset="0"/>
              </a:rPr>
              <a:t>Ensure transparency with stakeholders and the Global Fund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13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mbria" charset="0"/>
              </a:rPr>
              <a:t>Roles </a:t>
            </a:r>
            <a:r>
              <a:rPr lang="en-US" dirty="0">
                <a:cs typeface="Cambria" charset="0"/>
              </a:rPr>
              <a:t>&amp;</a:t>
            </a:r>
            <a:r>
              <a:rPr lang="en-US" dirty="0" smtClean="0">
                <a:cs typeface="Cambria" charset="0"/>
              </a:rPr>
              <a:t> Responsibilities: </a:t>
            </a:r>
            <a:r>
              <a:rPr lang="en-US" dirty="0">
                <a:cs typeface="Cambria" charset="0"/>
              </a:rPr>
              <a:t>Member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2"/>
              <a:buChar char="v"/>
            </a:pPr>
            <a:endParaRPr lang="en-GB" sz="2400" dirty="0" smtClean="0">
              <a:solidFill>
                <a:srgbClr val="775F55"/>
              </a:solidFill>
              <a:cs typeface="Cambria" charset="0"/>
            </a:endParaRP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Respect </a:t>
            </a:r>
            <a:r>
              <a:rPr lang="en-GB" sz="2400" dirty="0">
                <a:solidFill>
                  <a:srgbClr val="292934"/>
                </a:solidFill>
                <a:cs typeface="Cambria" charset="0"/>
              </a:rPr>
              <a:t>and comply with the </a:t>
            </a: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Governance </a:t>
            </a:r>
            <a:r>
              <a:rPr lang="en-GB" sz="2400" dirty="0">
                <a:solidFill>
                  <a:srgbClr val="292934"/>
                </a:solidFill>
                <a:cs typeface="Cambria" charset="0"/>
              </a:rPr>
              <a:t>Manual</a:t>
            </a: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Participates </a:t>
            </a:r>
            <a:r>
              <a:rPr lang="en-GB" sz="2400" dirty="0">
                <a:solidFill>
                  <a:srgbClr val="292934"/>
                </a:solidFill>
                <a:cs typeface="Cambria" charset="0"/>
              </a:rPr>
              <a:t>in all CCM activities</a:t>
            </a: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Share </a:t>
            </a:r>
            <a:r>
              <a:rPr lang="en-GB" sz="2400" dirty="0">
                <a:solidFill>
                  <a:srgbClr val="292934"/>
                </a:solidFill>
                <a:cs typeface="Cambria" charset="0"/>
              </a:rPr>
              <a:t>experiences &amp; </a:t>
            </a: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information</a:t>
            </a: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 </a:t>
            </a:r>
            <a:r>
              <a:rPr lang="en-GB" sz="2400" dirty="0">
                <a:solidFill>
                  <a:srgbClr val="292934"/>
                </a:solidFill>
                <a:cs typeface="Cambria" charset="0"/>
              </a:rPr>
              <a:t>Respect and comply with CCM decisions</a:t>
            </a: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Share </a:t>
            </a:r>
            <a:r>
              <a:rPr lang="en-GB" sz="2400" dirty="0">
                <a:solidFill>
                  <a:srgbClr val="292934"/>
                </a:solidFill>
                <a:cs typeface="Cambria" charset="0"/>
              </a:rPr>
              <a:t>information and decisions back  to member’s constituency</a:t>
            </a: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Represent </a:t>
            </a:r>
            <a:r>
              <a:rPr lang="en-GB" sz="2400" dirty="0">
                <a:solidFill>
                  <a:srgbClr val="292934"/>
                </a:solidFill>
                <a:cs typeface="Cambria" charset="0"/>
              </a:rPr>
              <a:t>views of  constituency - not of an organization or personal views</a:t>
            </a:r>
          </a:p>
          <a:p>
            <a:pPr>
              <a:lnSpc>
                <a:spcPct val="80000"/>
              </a:lnSpc>
              <a:buFont typeface="Wingdings" charset="2"/>
              <a:buChar char="v"/>
            </a:pPr>
            <a:r>
              <a:rPr lang="en-GB" sz="2400" dirty="0" smtClean="0">
                <a:solidFill>
                  <a:srgbClr val="292934"/>
                </a:solidFill>
                <a:cs typeface="Cambria" charset="0"/>
              </a:rPr>
              <a:t>Declare </a:t>
            </a:r>
            <a:r>
              <a:rPr lang="en-GB" sz="2400" dirty="0">
                <a:solidFill>
                  <a:srgbClr val="292934"/>
                </a:solidFill>
                <a:cs typeface="Cambria" charset="0"/>
              </a:rPr>
              <a:t>potential Conflict of Interest when CCM discuss issues related to the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4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Roman" charset="0"/>
                <a:ea typeface="ＭＳ Ｐゴシック" charset="0"/>
                <a:cs typeface="ＭＳ Ｐゴシック" charset="0"/>
              </a:rPr>
              <a:t>Executive </a:t>
            </a:r>
            <a:r>
              <a:rPr lang="en-US" dirty="0" smtClean="0">
                <a:latin typeface="Myriad Roman" charset="0"/>
                <a:ea typeface="ＭＳ Ｐゴシック" charset="0"/>
                <a:cs typeface="ＭＳ Ｐゴシック" charset="0"/>
              </a:rPr>
              <a:t>Committee: 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05305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CCM Executive Committee is responsible for:</a:t>
            </a:r>
          </a:p>
          <a:p>
            <a:pPr lvl="1">
              <a:buFont typeface="Wingdings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</a:rPr>
              <a:t>Coordinating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</a:rPr>
              <a:t>and directing the activity of CCM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</a:rPr>
              <a:t>Secretariat</a:t>
            </a:r>
          </a:p>
          <a:p>
            <a:pPr lvl="1">
              <a:buFont typeface="Wingdings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</a:rPr>
              <a:t>Supporting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</a:rPr>
              <a:t>and coordinating ad-hoc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</a:rPr>
              <a:t>working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</a:rPr>
              <a:t>roups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</a:rPr>
              <a:t>, </a:t>
            </a:r>
          </a:p>
          <a:p>
            <a:pPr lvl="1">
              <a:buFont typeface="Wingdings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</a:rPr>
              <a:t>Attending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</a:rPr>
              <a:t>to routine or urgent communications for which calling CCM meetings is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</a:rPr>
              <a:t>not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</a:rPr>
              <a:t>feasible. </a:t>
            </a:r>
          </a:p>
          <a:p>
            <a:pPr lvl="1">
              <a:buFont typeface="Wingdings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Decision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-making authority limited to administrative matters may be delegated by the CCM to the Executive Committee.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276" y="5653258"/>
            <a:ext cx="8540209" cy="9463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Myriad Roman" charset="0"/>
                <a:ea typeface="ＭＳ Ｐゴシック" charset="0"/>
                <a:cs typeface="ＭＳ Ｐゴシック" charset="0"/>
              </a:rPr>
              <a:t>All major decisions (both Financial and Programmatic) should be taken by the FULL CCM</a:t>
            </a:r>
            <a:endParaRPr lang="en-US" sz="1600" dirty="0">
              <a:solidFill>
                <a:srgbClr val="000000"/>
              </a:solidFill>
              <a:latin typeface="Myriad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8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Roman" charset="0"/>
                <a:ea typeface="ＭＳ Ｐゴシック" charset="0"/>
                <a:cs typeface="ＭＳ Ｐゴシック" charset="0"/>
              </a:rPr>
              <a:t>Executive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Membership (4)</a:t>
            </a:r>
          </a:p>
          <a:p>
            <a:pPr marL="0" indent="0">
              <a:buNone/>
            </a:pPr>
            <a:endParaRPr lang="en-US" sz="2600" u="sng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omprise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CCM Chair, the CCM Vice-Chair, the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Chair Oversight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Committee and the Chair 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the Proposal Development Committee.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2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Roman" charset="0"/>
                <a:ea typeface="ＭＳ Ｐゴシック" charset="0"/>
                <a:cs typeface="ＭＳ Ｐゴシック" charset="0"/>
              </a:rPr>
              <a:t>Oversight Committee :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922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Members will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ensure oversight in relation to the following functional areas:</a:t>
            </a:r>
          </a:p>
          <a:p>
            <a:pPr lvl="2">
              <a:buFont typeface="Wingdings" charset="2"/>
              <a:buChar char="ü"/>
            </a:pPr>
            <a:r>
              <a:rPr lang="en-US" sz="2600" dirty="0">
                <a:ea typeface="ＭＳ Ｐゴシック" charset="0"/>
              </a:rPr>
              <a:t>Finance;</a:t>
            </a:r>
          </a:p>
          <a:p>
            <a:pPr lvl="2">
              <a:buFont typeface="Wingdings" charset="2"/>
              <a:buChar char="ü"/>
            </a:pPr>
            <a:r>
              <a:rPr lang="en-US" sz="2600" dirty="0">
                <a:ea typeface="ＭＳ Ｐゴシック" charset="0"/>
              </a:rPr>
              <a:t>Procurement;</a:t>
            </a:r>
          </a:p>
          <a:p>
            <a:pPr lvl="2">
              <a:buFont typeface="Wingdings" charset="2"/>
              <a:buChar char="ü"/>
            </a:pPr>
            <a:r>
              <a:rPr lang="en-US" sz="2600" dirty="0">
                <a:ea typeface="ＭＳ Ｐゴシック" charset="0"/>
              </a:rPr>
              <a:t>Implementation;</a:t>
            </a:r>
          </a:p>
          <a:p>
            <a:pPr lvl="2">
              <a:buFont typeface="Wingdings" charset="2"/>
              <a:buChar char="ü"/>
            </a:pPr>
            <a:r>
              <a:rPr lang="en-US" sz="2600" dirty="0" smtClean="0">
                <a:ea typeface="ＭＳ Ｐゴシック" charset="0"/>
              </a:rPr>
              <a:t>Results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</a:rPr>
              <a:t>and Reporting</a:t>
            </a:r>
            <a:endParaRPr lang="en-US" sz="2600" dirty="0">
              <a:ea typeface="ＭＳ Ｐゴシック" charset="0"/>
            </a:endParaRPr>
          </a:p>
          <a:p>
            <a:pPr lvl="2">
              <a:buFont typeface="Wingdings" charset="2"/>
              <a:buChar char="ü"/>
            </a:pPr>
            <a:r>
              <a:rPr lang="en-US" sz="2600" dirty="0">
                <a:ea typeface="ＭＳ Ｐゴシック" charset="0"/>
              </a:rPr>
              <a:t>Technical assistance</a:t>
            </a:r>
            <a:r>
              <a:rPr lang="en-US" sz="2600" dirty="0" smtClean="0">
                <a:ea typeface="ＭＳ Ｐゴシック" charset="0"/>
              </a:rPr>
              <a:t>.</a:t>
            </a:r>
          </a:p>
          <a:p>
            <a:pPr lvl="2">
              <a:buFont typeface="Wingdings" charset="2"/>
              <a:buChar char="ü"/>
            </a:pPr>
            <a:r>
              <a:rPr lang="en-US" sz="2600" dirty="0" smtClean="0">
                <a:ea typeface="ＭＳ Ｐゴシック" charset="0"/>
              </a:rPr>
              <a:t>Development of OSP to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identify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potential implementation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bottlenecks</a:t>
            </a:r>
          </a:p>
          <a:p>
            <a:pPr lvl="2">
              <a:buFont typeface="Wingdings" charset="2"/>
              <a:buChar char="ü"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enhance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transparency with regards to grant implementation </a:t>
            </a:r>
            <a:endParaRPr lang="en-US" sz="2600" dirty="0"/>
          </a:p>
          <a:p>
            <a:pPr lvl="2">
              <a:buFont typeface="Wingdings" charset="2"/>
              <a:buChar char="v"/>
            </a:pPr>
            <a:endParaRPr lang="en-US" sz="2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2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Roman" charset="0"/>
                <a:ea typeface="ＭＳ Ｐゴシック" charset="0"/>
                <a:cs typeface="ＭＳ Ｐゴシック" charset="0"/>
              </a:rPr>
              <a:t>Oversight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035" y="1600200"/>
            <a:ext cx="8153400" cy="487489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Membership (6)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Oversight Committee shall consist of a Chair, a Vice-Chair, and 4 Ordinary Members.</a:t>
            </a:r>
          </a:p>
          <a:p>
            <a:pPr>
              <a:buFont typeface="Wingdings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Membership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the CCM is not a prerequisite for membership for Oversight Committee (exception: Chair and Vice-Chair) </a:t>
            </a:r>
          </a:p>
          <a:p>
            <a:pPr>
              <a:buFont typeface="Wingdings" charset="2"/>
              <a:buChar char="v"/>
            </a:pP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hould NOT be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representatives of PR nor SR nor SSR institutions.  </a:t>
            </a:r>
            <a:endParaRPr lang="en-US" sz="2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r>
              <a:rPr lang="en-US" sz="2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Skill set: Finance, Procurement and  </a:t>
            </a:r>
            <a:r>
              <a:rPr lang="en-US" sz="2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Management expertise.  </a:t>
            </a:r>
          </a:p>
        </p:txBody>
      </p:sp>
    </p:spTree>
    <p:extLst>
      <p:ext uri="{BB962C8B-B14F-4D97-AF65-F5344CB8AC3E}">
        <p14:creationId xmlns:p14="http://schemas.microsoft.com/office/powerpoint/2010/main" val="313655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 Development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Committee: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Coordinates the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preparation of proposals by the CCM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;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iaising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with national agencies and development partners to ensure harmonization of GF programs with other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programs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.</a:t>
            </a:r>
            <a:endParaRPr lang="en-US" sz="2600" dirty="0" smtClean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Ensure robust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gap analysis for proposal development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line with the national strategy. </a:t>
            </a:r>
            <a:endParaRPr lang="en-US" sz="2600" dirty="0" smtClean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Assists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CCM in fulfilling its responsibility to </a:t>
            </a:r>
            <a:r>
              <a:rPr lang="en-GB" sz="2600" dirty="0">
                <a:ea typeface="ＭＳ Ｐゴシック" charset="0"/>
                <a:cs typeface="ＭＳ Ｐゴシック" charset="0"/>
              </a:rPr>
              <a:t>‘coordinate the submission of one national proposal for </a:t>
            </a:r>
            <a:r>
              <a:rPr lang="en-GB" sz="2600" dirty="0" smtClean="0">
                <a:ea typeface="ＭＳ Ｐゴシック" charset="0"/>
                <a:cs typeface="ＭＳ Ｐゴシック" charset="0"/>
              </a:rPr>
              <a:t>funding. </a:t>
            </a:r>
          </a:p>
          <a:p>
            <a:pPr>
              <a:buFont typeface="Wingdings" charset="2"/>
              <a:buChar char="v"/>
            </a:pPr>
            <a:r>
              <a:rPr lang="en-GB" sz="2600" dirty="0">
                <a:ea typeface="ＭＳ Ｐゴシック" charset="0"/>
                <a:cs typeface="ＭＳ Ｐゴシック" charset="0"/>
              </a:rPr>
              <a:t>P</a:t>
            </a:r>
            <a:r>
              <a:rPr lang="en-GB" sz="2600" dirty="0" smtClean="0">
                <a:ea typeface="ＭＳ Ｐゴシック" charset="0"/>
                <a:cs typeface="ＭＳ Ｐゴシック" charset="0"/>
              </a:rPr>
              <a:t>rioritize </a:t>
            </a:r>
            <a:r>
              <a:rPr lang="en-GB" sz="2600" dirty="0">
                <a:ea typeface="ＭＳ Ｐゴシック" charset="0"/>
                <a:cs typeface="ＭＳ Ｐゴシック" charset="0"/>
              </a:rPr>
              <a:t>needs, and identify the comparative advantages of each proposed partner</a:t>
            </a:r>
            <a:r>
              <a:rPr lang="en-GB" sz="2600" dirty="0" smtClean="0">
                <a:ea typeface="ＭＳ Ｐゴシック" charset="0"/>
                <a:cs typeface="ＭＳ Ｐゴシック" charset="0"/>
              </a:rPr>
              <a:t>.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689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ＭＳ 明朝"/>
              <a:cs typeface="Font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a typeface="ＭＳ 明朝"/>
                <a:cs typeface="Font"/>
              </a:rPr>
              <a:t> “World </a:t>
            </a:r>
            <a:r>
              <a:rPr lang="en-US" dirty="0">
                <a:ea typeface="ＭＳ 明朝"/>
                <a:cs typeface="Font"/>
              </a:rPr>
              <a:t>free of the burden of HIV, TB and </a:t>
            </a:r>
            <a:r>
              <a:rPr lang="en-US" dirty="0" smtClean="0">
                <a:ea typeface="ＭＳ 明朝"/>
                <a:cs typeface="Font"/>
              </a:rPr>
              <a:t>malaria”</a:t>
            </a:r>
            <a:endParaRPr lang="en-US" dirty="0">
              <a:cs typeface="Arial Unicode MS"/>
            </a:endParaRPr>
          </a:p>
          <a:p>
            <a:pPr marL="82296" indent="0">
              <a:buNone/>
            </a:pPr>
            <a:endParaRPr lang="en-US" altLang="ja-JP" dirty="0" smtClean="0">
              <a:cs typeface="Arial Unicode MS"/>
              <a:sym typeface="Wingdings" charset="0"/>
            </a:endParaRPr>
          </a:p>
          <a:p>
            <a:pPr marL="82296" indent="0">
              <a:buNone/>
            </a:pPr>
            <a:r>
              <a:rPr lang="en-US" altLang="ja-JP" dirty="0" smtClean="0">
                <a:cs typeface="Arial Unicode MS"/>
                <a:sym typeface="Wingdings" charset="0"/>
              </a:rPr>
              <a:t>“To </a:t>
            </a:r>
            <a:r>
              <a:rPr lang="en-US" altLang="ja-JP" dirty="0">
                <a:cs typeface="Arial Unicode MS"/>
                <a:sym typeface="Wingdings" charset="0"/>
              </a:rPr>
              <a:t>dramatically increase resources to fight three of the world‘s most devastating diseases, and to direct those resources to areas of greatest need.</a:t>
            </a:r>
            <a:r>
              <a:rPr lang="ja-JP" altLang="en-US" dirty="0">
                <a:cs typeface="Arial Unicode MS"/>
                <a:sym typeface="Wingdings" charset="0"/>
              </a:rPr>
              <a:t>”</a:t>
            </a:r>
            <a:endParaRPr lang="en-US" dirty="0">
              <a:cs typeface="Arial Unicode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0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Development </a:t>
            </a:r>
            <a:r>
              <a:rPr lang="en-US" dirty="0">
                <a:latin typeface="Myriad Roman" charset="0"/>
                <a:ea typeface="ＭＳ Ｐゴシック" charset="0"/>
                <a:cs typeface="ＭＳ Ｐゴシック" charset="0"/>
              </a:rPr>
              <a:t>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74131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Membership (5)</a:t>
            </a:r>
          </a:p>
          <a:p>
            <a:pPr>
              <a:buFont typeface="Wingdings" charset="2"/>
              <a:buChar char="v"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Chair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, and Vice-Chair, and up to three Ordinary members who need not be CCM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members. 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r>
              <a:rPr lang="en-US" sz="2600" dirty="0">
                <a:ea typeface="ＭＳ Ｐゴシック" charset="0"/>
                <a:cs typeface="ＭＳ Ｐゴシック" charset="0"/>
              </a:rPr>
              <a:t>Members must belong to different sectors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.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r>
              <a:rPr lang="en-US" sz="2600" dirty="0">
                <a:ea typeface="ＭＳ Ｐゴシック" charset="0"/>
                <a:cs typeface="ＭＳ Ｐゴシック" charset="0"/>
              </a:rPr>
              <a:t>Committee shall not include members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whose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organization is proposing to be a PR or SR in a current GF round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.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v"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All committee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members,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shall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comply with the CCM COI Policy.</a:t>
            </a:r>
          </a:p>
          <a:p>
            <a:pPr>
              <a:buFont typeface="Wingdings" charset="2"/>
              <a:buChar char="v"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Access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technical advice from development partners and other sources of expertise, including prospective PRs, SRs or SSRs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9113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cs typeface="Cambria" charset="0"/>
              </a:rPr>
              <a:t>PR </a:t>
            </a:r>
            <a:r>
              <a:rPr lang="es-AR" dirty="0">
                <a:cs typeface="Cambria" charset="0"/>
              </a:rPr>
              <a:t>a</a:t>
            </a:r>
            <a:r>
              <a:rPr lang="es-AR" dirty="0" smtClean="0">
                <a:cs typeface="Cambria" charset="0"/>
              </a:rPr>
              <a:t>nd 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321040" cy="480060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cs typeface="Cambria" charset="0"/>
            </a:endParaRPr>
          </a:p>
          <a:p>
            <a:pPr marL="0" indent="0">
              <a:buNone/>
            </a:pPr>
            <a:endParaRPr lang="en-GB" dirty="0" smtClean="0">
              <a:cs typeface="Cambria" charset="0"/>
            </a:endParaRPr>
          </a:p>
          <a:p>
            <a:pPr marL="0" indent="0">
              <a:buNone/>
            </a:pPr>
            <a:r>
              <a:rPr lang="en-GB" dirty="0" smtClean="0">
                <a:cs typeface="Cambria" charset="0"/>
              </a:rPr>
              <a:t>The </a:t>
            </a:r>
            <a:r>
              <a:rPr lang="en-GB" b="1" dirty="0">
                <a:cs typeface="Cambria" charset="0"/>
              </a:rPr>
              <a:t>Principal Recipient </a:t>
            </a:r>
            <a:r>
              <a:rPr lang="en-GB" dirty="0">
                <a:cs typeface="Cambria" charset="0"/>
              </a:rPr>
              <a:t>is the institution with whom the grant agreement is signed and is the one legally responsible for the execution of the contract with the Global Fund</a:t>
            </a:r>
            <a:r>
              <a:rPr lang="en-GB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1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497239"/>
              </p:ext>
            </p:extLst>
          </p:nvPr>
        </p:nvGraphicFramePr>
        <p:xfrm>
          <a:off x="609600" y="2177143"/>
          <a:ext cx="8371114" cy="422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248622" y="2213427"/>
            <a:ext cx="5627520" cy="6894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Cambria" charset="0"/>
                <a:cs typeface="Cambria" charset="0"/>
              </a:rPr>
              <a:t>Becoming a Principal </a:t>
            </a:r>
            <a:r>
              <a:rPr lang="en-US" b="1" dirty="0" smtClean="0">
                <a:solidFill>
                  <a:srgbClr val="800000"/>
                </a:solidFill>
                <a:latin typeface="Cambria" charset="0"/>
                <a:cs typeface="Cambria" charset="0"/>
              </a:rPr>
              <a:t>Recipient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1081991" y="5302619"/>
            <a:ext cx="470431" cy="9171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0230" y="6219763"/>
            <a:ext cx="96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6776" y="1925803"/>
            <a:ext cx="7919272" cy="4122366"/>
          </a:xfrm>
        </p:spPr>
        <p:txBody>
          <a:bodyPr/>
          <a:lstStyle/>
          <a:p>
            <a:pPr lvl="0">
              <a:buFont typeface="Wingdings" charset="2"/>
              <a:buChar char="ü"/>
            </a:pPr>
            <a:r>
              <a:rPr lang="es-GT" dirty="0"/>
              <a:t>Grant </a:t>
            </a:r>
            <a:r>
              <a:rPr lang="es-GT" dirty="0" smtClean="0"/>
              <a:t>Implementation</a:t>
            </a:r>
            <a:endParaRPr lang="en-US" dirty="0"/>
          </a:p>
          <a:p>
            <a:pPr lvl="0">
              <a:buFont typeface="Wingdings" charset="2"/>
              <a:buChar char="ü"/>
            </a:pPr>
            <a:r>
              <a:rPr lang="es-GT" dirty="0"/>
              <a:t>Technical </a:t>
            </a:r>
            <a:r>
              <a:rPr lang="es-GT" dirty="0" smtClean="0"/>
              <a:t>Coordination</a:t>
            </a:r>
            <a:endParaRPr lang="en-US" dirty="0"/>
          </a:p>
          <a:p>
            <a:pPr lvl="0">
              <a:buFont typeface="Wingdings" charset="2"/>
              <a:buChar char="ü"/>
            </a:pPr>
            <a:r>
              <a:rPr lang="es-GT" dirty="0"/>
              <a:t>Financial Management</a:t>
            </a:r>
            <a:endParaRPr lang="en-US" dirty="0"/>
          </a:p>
          <a:p>
            <a:pPr lvl="0">
              <a:buFont typeface="Wingdings" charset="2"/>
              <a:buChar char="ü"/>
            </a:pPr>
            <a:r>
              <a:rPr lang="es-GT" dirty="0"/>
              <a:t>Monitoring &amp; Reporting</a:t>
            </a:r>
            <a:endParaRPr lang="en-US" dirty="0"/>
          </a:p>
          <a:p>
            <a:pPr lvl="0">
              <a:buFont typeface="Wingdings" charset="2"/>
              <a:buChar char="ü"/>
            </a:pPr>
            <a:r>
              <a:rPr lang="es-GT" dirty="0"/>
              <a:t>Procurement Management </a:t>
            </a:r>
            <a:r>
              <a:rPr lang="es-GT" dirty="0" smtClean="0"/>
              <a:t>and </a:t>
            </a:r>
            <a:r>
              <a:rPr lang="en-US" dirty="0" smtClean="0"/>
              <a:t>monitoring </a:t>
            </a:r>
            <a:endParaRPr lang="en-US" dirty="0"/>
          </a:p>
          <a:p>
            <a:pPr lvl="0">
              <a:buFont typeface="Wingdings" charset="2"/>
              <a:buChar char="ü"/>
            </a:pPr>
            <a:r>
              <a:rPr lang="es-GT" dirty="0"/>
              <a:t>Partnership </a:t>
            </a:r>
            <a:r>
              <a:rPr lang="es-GT" dirty="0" smtClean="0"/>
              <a:t>coordination and SR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mbria" charset="0"/>
              </a:rPr>
              <a:t>CCM &amp; PR key boundaries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gray">
          <a:xfrm>
            <a:off x="4972958" y="2343150"/>
            <a:ext cx="3847192" cy="3600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r>
              <a:rPr lang="en-US" sz="2000" dirty="0">
                <a:cs typeface="Arial" charset="0"/>
              </a:rPr>
              <a:t>PR signs agreement with the Global Fund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endParaRPr lang="en-US" sz="2000" dirty="0">
              <a:cs typeface="Arial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r>
              <a:rPr lang="en-US" sz="2000" dirty="0">
                <a:cs typeface="Arial" charset="0"/>
              </a:rPr>
              <a:t>PR is responsible for grant implementation, monitoring and reporting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endParaRPr lang="en-US" sz="2000" dirty="0">
              <a:cs typeface="Arial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r>
              <a:rPr lang="en-US" sz="2000" dirty="0">
                <a:cs typeface="Arial" charset="0"/>
              </a:rPr>
              <a:t>Responsible for financial management, procurement and technical &amp; partnership coordination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endParaRPr lang="en-US" dirty="0">
              <a:cs typeface="Arial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endParaRPr lang="en-US" dirty="0">
              <a:cs typeface="Arial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endParaRPr lang="en-US" dirty="0">
              <a:cs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4972958" y="1828800"/>
            <a:ext cx="3866242" cy="533400"/>
          </a:xfrm>
          <a:prstGeom prst="rect">
            <a:avLst/>
          </a:prstGeom>
          <a:solidFill>
            <a:srgbClr val="E8D19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ea typeface="+mn-ea"/>
                <a:cs typeface="Arial" pitchFamily="34" charset="0"/>
              </a:rPr>
              <a:t>PR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5081" y="52134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gray">
          <a:xfrm>
            <a:off x="990286" y="2343150"/>
            <a:ext cx="3408677" cy="3600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r>
              <a:rPr lang="en-US" sz="2000" dirty="0">
                <a:cs typeface="Arial" charset="0"/>
              </a:rPr>
              <a:t>Proposal Development and PR selection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endParaRPr lang="en-US" sz="2000" dirty="0">
              <a:cs typeface="Arial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r>
              <a:rPr lang="en-US" sz="2000" dirty="0">
                <a:cs typeface="Arial" charset="0"/>
              </a:rPr>
              <a:t>Grant oversight and resolution of systemic problems and bottlenecks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endParaRPr lang="en-US" sz="2000" dirty="0">
              <a:cs typeface="Arial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charset="0"/>
              <a:buChar char="§"/>
            </a:pPr>
            <a:r>
              <a:rPr lang="en-US" sz="2000" dirty="0">
                <a:cs typeface="Arial" charset="0"/>
              </a:rPr>
              <a:t>Evaluate PR </a:t>
            </a:r>
            <a:r>
              <a:rPr lang="en-US" sz="2000" dirty="0" smtClean="0">
                <a:cs typeface="Arial" charset="0"/>
              </a:rPr>
              <a:t>for next phase of funding </a:t>
            </a:r>
            <a:endParaRPr lang="en-GB" sz="2000" dirty="0"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990286" y="1828800"/>
            <a:ext cx="3408677" cy="533400"/>
          </a:xfrm>
          <a:prstGeom prst="rect">
            <a:avLst/>
          </a:prstGeom>
          <a:solidFill>
            <a:srgbClr val="E8D19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000000"/>
                </a:solidFill>
                <a:ea typeface="+mn-ea"/>
                <a:cs typeface="Arial" pitchFamily="34" charset="0"/>
              </a:rPr>
              <a:t>CCM</a:t>
            </a:r>
          </a:p>
        </p:txBody>
      </p:sp>
    </p:spTree>
    <p:extLst>
      <p:ext uri="{BB962C8B-B14F-4D97-AF65-F5344CB8AC3E}">
        <p14:creationId xmlns:p14="http://schemas.microsoft.com/office/powerpoint/2010/main" val="423984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Implementers 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480943"/>
              </p:ext>
            </p:extLst>
          </p:nvPr>
        </p:nvGraphicFramePr>
        <p:xfrm>
          <a:off x="609600" y="2173110"/>
          <a:ext cx="8153399" cy="387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261862"/>
            <a:ext cx="186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1365" y="2492750"/>
            <a:ext cx="96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Lhaksam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899" y="1605187"/>
            <a:ext cx="148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Informal Networks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5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solidFill>
                  <a:srgbClr val="775F55"/>
                </a:solidFill>
                <a:cs typeface="Cambria" charset="0"/>
              </a:rPr>
              <a:t>Local Fund Agent (LFA</a:t>
            </a:r>
            <a:r>
              <a:rPr lang="es-AR" dirty="0" smtClean="0">
                <a:solidFill>
                  <a:srgbClr val="775F55"/>
                </a:solidFill>
                <a:cs typeface="Cambria" charset="0"/>
              </a:rPr>
              <a:t>)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0755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es-AR" dirty="0">
                <a:cs typeface="Cambria" charset="0"/>
              </a:rPr>
              <a:t>The LFA is an essential component of the GF architecture and is contracted and paid directly by the </a:t>
            </a:r>
            <a:r>
              <a:rPr lang="es-AR" dirty="0" smtClean="0">
                <a:cs typeface="Cambria" charset="0"/>
              </a:rPr>
              <a:t>GF</a:t>
            </a:r>
            <a:endParaRPr lang="es-AR" dirty="0">
              <a:cs typeface="Cambria" charset="0"/>
            </a:endParaRPr>
          </a:p>
          <a:p>
            <a:pPr>
              <a:buFont typeface="Wingdings" charset="2"/>
              <a:buChar char="v"/>
            </a:pPr>
            <a:r>
              <a:rPr lang="es-AR" dirty="0">
                <a:cs typeface="Cambria" charset="0"/>
              </a:rPr>
              <a:t>The LFA functions as the “eyes and ears” of the Global Fund in each </a:t>
            </a:r>
            <a:r>
              <a:rPr lang="es-AR" dirty="0" smtClean="0">
                <a:cs typeface="Cambria" charset="0"/>
              </a:rPr>
              <a:t>country. </a:t>
            </a:r>
          </a:p>
          <a:p>
            <a:pPr>
              <a:buFont typeface="Wingdings" charset="2"/>
              <a:buChar char="v"/>
            </a:pPr>
            <a:r>
              <a:rPr lang="es-AR" dirty="0">
                <a:cs typeface="Cambria" charset="0"/>
              </a:rPr>
              <a:t>The LFA does not act as the GF representative and cannot speak for the </a:t>
            </a:r>
            <a:r>
              <a:rPr lang="es-AR" dirty="0" smtClean="0">
                <a:cs typeface="Cambria" charset="0"/>
              </a:rPr>
              <a:t>GF</a:t>
            </a:r>
            <a:endParaRPr lang="es-AR" dirty="0">
              <a:cs typeface="Cambria" charset="0"/>
            </a:endParaRPr>
          </a:p>
          <a:p>
            <a:pPr>
              <a:buFont typeface="Wingdings" charset="2"/>
              <a:buChar char="v"/>
            </a:pPr>
            <a:r>
              <a:rPr lang="es-AR" dirty="0">
                <a:cs typeface="Cambria" charset="0"/>
              </a:rPr>
              <a:t>The LFA provides independent, objective and professional opinions and support </a:t>
            </a:r>
            <a:r>
              <a:rPr lang="es-AR" dirty="0" smtClean="0">
                <a:cs typeface="Cambria" charset="0"/>
              </a:rPr>
              <a:t>the </a:t>
            </a:r>
            <a:r>
              <a:rPr lang="es-AR" dirty="0">
                <a:cs typeface="Cambria" charset="0"/>
              </a:rPr>
              <a:t>Global Fund concerning the grant mangagement and performance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9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8900" y="2547243"/>
            <a:ext cx="7127372" cy="134385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yriad Roman" charset="0"/>
              </a:rPr>
              <a:t/>
            </a:r>
            <a:br>
              <a:rPr lang="en-US" dirty="0">
                <a:latin typeface="Myriad Roman" charset="0"/>
              </a:rPr>
            </a:br>
            <a:r>
              <a:rPr lang="en-US" dirty="0">
                <a:latin typeface="Myriad Roman" charset="0"/>
              </a:rPr>
              <a:t/>
            </a:r>
            <a:br>
              <a:rPr lang="en-US" dirty="0">
                <a:latin typeface="Myriad Roman" charset="0"/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8900" y="1600200"/>
            <a:ext cx="74627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Comments and Quotations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31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when and how?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75F55"/>
                </a:solidFill>
                <a:ea typeface="ＭＳ Ｐゴシック" charset="0"/>
                <a:cs typeface="Cambria" charset="0"/>
              </a:rPr>
              <a:t>Conflict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0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75F55"/>
                </a:solidFill>
                <a:ea typeface="ＭＳ Ｐゴシック" charset="0"/>
                <a:cs typeface="Cambria" charset="0"/>
              </a:rPr>
              <a:t>What? </a:t>
            </a:r>
            <a:endParaRPr lang="en-GB" dirty="0">
              <a:solidFill>
                <a:srgbClr val="775F55"/>
              </a:solidFill>
              <a:ea typeface="ＭＳ Ｐゴシック" charset="0"/>
              <a:cs typeface="Cambria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46651"/>
            <a:ext cx="8006299" cy="289280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dirty="0">
                <a:ea typeface="ＭＳ Ｐゴシック" charset="0"/>
                <a:cs typeface="Cambria" charset="0"/>
              </a:rPr>
              <a:t>A </a:t>
            </a:r>
            <a:r>
              <a:rPr lang="en-US" b="1" dirty="0">
                <a:ea typeface="ＭＳ Ｐゴシック" charset="0"/>
                <a:cs typeface="Cambria" charset="0"/>
              </a:rPr>
              <a:t>conflict of interest</a:t>
            </a:r>
            <a:r>
              <a:rPr lang="en-US" dirty="0">
                <a:ea typeface="ＭＳ Ｐゴシック" charset="0"/>
                <a:cs typeface="Cambria" charset="0"/>
              </a:rPr>
              <a:t> occurs when a member of the CCM or the CCM Secretariat uses his or her position to advance his/her </a:t>
            </a:r>
            <a:r>
              <a:rPr lang="en-US" dirty="0" smtClean="0">
                <a:ea typeface="ＭＳ Ｐゴシック" charset="0"/>
                <a:cs typeface="Cambria" charset="0"/>
              </a:rPr>
              <a:t>personal ambitions or </a:t>
            </a:r>
            <a:r>
              <a:rPr lang="en-US" dirty="0">
                <a:ea typeface="ＭＳ Ｐゴシック" charset="0"/>
                <a:cs typeface="Cambria" charset="0"/>
              </a:rPr>
              <a:t>interests, the interests of his/her institution or those of his/her family, or close associates in a way that disadvantages or excludes others.</a:t>
            </a:r>
            <a:endParaRPr lang="en-GB" dirty="0">
              <a:ea typeface="ＭＳ Ｐゴシック" charset="0"/>
              <a:cs typeface="Cambri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9898" y="4985913"/>
            <a:ext cx="7538443" cy="1061639"/>
          </a:xfrm>
          <a:prstGeom prst="rect">
            <a:avLst/>
          </a:prstGeom>
          <a:solidFill>
            <a:srgbClr val="E8D1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Cambria" charset="0"/>
                <a:ea typeface="ＭＳ Ｐゴシック" charset="0"/>
                <a:cs typeface="Cambria" charset="0"/>
              </a:rPr>
              <a:t>Recommended that COI policies apply to all members of the </a:t>
            </a:r>
            <a:r>
              <a:rPr lang="en-US" b="1" i="1" dirty="0" smtClean="0">
                <a:solidFill>
                  <a:schemeClr val="tx1"/>
                </a:solidFill>
                <a:latin typeface="Cambria" charset="0"/>
                <a:ea typeface="ＭＳ Ｐゴシック" charset="0"/>
                <a:cs typeface="Cambria" charset="0"/>
              </a:rPr>
              <a:t>CCM</a:t>
            </a:r>
            <a:endParaRPr lang="en-US" b="1" i="1" dirty="0">
              <a:solidFill>
                <a:schemeClr val="tx1"/>
              </a:solidFill>
              <a:latin typeface="Cambria" charset="0"/>
              <a:ea typeface="ＭＳ Ｐゴシック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4" y="274638"/>
            <a:ext cx="8369244" cy="1143000"/>
          </a:xfrm>
        </p:spPr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4444" y="1845747"/>
            <a:ext cx="5429431" cy="471514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cs typeface="Arial Unicode MS"/>
              </a:rPr>
              <a:t>Total 28 members 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cs typeface="Arial Unicode MS"/>
              </a:rPr>
              <a:t>Non</a:t>
            </a:r>
            <a:r>
              <a:rPr lang="en-US" dirty="0">
                <a:cs typeface="Arial Unicode MS"/>
              </a:rPr>
              <a:t>-voting Seats (8 seats)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20 Voting members (equal </a:t>
            </a:r>
            <a:r>
              <a:rPr lang="en-US" dirty="0"/>
              <a:t>representation </a:t>
            </a:r>
            <a:r>
              <a:rPr lang="en-US" dirty="0" smtClean="0"/>
              <a:t> </a:t>
            </a:r>
            <a:r>
              <a:rPr lang="en-US" dirty="0"/>
              <a:t>implementers and </a:t>
            </a:r>
            <a:r>
              <a:rPr lang="en-US" dirty="0" smtClean="0"/>
              <a:t>donors). 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cs typeface="Arial Unicode MS"/>
              </a:rPr>
              <a:t>One  seat each from Foundation, Private sector, CSO developed countries, SCO developing countries and communities (5seats) </a:t>
            </a:r>
          </a:p>
          <a:p>
            <a:pPr>
              <a:buFont typeface="Wingdings" charset="2"/>
              <a:buChar char="v"/>
            </a:pPr>
            <a:endParaRPr lang="en-US" dirty="0">
              <a:cs typeface="Arial Unicode MS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66" y="1845746"/>
            <a:ext cx="3496736" cy="3149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42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6598" y="228600"/>
            <a:ext cx="8385001" cy="1041576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Guiding Principles for COI</a:t>
            </a: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3253008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>
                <a:ea typeface="Arial" charset="0"/>
              </a:rPr>
              <a:t>CCM activities should promote </a:t>
            </a:r>
            <a:r>
              <a:rPr lang="en-US" b="1" dirty="0">
                <a:ea typeface="Arial" charset="0"/>
              </a:rPr>
              <a:t>transparency </a:t>
            </a:r>
            <a:r>
              <a:rPr lang="en-US" dirty="0">
                <a:ea typeface="Arial" charset="0"/>
              </a:rPr>
              <a:t>and </a:t>
            </a:r>
            <a:r>
              <a:rPr lang="en-US" b="1" dirty="0">
                <a:ea typeface="Arial" charset="0"/>
              </a:rPr>
              <a:t>accountability</a:t>
            </a:r>
            <a:r>
              <a:rPr lang="en-US" dirty="0">
                <a:ea typeface="Arial" charset="0"/>
              </a:rPr>
              <a:t> in order not to undermine the integrity and legitimacy of the CCM</a:t>
            </a:r>
          </a:p>
          <a:p>
            <a:pPr>
              <a:buFont typeface="Wingdings" charset="2"/>
              <a:buChar char="v"/>
            </a:pPr>
            <a:endParaRPr lang="en-US" dirty="0">
              <a:ea typeface="Arial" charset="0"/>
            </a:endParaRPr>
          </a:p>
          <a:p>
            <a:pPr>
              <a:buFont typeface="Wingdings" charset="2"/>
              <a:buChar char="v"/>
            </a:pPr>
            <a:r>
              <a:rPr lang="en-US" dirty="0">
                <a:ea typeface="Arial" charset="0"/>
              </a:rPr>
              <a:t>COI should be managed through </a:t>
            </a:r>
            <a:r>
              <a:rPr lang="en-US" b="1" dirty="0">
                <a:ea typeface="Arial" charset="0"/>
              </a:rPr>
              <a:t>formal policies </a:t>
            </a:r>
            <a:r>
              <a:rPr lang="en-US" dirty="0">
                <a:ea typeface="Arial" charset="0"/>
              </a:rPr>
              <a:t>and </a:t>
            </a:r>
            <a:r>
              <a:rPr lang="en-US" b="1" dirty="0">
                <a:ea typeface="Arial" charset="0"/>
              </a:rPr>
              <a:t>procedures  </a:t>
            </a:r>
          </a:p>
          <a:p>
            <a:pPr>
              <a:buFont typeface="Wingdings" charset="2"/>
              <a:buChar char="v"/>
            </a:pPr>
            <a:endParaRPr lang="en-GB" sz="2000" dirty="0"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8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75F55"/>
                </a:solidFill>
                <a:ea typeface="ＭＳ Ｐゴシック" charset="0"/>
                <a:cs typeface="Cambria" charset="0"/>
              </a:rPr>
              <a:t>Potential </a:t>
            </a:r>
            <a:r>
              <a:rPr lang="en-US" dirty="0" smtClean="0">
                <a:solidFill>
                  <a:srgbClr val="775F55"/>
                </a:solidFill>
                <a:ea typeface="ＭＳ Ｐゴシック" charset="0"/>
                <a:cs typeface="Cambria" charset="0"/>
              </a:rPr>
              <a:t>Area of COI</a:t>
            </a:r>
            <a:endParaRPr lang="en-GB" sz="3600" dirty="0">
              <a:solidFill>
                <a:srgbClr val="775F55"/>
              </a:solidFill>
              <a:ea typeface="ＭＳ Ｐゴシック" charset="0"/>
              <a:cs typeface="Cambria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16628"/>
            <a:ext cx="8153400" cy="503657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>
                <a:ea typeface="ＭＳ Ｐゴシック" charset="0"/>
                <a:cs typeface="Cambria" charset="0"/>
              </a:rPr>
              <a:t>Selection of PRs and SRs </a:t>
            </a:r>
          </a:p>
          <a:p>
            <a:pPr>
              <a:buFont typeface="Wingdings" charset="2"/>
              <a:buChar char="v"/>
            </a:pPr>
            <a:r>
              <a:rPr lang="en-US" dirty="0">
                <a:ea typeface="ＭＳ Ｐゴシック" charset="0"/>
                <a:cs typeface="Cambria" charset="0"/>
              </a:rPr>
              <a:t>Renewal requests for a forthcoming phase of a grant</a:t>
            </a:r>
          </a:p>
          <a:p>
            <a:pPr>
              <a:buFont typeface="Wingdings" charset="2"/>
              <a:buChar char="v"/>
            </a:pPr>
            <a:r>
              <a:rPr lang="en-US" dirty="0">
                <a:ea typeface="ＭＳ Ｐゴシック" charset="0"/>
                <a:cs typeface="Cambria" charset="0"/>
              </a:rPr>
              <a:t>S</a:t>
            </a:r>
            <a:r>
              <a:rPr lang="en-US" dirty="0" smtClean="0">
                <a:ea typeface="ＭＳ Ｐゴシック" charset="0"/>
                <a:cs typeface="Cambria" charset="0"/>
              </a:rPr>
              <a:t>ubstantial </a:t>
            </a:r>
            <a:r>
              <a:rPr lang="en-US" dirty="0">
                <a:ea typeface="ＭＳ Ｐゴシック" charset="0"/>
                <a:cs typeface="Cambria" charset="0"/>
              </a:rPr>
              <a:t>reprogramming</a:t>
            </a:r>
          </a:p>
          <a:p>
            <a:pPr>
              <a:buFont typeface="Wingdings" charset="2"/>
              <a:buChar char="v"/>
            </a:pPr>
            <a:r>
              <a:rPr lang="en-US" dirty="0">
                <a:ea typeface="ＭＳ Ｐゴシック" charset="0"/>
                <a:cs typeface="Cambria" charset="0"/>
              </a:rPr>
              <a:t>Issues relating to assessment, monitoring, and oversight of PRs and SRs</a:t>
            </a:r>
          </a:p>
          <a:p>
            <a:pPr>
              <a:buFont typeface="Wingdings" charset="2"/>
              <a:buChar char="v"/>
            </a:pPr>
            <a:r>
              <a:rPr lang="en-US" dirty="0">
                <a:ea typeface="ＭＳ Ｐゴシック" charset="0"/>
                <a:cs typeface="Cambria" charset="0"/>
              </a:rPr>
              <a:t>Discussions of matters for which CCM members or their institutions have a financial interest, such as contracting, recruitment of staff, etc.</a:t>
            </a:r>
            <a:endParaRPr lang="en-GB" dirty="0">
              <a:ea typeface="ＭＳ Ｐゴシック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2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6598" y="152400"/>
            <a:ext cx="8385001" cy="10798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75F55"/>
                </a:solidFill>
                <a:ea typeface="ＭＳ Ｐゴシック" charset="0"/>
                <a:cs typeface="Cambria" charset="0"/>
              </a:rPr>
              <a:t>Eligibility Requirements</a:t>
            </a:r>
            <a:endParaRPr lang="en-US" dirty="0">
              <a:solidFill>
                <a:srgbClr val="775F55"/>
              </a:solidFill>
              <a:ea typeface="ＭＳ Ｐゴシック" charset="0"/>
              <a:cs typeface="Cambria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06598" y="1600199"/>
            <a:ext cx="8385002" cy="5035045"/>
          </a:xfrm>
        </p:spPr>
        <p:txBody>
          <a:bodyPr/>
          <a:lstStyle/>
          <a:p>
            <a:pPr>
              <a:buFontTx/>
              <a:buNone/>
            </a:pPr>
            <a:r>
              <a:rPr lang="fr-CH" altLang="ja-JP" sz="2800" dirty="0">
                <a:ea typeface="ＭＳ Ｐゴシック" charset="0"/>
                <a:cs typeface="Cambria" charset="0"/>
              </a:rPr>
              <a:t>To avoid conflict of interest </a:t>
            </a:r>
            <a:r>
              <a:rPr lang="fr-CH" altLang="ja-JP" sz="2800" dirty="0" smtClean="0">
                <a:ea typeface="ＭＳ Ｐゴシック" charset="0"/>
                <a:cs typeface="Cambria" charset="0"/>
              </a:rPr>
              <a:t>(Art </a:t>
            </a:r>
            <a:r>
              <a:rPr lang="fr-CH" altLang="ja-JP" sz="2800" dirty="0">
                <a:ea typeface="ＭＳ Ｐゴシック" charset="0"/>
                <a:cs typeface="Cambria" charset="0"/>
              </a:rPr>
              <a:t>21):</a:t>
            </a:r>
          </a:p>
          <a:p>
            <a:pPr>
              <a:buFont typeface="Wingdings" charset="2"/>
              <a:buChar char="v"/>
            </a:pPr>
            <a:r>
              <a:rPr lang="fr-CH" altLang="ja-JP" sz="2700" dirty="0" smtClean="0">
                <a:ea typeface="ＭＳ Ｐゴシック" charset="0"/>
                <a:cs typeface="Cambria" charset="0"/>
              </a:rPr>
              <a:t>Chair </a:t>
            </a:r>
            <a:r>
              <a:rPr lang="fr-CH" altLang="ja-JP" sz="2700" dirty="0">
                <a:ea typeface="ＭＳ Ｐゴシック" charset="0"/>
                <a:cs typeface="Cambria" charset="0"/>
              </a:rPr>
              <a:t>and Vice Chair to be from different entities</a:t>
            </a:r>
          </a:p>
          <a:p>
            <a:pPr>
              <a:buFont typeface="Wingdings" charset="2"/>
              <a:buChar char="v"/>
            </a:pPr>
            <a:r>
              <a:rPr lang="en-US" altLang="ja-JP" sz="2700" dirty="0">
                <a:ea typeface="ＭＳ Ｐゴシック" charset="0"/>
                <a:cs typeface="Cambria" charset="0"/>
              </a:rPr>
              <a:t>CCM must have a written plan to mitigate  conflict of interest (COI) if Chair or Vice Chair (s) and PRs are the same entity</a:t>
            </a:r>
          </a:p>
          <a:p>
            <a:pPr>
              <a:buFont typeface="Wingdings" charset="2"/>
              <a:buChar char="v"/>
            </a:pPr>
            <a:r>
              <a:rPr lang="en-US" sz="2700" dirty="0">
                <a:ea typeface="ＭＳ Ｐゴシック" charset="0"/>
                <a:cs typeface="Cambria" charset="0"/>
              </a:rPr>
              <a:t>Chair and Vice Chair, if PRs, should not participate to discussions and decisions related to </a:t>
            </a:r>
            <a:r>
              <a:rPr lang="en-US" sz="2700" b="1" dirty="0">
                <a:ea typeface="ＭＳ Ｐゴシック" charset="0"/>
                <a:cs typeface="Cambria" charset="0"/>
              </a:rPr>
              <a:t>PR selection, </a:t>
            </a:r>
            <a:r>
              <a:rPr lang="fr-CH" sz="2700" b="1" dirty="0">
                <a:ea typeface="ＭＳ Ｐゴシック" charset="0"/>
                <a:cs typeface="Cambria" charset="0"/>
              </a:rPr>
              <a:t>PR renewal for Phase 2, </a:t>
            </a:r>
            <a:r>
              <a:rPr lang="en-US" sz="2700" b="1" dirty="0">
                <a:ea typeface="ＭＳ Ｐゴシック" charset="0"/>
                <a:cs typeface="Cambria" charset="0"/>
              </a:rPr>
              <a:t>reprogramming of funds, </a:t>
            </a:r>
            <a:r>
              <a:rPr lang="en-US" sz="2700" dirty="0">
                <a:ea typeface="ＭＳ Ｐゴシック" charset="0"/>
                <a:cs typeface="Cambria" charset="0"/>
              </a:rPr>
              <a:t>or </a:t>
            </a:r>
            <a:r>
              <a:rPr lang="fr-CH" sz="2700" dirty="0">
                <a:ea typeface="ＭＳ Ｐゴシック" charset="0"/>
                <a:cs typeface="Cambria" charset="0"/>
              </a:rPr>
              <a:t>anything that has a </a:t>
            </a:r>
            <a:r>
              <a:rPr lang="fr-CH" sz="2700" b="1" dirty="0">
                <a:ea typeface="ＭＳ Ｐゴシック" charset="0"/>
                <a:cs typeface="Cambria" charset="0"/>
              </a:rPr>
              <a:t>financial </a:t>
            </a:r>
            <a:r>
              <a:rPr lang="en-US" sz="2700" b="1" dirty="0">
                <a:ea typeface="ＭＳ Ｐゴシック" charset="0"/>
                <a:cs typeface="Cambria" charset="0"/>
              </a:rPr>
              <a:t> impact on the PR </a:t>
            </a:r>
            <a:r>
              <a:rPr lang="en-US" sz="2700" dirty="0">
                <a:ea typeface="ＭＳ Ｐゴシック" charset="0"/>
                <a:cs typeface="Cambria" charset="0"/>
              </a:rPr>
              <a:t>(i.e., contract with SRs, staff recruitment, procurement, </a:t>
            </a:r>
            <a:r>
              <a:rPr lang="en-US" sz="2700" dirty="0" err="1">
                <a:ea typeface="ＭＳ Ｐゴシック" charset="0"/>
                <a:cs typeface="Cambria" charset="0"/>
              </a:rPr>
              <a:t>etc</a:t>
            </a:r>
            <a:r>
              <a:rPr lang="en-US" sz="2700" dirty="0">
                <a:ea typeface="ＭＳ Ｐゴシック" charset="0"/>
                <a:cs typeface="Cambri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376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 and Questions!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8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15" y="1518355"/>
            <a:ext cx="4588661" cy="386658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57300"/>
              </p:ext>
            </p:extLst>
          </p:nvPr>
        </p:nvGraphicFramePr>
        <p:xfrm>
          <a:off x="5686269" y="1219200"/>
          <a:ext cx="345773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731"/>
              </a:tblGrid>
              <a:tr h="5278685"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United States US$ 10,149M		</a:t>
                      </a:r>
                    </a:p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France  US$ 4,123 M		</a:t>
                      </a:r>
                    </a:p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United Kingdom US$ 3,225M		</a:t>
                      </a:r>
                    </a:p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Germany US$ 2,374M</a:t>
                      </a:r>
                    </a:p>
                    <a:p>
                      <a:pPr lvl="0"/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Japan US$ 2,156M </a:t>
                      </a:r>
                    </a:p>
                    <a:p>
                      <a:pPr lvl="0"/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European Union US$ 1,641M</a:t>
                      </a:r>
                    </a:p>
                    <a:p>
                      <a:pPr lvl="0"/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Canada US$ 1,377M</a:t>
                      </a:r>
                    </a:p>
                    <a:p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Italy US$ 1,049M</a:t>
                      </a:r>
                    </a:p>
                    <a:p>
                      <a:pPr lvl="0"/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Sweden US$ 955M </a:t>
                      </a:r>
                    </a:p>
                    <a:p>
                      <a:pPr lvl="0"/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The Netherlands US$ 919M</a:t>
                      </a:r>
                    </a:p>
                    <a:p>
                      <a:pPr lvl="0"/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>
          <a:xfrm>
            <a:off x="126364" y="5441870"/>
            <a:ext cx="5559905" cy="135517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1700" dirty="0" smtClean="0">
                <a:cs typeface="Arial Unicode MS"/>
              </a:rPr>
              <a:t>Donor governments (95%) </a:t>
            </a:r>
          </a:p>
          <a:p>
            <a:pPr>
              <a:buFont typeface="Wingdings" charset="2"/>
              <a:buChar char="ü"/>
            </a:pPr>
            <a:r>
              <a:rPr lang="en-GB" sz="1800" dirty="0" smtClean="0"/>
              <a:t>As of September 2015, the Global Fund disbursed </a:t>
            </a:r>
            <a:r>
              <a:rPr lang="en-GB" sz="1800" b="1" dirty="0" smtClean="0"/>
              <a:t>US$27 billion </a:t>
            </a:r>
            <a:endParaRPr lang="en-GB" sz="1700" dirty="0" smtClean="0">
              <a:cs typeface="Arial Unicode MS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endParaRPr lang="en-GB" sz="3200" dirty="0" smtClean="0">
              <a:cs typeface="Arial Unicode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0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051408"/>
            <a:ext cx="7501231" cy="37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7917688" cy="1143000"/>
          </a:xfrm>
        </p:spPr>
        <p:txBody>
          <a:bodyPr/>
          <a:lstStyle/>
          <a:p>
            <a:r>
              <a:rPr lang="en-US" dirty="0" smtClean="0"/>
              <a:t>Grant Recipients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8" y="1914074"/>
            <a:ext cx="8498780" cy="42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1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44" y="2316812"/>
            <a:ext cx="2847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Arial Unicode MS"/>
              </a:rPr>
              <a:t>Raise it.</a:t>
            </a:r>
            <a:r>
              <a:rPr lang="en-US" b="1" dirty="0">
                <a:cs typeface="Arial Unicode MS"/>
              </a:rPr>
              <a:t> </a:t>
            </a:r>
            <a:r>
              <a:rPr lang="en-US" dirty="0">
                <a:cs typeface="Arial Unicode MS"/>
              </a:rPr>
              <a:t>The Global Fund continually raises funds to dramatically increase resources to fight three of the world's most devastating diseases.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6803" y="2655641"/>
            <a:ext cx="30592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Arial Unicode MS"/>
              </a:rPr>
              <a:t>Invest it.</a:t>
            </a:r>
            <a:r>
              <a:rPr lang="en-US" b="1" dirty="0">
                <a:cs typeface="Arial Unicode MS"/>
              </a:rPr>
              <a:t> </a:t>
            </a:r>
            <a:r>
              <a:rPr lang="en-US" dirty="0">
                <a:cs typeface="Arial Unicode MS"/>
              </a:rPr>
              <a:t>The money received from donors is channeled to program implementers for grants operating in countries around the world.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6703" y="5542207"/>
            <a:ext cx="696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cs typeface="Arial Unicode MS"/>
              </a:rPr>
              <a:t>Prove it.</a:t>
            </a:r>
            <a:r>
              <a:rPr lang="en-US" b="1" dirty="0">
                <a:cs typeface="Arial Unicode MS"/>
              </a:rPr>
              <a:t> </a:t>
            </a:r>
            <a:r>
              <a:rPr lang="en-US" dirty="0">
                <a:cs typeface="Arial Unicode MS"/>
              </a:rPr>
              <a:t>The achievements of grant activities are measured against performance indicators and the results are used for ongoing funding decisions.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99359680"/>
              </p:ext>
            </p:extLst>
          </p:nvPr>
        </p:nvGraphicFramePr>
        <p:xfrm>
          <a:off x="1750876" y="2316812"/>
          <a:ext cx="5252630" cy="322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11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33" y="274638"/>
            <a:ext cx="793885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7333" y="1693332"/>
            <a:ext cx="8256355" cy="49388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cs typeface="Arial Unicode MS"/>
              </a:rPr>
              <a:t>Support programs that reflect </a:t>
            </a:r>
            <a:r>
              <a:rPr lang="en-US" sz="2800" b="1" dirty="0" smtClean="0">
                <a:solidFill>
                  <a:schemeClr val="tx1"/>
                </a:solidFill>
                <a:cs typeface="Arial Unicode MS"/>
              </a:rPr>
              <a:t>national ownership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cs typeface="Arial Unicode MS"/>
              </a:rPr>
              <a:t>Operate in a </a:t>
            </a:r>
            <a:r>
              <a:rPr lang="en-US" sz="2800" b="1" dirty="0" smtClean="0">
                <a:solidFill>
                  <a:schemeClr val="tx1"/>
                </a:solidFill>
                <a:cs typeface="Arial Unicode MS"/>
              </a:rPr>
              <a:t>balanced </a:t>
            </a:r>
            <a:r>
              <a:rPr lang="en-US" sz="2800" dirty="0" smtClean="0">
                <a:solidFill>
                  <a:schemeClr val="tx1"/>
                </a:solidFill>
                <a:cs typeface="Arial Unicode MS"/>
              </a:rPr>
              <a:t>manner in terms of regions, diseases, and interventions 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cs typeface="Arial Unicode MS"/>
              </a:rPr>
              <a:t>Pursue </a:t>
            </a:r>
            <a:r>
              <a:rPr lang="en-US" sz="2800" dirty="0" smtClean="0">
                <a:solidFill>
                  <a:schemeClr val="tx1"/>
                </a:solidFill>
                <a:cs typeface="Arial Unicode MS"/>
              </a:rPr>
              <a:t>an integrated and balanced approach to </a:t>
            </a:r>
            <a:r>
              <a:rPr lang="en-US" sz="2800" b="1" dirty="0" smtClean="0">
                <a:solidFill>
                  <a:schemeClr val="tx1"/>
                </a:solidFill>
                <a:cs typeface="Arial Unicode MS"/>
              </a:rPr>
              <a:t>prevention and treatment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cs typeface="Arial Unicode MS"/>
              </a:rPr>
              <a:t>Evaluate proposals through </a:t>
            </a:r>
            <a:r>
              <a:rPr lang="en-US" sz="2800" b="1" dirty="0" smtClean="0">
                <a:solidFill>
                  <a:schemeClr val="tx1"/>
                </a:solidFill>
                <a:cs typeface="Arial Unicode MS"/>
              </a:rPr>
              <a:t>independent review </a:t>
            </a:r>
            <a:r>
              <a:rPr lang="en-US" sz="2800" dirty="0" smtClean="0">
                <a:solidFill>
                  <a:schemeClr val="tx1"/>
                </a:solidFill>
                <a:cs typeface="Arial Unicode MS"/>
              </a:rPr>
              <a:t>processes 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cs typeface="Arial Unicode MS"/>
              </a:rPr>
              <a:t>Promote a simplified, rapid, and innovative grant-making process.  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cs typeface="Arial Unicode MS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cs typeface="Arial Unicode MS"/>
              </a:rPr>
              <a:t>perate </a:t>
            </a:r>
            <a:r>
              <a:rPr lang="en-US" sz="2800" b="1" dirty="0" smtClean="0">
                <a:solidFill>
                  <a:schemeClr val="tx1"/>
                </a:solidFill>
                <a:cs typeface="Arial Unicode MS"/>
              </a:rPr>
              <a:t>transparently, with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8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1382</TotalTime>
  <Words>1753</Words>
  <Application>Microsoft Macintosh PowerPoint</Application>
  <PresentationFormat>On-screen Show (4:3)</PresentationFormat>
  <Paragraphs>287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Custom Design</vt:lpstr>
      <vt:lpstr>Median</vt:lpstr>
      <vt:lpstr>Overview: Mandates ,  Architecture &amp;  Impact</vt:lpstr>
      <vt:lpstr>Overview </vt:lpstr>
      <vt:lpstr>Vision and Purpose </vt:lpstr>
      <vt:lpstr>Governance</vt:lpstr>
      <vt:lpstr>How it works? </vt:lpstr>
      <vt:lpstr>Coverage</vt:lpstr>
      <vt:lpstr>Grant Recipients </vt:lpstr>
      <vt:lpstr>Operating Model</vt:lpstr>
      <vt:lpstr>General Principles</vt:lpstr>
      <vt:lpstr>General Principles</vt:lpstr>
      <vt:lpstr>WHY Performance Base Funding? </vt:lpstr>
      <vt:lpstr>Process of PBF</vt:lpstr>
      <vt:lpstr>Key Results: Global </vt:lpstr>
      <vt:lpstr>Impact HIV/TB/ Malaria </vt:lpstr>
      <vt:lpstr>Key Results: Bhutan</vt:lpstr>
      <vt:lpstr>Global Fund institutions at country level</vt:lpstr>
      <vt:lpstr>Architecture </vt:lpstr>
      <vt:lpstr>What is a CCM? </vt:lpstr>
      <vt:lpstr>Representation</vt:lpstr>
      <vt:lpstr>CCM Composition</vt:lpstr>
      <vt:lpstr>Key Functions of CCM </vt:lpstr>
      <vt:lpstr>Bhutan CCM Structure</vt:lpstr>
      <vt:lpstr>Roles &amp; Responsibilities: CCM </vt:lpstr>
      <vt:lpstr>Roles &amp; Responsibilities: Member </vt:lpstr>
      <vt:lpstr>Executive Committee: TOR </vt:lpstr>
      <vt:lpstr>Executive Committee </vt:lpstr>
      <vt:lpstr>Oversight Committee : TOR</vt:lpstr>
      <vt:lpstr>Oversight Committee </vt:lpstr>
      <vt:lpstr>Proposal Development Committee: TOR</vt:lpstr>
      <vt:lpstr>Proposal Development Committee</vt:lpstr>
      <vt:lpstr>PR and SR</vt:lpstr>
      <vt:lpstr>Process </vt:lpstr>
      <vt:lpstr>PR Functions</vt:lpstr>
      <vt:lpstr>CCM &amp; PR key boundaries</vt:lpstr>
      <vt:lpstr>Implementers </vt:lpstr>
      <vt:lpstr>Local Fund Agent (LFA)</vt:lpstr>
      <vt:lpstr>Comments and Quotations </vt:lpstr>
      <vt:lpstr>Conflict of Interest</vt:lpstr>
      <vt:lpstr>What? </vt:lpstr>
      <vt:lpstr>Guiding Principles for COI</vt:lpstr>
      <vt:lpstr>Potential Area of COI</vt:lpstr>
      <vt:lpstr>Eligibility Requirements</vt:lpstr>
      <vt:lpstr>Thank you!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Dechen Wangmo</dc:creator>
  <cp:lastModifiedBy>Dechen Wangmo</cp:lastModifiedBy>
  <cp:revision>111</cp:revision>
  <dcterms:created xsi:type="dcterms:W3CDTF">2013-11-07T16:50:07Z</dcterms:created>
  <dcterms:modified xsi:type="dcterms:W3CDTF">2016-05-25T17:41:55Z</dcterms:modified>
</cp:coreProperties>
</file>