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6" r:id="rId1"/>
    <p:sldMasterId id="2147484078" r:id="rId2"/>
    <p:sldMasterId id="2147484090" r:id="rId3"/>
  </p:sldMasterIdLst>
  <p:notesMasterIdLst>
    <p:notesMasterId r:id="rId28"/>
  </p:notesMasterIdLst>
  <p:handoutMasterIdLst>
    <p:handoutMasterId r:id="rId29"/>
  </p:handoutMasterIdLst>
  <p:sldIdLst>
    <p:sldId id="407" r:id="rId4"/>
    <p:sldId id="399" r:id="rId5"/>
    <p:sldId id="401" r:id="rId6"/>
    <p:sldId id="400" r:id="rId7"/>
    <p:sldId id="402" r:id="rId8"/>
    <p:sldId id="403" r:id="rId9"/>
    <p:sldId id="404" r:id="rId10"/>
    <p:sldId id="405" r:id="rId11"/>
    <p:sldId id="406" r:id="rId12"/>
    <p:sldId id="383" r:id="rId13"/>
    <p:sldId id="384" r:id="rId14"/>
    <p:sldId id="379" r:id="rId15"/>
    <p:sldId id="380" r:id="rId16"/>
    <p:sldId id="381" r:id="rId17"/>
    <p:sldId id="395" r:id="rId18"/>
    <p:sldId id="396" r:id="rId19"/>
    <p:sldId id="397" r:id="rId20"/>
    <p:sldId id="398" r:id="rId21"/>
    <p:sldId id="334" r:id="rId22"/>
    <p:sldId id="335" r:id="rId23"/>
    <p:sldId id="336" r:id="rId24"/>
    <p:sldId id="341" r:id="rId25"/>
    <p:sldId id="374" r:id="rId26"/>
    <p:sldId id="38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C5B07D"/>
    <a:srgbClr val="BAAAC5"/>
    <a:srgbClr val="9CC561"/>
    <a:srgbClr val="A3C5AF"/>
    <a:srgbClr val="8CC76D"/>
    <a:srgbClr val="67C74E"/>
    <a:srgbClr val="A3C59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1" autoAdjust="0"/>
    <p:restoredTop sz="97561" autoAdjust="0"/>
  </p:normalViewPr>
  <p:slideViewPr>
    <p:cSldViewPr>
      <p:cViewPr>
        <p:scale>
          <a:sx n="66" d="100"/>
          <a:sy n="66" d="100"/>
        </p:scale>
        <p:origin x="-584"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36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2355FA8-86A6-D349-ADDB-3F406DA3F847}" type="slidenum">
              <a:rPr lang="en-US"/>
              <a:pPr>
                <a:defRPr/>
              </a:pPr>
              <a:t>‹#›</a:t>
            </a:fld>
            <a:endParaRPr lang="en-US"/>
          </a:p>
        </p:txBody>
      </p:sp>
    </p:spTree>
    <p:extLst>
      <p:ext uri="{BB962C8B-B14F-4D97-AF65-F5344CB8AC3E}">
        <p14:creationId xmlns:p14="http://schemas.microsoft.com/office/powerpoint/2010/main" val="2104716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824BB3-6CC4-9E4D-BED2-87BDEB211440}" type="slidenum">
              <a:rPr lang="en-US"/>
              <a:pPr>
                <a:defRPr/>
              </a:pPr>
              <a:t>‹#›</a:t>
            </a:fld>
            <a:endParaRPr lang="en-US"/>
          </a:p>
        </p:txBody>
      </p:sp>
    </p:spTree>
    <p:extLst>
      <p:ext uri="{BB962C8B-B14F-4D97-AF65-F5344CB8AC3E}">
        <p14:creationId xmlns:p14="http://schemas.microsoft.com/office/powerpoint/2010/main" val="28448799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B127B-AAB4-BA44-A57D-A9986F85852E}" type="slidenum">
              <a:rPr lang="en-US" smtClean="0"/>
              <a:t>2</a:t>
            </a:fld>
            <a:endParaRPr lang="en-US"/>
          </a:p>
        </p:txBody>
      </p:sp>
    </p:spTree>
    <p:extLst>
      <p:ext uri="{BB962C8B-B14F-4D97-AF65-F5344CB8AC3E}">
        <p14:creationId xmlns:p14="http://schemas.microsoft.com/office/powerpoint/2010/main" val="1266025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dirty="0" smtClean="0"/>
              <a:t>For adoption and </a:t>
            </a:r>
            <a:r>
              <a:rPr lang="fr-FR" baseline="0" dirty="0" err="1" smtClean="0"/>
              <a:t>uptake</a:t>
            </a:r>
            <a:r>
              <a:rPr lang="fr-FR" baseline="0" dirty="0" smtClean="0"/>
              <a:t> to </a:t>
            </a:r>
            <a:r>
              <a:rPr lang="fr-FR" baseline="0" dirty="0" err="1" smtClean="0"/>
              <a:t>succeed</a:t>
            </a:r>
            <a:r>
              <a:rPr lang="fr-FR" baseline="0" dirty="0" smtClean="0"/>
              <a:t>, CCMs and PRs </a:t>
            </a:r>
            <a:r>
              <a:rPr lang="fr-FR" baseline="0" dirty="0" err="1" smtClean="0"/>
              <a:t>should</a:t>
            </a:r>
            <a:r>
              <a:rPr lang="fr-FR" baseline="0" dirty="0" smtClean="0"/>
              <a:t> </a:t>
            </a:r>
            <a:r>
              <a:rPr lang="fr-FR" baseline="0" dirty="0" err="1" smtClean="0"/>
              <a:t>consult</a:t>
            </a:r>
            <a:r>
              <a:rPr lang="fr-FR" baseline="0" dirty="0" smtClean="0"/>
              <a:t> and </a:t>
            </a:r>
            <a:r>
              <a:rPr lang="fr-FR" baseline="0" dirty="0" err="1" smtClean="0"/>
              <a:t>agree</a:t>
            </a:r>
            <a:r>
              <a:rPr lang="fr-FR" baseline="0" dirty="0" smtClean="0"/>
              <a:t> on </a:t>
            </a:r>
            <a:r>
              <a:rPr lang="fr-FR" baseline="0" dirty="0" err="1" smtClean="0"/>
              <a:t>dashboard</a:t>
            </a:r>
            <a:r>
              <a:rPr lang="fr-FR" baseline="0" dirty="0" smtClean="0"/>
              <a:t> introduction. If a CCM </a:t>
            </a:r>
            <a:r>
              <a:rPr lang="fr-FR" baseline="0" dirty="0" err="1" smtClean="0"/>
              <a:t>attempts</a:t>
            </a:r>
            <a:r>
              <a:rPr lang="fr-FR" baseline="0" dirty="0" smtClean="0"/>
              <a:t> to impose </a:t>
            </a:r>
            <a:r>
              <a:rPr lang="fr-FR" baseline="0" dirty="0" err="1" smtClean="0"/>
              <a:t>Dashboards</a:t>
            </a:r>
            <a:r>
              <a:rPr lang="fr-FR" baseline="0" dirty="0" smtClean="0"/>
              <a:t> on PRs, </a:t>
            </a:r>
            <a:r>
              <a:rPr lang="fr-FR" baseline="0" dirty="0" err="1" smtClean="0"/>
              <a:t>results</a:t>
            </a:r>
            <a:r>
              <a:rPr lang="fr-FR" baseline="0" dirty="0" smtClean="0"/>
              <a:t> are </a:t>
            </a:r>
            <a:r>
              <a:rPr lang="fr-FR" baseline="0" dirty="0" err="1" smtClean="0"/>
              <a:t>likely</a:t>
            </a:r>
            <a:r>
              <a:rPr lang="fr-FR" baseline="0" dirty="0" smtClean="0"/>
              <a:t> to </a:t>
            </a:r>
            <a:r>
              <a:rPr lang="fr-FR" baseline="0" dirty="0" err="1" smtClean="0"/>
              <a:t>be</a:t>
            </a:r>
            <a:r>
              <a:rPr lang="fr-FR" baseline="0" dirty="0" smtClean="0"/>
              <a:t> </a:t>
            </a:r>
            <a:r>
              <a:rPr lang="fr-FR" baseline="0" dirty="0" err="1" smtClean="0"/>
              <a:t>sub</a:t>
            </a:r>
            <a:r>
              <a:rPr lang="fr-FR" baseline="0" dirty="0" smtClean="0"/>
              <a:t>-optimal.</a:t>
            </a:r>
          </a:p>
          <a:p>
            <a:endParaRPr lang="fr-FR" baseline="0" dirty="0" smtClean="0"/>
          </a:p>
          <a:p>
            <a:r>
              <a:rPr lang="fr-FR" baseline="0" dirty="0" smtClean="0"/>
              <a:t>For </a:t>
            </a:r>
            <a:r>
              <a:rPr lang="fr-FR" baseline="0" dirty="0" err="1" smtClean="0"/>
              <a:t>Technical</a:t>
            </a:r>
            <a:r>
              <a:rPr lang="fr-FR" baseline="0" dirty="0" smtClean="0"/>
              <a:t> Assistance, GMS &amp; </a:t>
            </a:r>
            <a:r>
              <a:rPr lang="fr-FR" baseline="0" dirty="0" err="1" smtClean="0"/>
              <a:t>its</a:t>
            </a:r>
            <a:r>
              <a:rPr lang="fr-FR" baseline="0" dirty="0" smtClean="0"/>
              <a:t> </a:t>
            </a:r>
            <a:r>
              <a:rPr lang="fr-FR" baseline="0" dirty="0" err="1" smtClean="0"/>
              <a:t>Regional</a:t>
            </a:r>
            <a:r>
              <a:rPr lang="fr-FR" baseline="0" dirty="0" smtClean="0"/>
              <a:t> </a:t>
            </a:r>
            <a:r>
              <a:rPr lang="fr-FR" baseline="0" dirty="0" err="1" smtClean="0"/>
              <a:t>Partners</a:t>
            </a:r>
            <a:r>
              <a:rPr lang="fr-FR" baseline="0" dirty="0" smtClean="0"/>
              <a:t> are </a:t>
            </a:r>
            <a:r>
              <a:rPr lang="fr-FR" baseline="0" dirty="0" err="1" smtClean="0"/>
              <a:t>developing</a:t>
            </a:r>
            <a:r>
              <a:rPr lang="fr-FR" baseline="0" dirty="0" smtClean="0"/>
              <a:t> </a:t>
            </a:r>
            <a:r>
              <a:rPr lang="fr-FR" baseline="0" dirty="0" err="1" smtClean="0"/>
              <a:t>differentiated</a:t>
            </a:r>
            <a:r>
              <a:rPr lang="fr-FR" baseline="0" dirty="0" smtClean="0"/>
              <a:t> </a:t>
            </a:r>
            <a:r>
              <a:rPr lang="fr-FR" baseline="0" dirty="0" err="1" smtClean="0"/>
              <a:t>approaches</a:t>
            </a:r>
            <a:r>
              <a:rPr lang="fr-FR" baseline="0" dirty="0" smtClean="0"/>
              <a:t>, Global </a:t>
            </a:r>
            <a:r>
              <a:rPr lang="fr-FR" baseline="0" dirty="0" err="1" smtClean="0"/>
              <a:t>Fund</a:t>
            </a:r>
            <a:r>
              <a:rPr lang="fr-FR" baseline="0" dirty="0" smtClean="0"/>
              <a:t> </a:t>
            </a:r>
            <a:r>
              <a:rPr lang="fr-FR" baseline="0" dirty="0" err="1" smtClean="0"/>
              <a:t>is</a:t>
            </a:r>
            <a:r>
              <a:rPr lang="fr-FR" baseline="0" dirty="0" smtClean="0"/>
              <a:t> </a:t>
            </a:r>
            <a:r>
              <a:rPr lang="fr-FR" baseline="0" dirty="0" err="1" smtClean="0"/>
              <a:t>providing</a:t>
            </a:r>
            <a:r>
              <a:rPr lang="fr-FR" baseline="0" dirty="0" smtClean="0"/>
              <a:t> </a:t>
            </a:r>
            <a:r>
              <a:rPr lang="fr-FR" baseline="0" dirty="0" err="1" smtClean="0"/>
              <a:t>some</a:t>
            </a:r>
            <a:r>
              <a:rPr lang="fr-FR" baseline="0" dirty="0" smtClean="0"/>
              <a:t> </a:t>
            </a:r>
            <a:r>
              <a:rPr lang="fr-FR" baseline="0" dirty="0" err="1" smtClean="0"/>
              <a:t>financing</a:t>
            </a:r>
            <a:r>
              <a:rPr lang="fr-FR" baseline="0" dirty="0" smtClean="0"/>
              <a:t> (direct &amp; </a:t>
            </a:r>
            <a:r>
              <a:rPr lang="fr-FR" baseline="0" dirty="0" err="1" smtClean="0"/>
              <a:t>from</a:t>
            </a:r>
            <a:r>
              <a:rPr lang="fr-FR" baseline="0" dirty="0" smtClean="0"/>
              <a:t> </a:t>
            </a:r>
            <a:r>
              <a:rPr lang="fr-FR" baseline="0" dirty="0" err="1" smtClean="0"/>
              <a:t>grants</a:t>
            </a:r>
            <a:r>
              <a:rPr lang="fr-FR" baseline="0" dirty="0" smtClean="0"/>
              <a:t>),  and </a:t>
            </a:r>
            <a:r>
              <a:rPr lang="fr-FR" baseline="0" dirty="0" err="1" smtClean="0"/>
              <a:t>there</a:t>
            </a:r>
            <a:r>
              <a:rPr lang="fr-FR" baseline="0" dirty="0" smtClean="0"/>
              <a:t> are plans to </a:t>
            </a:r>
            <a:r>
              <a:rPr lang="fr-FR" baseline="0" dirty="0" err="1" smtClean="0"/>
              <a:t>develop</a:t>
            </a:r>
            <a:r>
              <a:rPr lang="fr-FR" baseline="0" dirty="0" smtClean="0"/>
              <a:t> </a:t>
            </a:r>
            <a:r>
              <a:rPr lang="fr-FR" baseline="0" dirty="0" err="1" smtClean="0"/>
              <a:t>core</a:t>
            </a:r>
            <a:r>
              <a:rPr lang="fr-FR" baseline="0" dirty="0" smtClean="0"/>
              <a:t> teams of </a:t>
            </a:r>
            <a:r>
              <a:rPr lang="fr-FR" baseline="0" dirty="0" err="1" smtClean="0"/>
              <a:t>trained</a:t>
            </a:r>
            <a:r>
              <a:rPr lang="fr-FR" baseline="0" dirty="0" smtClean="0"/>
              <a:t> staff/consultants in major </a:t>
            </a:r>
            <a:r>
              <a:rPr lang="fr-FR" baseline="0" dirty="0" err="1" smtClean="0"/>
              <a:t>INGOs</a:t>
            </a:r>
            <a:r>
              <a:rPr lang="fr-FR" baseline="0" dirty="0" smtClean="0"/>
              <a:t> </a:t>
            </a:r>
            <a:r>
              <a:rPr lang="fr-FR" baseline="0" dirty="0" err="1" smtClean="0"/>
              <a:t>who</a:t>
            </a:r>
            <a:r>
              <a:rPr lang="fr-FR" baseline="0" dirty="0" smtClean="0"/>
              <a:t> are PRs, </a:t>
            </a:r>
            <a:r>
              <a:rPr lang="fr-FR" baseline="0" dirty="0" err="1" smtClean="0"/>
              <a:t>using</a:t>
            </a:r>
            <a:r>
              <a:rPr lang="fr-FR" baseline="0" dirty="0" smtClean="0"/>
              <a:t> a cascade </a:t>
            </a:r>
            <a:r>
              <a:rPr lang="fr-FR" baseline="0" dirty="0" err="1" smtClean="0"/>
              <a:t>approach</a:t>
            </a:r>
            <a:r>
              <a:rPr lang="fr-FR" baseline="0" smtClean="0"/>
              <a:t>.  </a:t>
            </a:r>
            <a:endParaRPr lang="fr-FR" dirty="0"/>
          </a:p>
        </p:txBody>
      </p:sp>
      <p:sp>
        <p:nvSpPr>
          <p:cNvPr id="4" name="Slide Number Placeholder 3"/>
          <p:cNvSpPr>
            <a:spLocks noGrp="1"/>
          </p:cNvSpPr>
          <p:nvPr>
            <p:ph type="sldNum" sz="quarter" idx="10"/>
          </p:nvPr>
        </p:nvSpPr>
        <p:spPr/>
        <p:txBody>
          <a:bodyPr/>
          <a:lstStyle/>
          <a:p>
            <a:pPr>
              <a:defRPr/>
            </a:pPr>
            <a:fld id="{F64573D2-51E4-403A-97DD-0CA827F20A11}"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75565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BDAB0-96E4-4987-A88A-B3F6A8990282}" type="slidenum">
              <a:rPr lang="en-US" smtClean="0"/>
              <a:pPr>
                <a:defRPr/>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A06D3-D3F6-4C6D-86ED-F5218A3B739B}" type="slidenum">
              <a:rPr lang="en-US"/>
              <a:pPr/>
              <a:t>20</a:t>
            </a:fld>
            <a:endParaRPr lang="en-US"/>
          </a:p>
        </p:txBody>
      </p:sp>
      <p:sp>
        <p:nvSpPr>
          <p:cNvPr id="123906" name="Rectangle 2"/>
          <p:cNvSpPr>
            <a:spLocks noGrp="1" noRot="1" noChangeAspect="1" noChangeArrowheads="1" noTextEdit="1"/>
          </p:cNvSpPr>
          <p:nvPr>
            <p:ph type="sldImg"/>
          </p:nvPr>
        </p:nvSpPr>
        <p:spPr>
          <a:xfrm>
            <a:off x="1146175" y="682625"/>
            <a:ext cx="4575175" cy="3432175"/>
          </a:xfrm>
          <a:ln/>
        </p:spPr>
      </p:sp>
      <p:sp>
        <p:nvSpPr>
          <p:cNvPr id="123907" name="Rectangle 3"/>
          <p:cNvSpPr>
            <a:spLocks noGrp="1" noChangeArrowheads="1"/>
          </p:cNvSpPr>
          <p:nvPr>
            <p:ph type="body" idx="1"/>
          </p:nvPr>
        </p:nvSpPr>
        <p:spPr>
          <a:xfrm>
            <a:off x="685472" y="4343506"/>
            <a:ext cx="5487057" cy="4117149"/>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E2773BB-7A23-4B97-8D41-C754EC2604C2}" type="slidenum">
              <a:rPr lang="en-US" smtClean="0"/>
              <a:pPr/>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05BD9-A742-4899-97C3-BFA0E9CB512D}" type="slidenum">
              <a:rPr lang="en-US"/>
              <a:pPr/>
              <a:t>22</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BDAB0-96E4-4987-A88A-B3F6A8990282}"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05BD9-A742-4899-97C3-BFA0E9CB512D}" type="slidenum">
              <a:rPr lang="en-US"/>
              <a:pPr/>
              <a:t>24</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B127B-AAB4-BA44-A57D-A9986F85852E}" type="slidenum">
              <a:rPr lang="en-US" smtClean="0"/>
              <a:t>5</a:t>
            </a:fld>
            <a:endParaRPr lang="en-US"/>
          </a:p>
        </p:txBody>
      </p:sp>
    </p:spTree>
    <p:extLst>
      <p:ext uri="{BB962C8B-B14F-4D97-AF65-F5344CB8AC3E}">
        <p14:creationId xmlns:p14="http://schemas.microsoft.com/office/powerpoint/2010/main" val="318833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B127B-AAB4-BA44-A57D-A9986F85852E}" type="slidenum">
              <a:rPr lang="en-US" smtClean="0"/>
              <a:t>8</a:t>
            </a:fld>
            <a:endParaRPr lang="en-US"/>
          </a:p>
        </p:txBody>
      </p:sp>
    </p:spTree>
    <p:extLst>
      <p:ext uri="{BB962C8B-B14F-4D97-AF65-F5344CB8AC3E}">
        <p14:creationId xmlns:p14="http://schemas.microsoft.com/office/powerpoint/2010/main" val="173203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05BD9-A742-4899-97C3-BFA0E9CB512D}" type="slidenum">
              <a:rPr lang="en-US"/>
              <a:pPr/>
              <a:t>9</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BDAB0-96E4-4987-A88A-B3F6A8990282}"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C62E79-6C80-B046-99D3-6A736D74E546}" type="slidenum">
              <a:rPr lang="en-US" sz="1200"/>
              <a:pPr eaLnBrk="1" hangingPunct="1"/>
              <a:t>14</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first grant Dashboards were developed by LMS during  the OGAC pilot from June 2006-December 2007 OGAC pilot , for </a:t>
            </a:r>
            <a:r>
              <a:rPr lang="en-US" sz="1200" kern="1200" dirty="0" err="1" smtClean="0">
                <a:solidFill>
                  <a:schemeClr val="tx1"/>
                </a:solidFill>
                <a:latin typeface="+mn-lt"/>
                <a:ea typeface="+mn-ea"/>
                <a:cs typeface="+mn-cs"/>
              </a:rPr>
              <a:t>NicaSalud</a:t>
            </a:r>
            <a:r>
              <a:rPr lang="en-US" sz="1200" kern="1200" dirty="0" smtClean="0">
                <a:solidFill>
                  <a:schemeClr val="tx1"/>
                </a:solidFill>
                <a:latin typeface="+mn-lt"/>
                <a:ea typeface="+mn-ea"/>
                <a:cs typeface="+mn-cs"/>
              </a:rPr>
              <a:t>, a PR in Nicaragua.  Primarily a tool for </a:t>
            </a:r>
          </a:p>
          <a:p>
            <a:r>
              <a:rPr lang="en-US" sz="1200" kern="1200" dirty="0" smtClean="0">
                <a:solidFill>
                  <a:schemeClr val="tx1"/>
                </a:solidFill>
                <a:latin typeface="+mn-lt"/>
                <a:ea typeface="+mn-ea"/>
                <a:cs typeface="+mn-cs"/>
              </a:rPr>
              <a:t>monitoring SR implementation and performance, it used Crystal Systems </a:t>
            </a:r>
            <a:r>
              <a:rPr lang="en-US" sz="1200" kern="1200" dirty="0" err="1" smtClean="0">
                <a:solidFill>
                  <a:schemeClr val="tx1"/>
                </a:solidFill>
                <a:latin typeface="+mn-lt"/>
                <a:ea typeface="+mn-ea"/>
                <a:cs typeface="+mn-cs"/>
              </a:rPr>
              <a:t>Excelcius</a:t>
            </a:r>
            <a:r>
              <a:rPr lang="en-US" sz="1200" kern="1200" dirty="0" smtClean="0">
                <a:solidFill>
                  <a:schemeClr val="tx1"/>
                </a:solidFill>
                <a:latin typeface="+mn-lt"/>
                <a:ea typeface="+mn-ea"/>
                <a:cs typeface="+mn-cs"/>
              </a:rPr>
              <a:t> and Excel.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easier-to-use Excel-based version for CCM oversight tested in Honduras, Zanzibar, Tanzania and Nigeria.  This helped determine minimum conditions for using the Dashboard to support the oversight function. In 2009, the Global Fund formally adopted the CCM Dashboard and made it available via the 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Since 2012, GMS has been collaborating with SAP, the software giant, and Global Fund, to produce a PR grant management dashboard, using a combination of Excel and SAP software. This Dashboard was piloted in 2014 and the Global Fund made it available to PRs publicly on in its website in June 2015. </a:t>
            </a:r>
          </a:p>
          <a:p>
            <a:endParaRPr lang="en-US" dirty="0"/>
          </a:p>
        </p:txBody>
      </p:sp>
      <p:sp>
        <p:nvSpPr>
          <p:cNvPr id="4" name="Slide Number Placeholder 3"/>
          <p:cNvSpPr>
            <a:spLocks noGrp="1"/>
          </p:cNvSpPr>
          <p:nvPr>
            <p:ph type="sldNum" sz="quarter" idx="10"/>
          </p:nvPr>
        </p:nvSpPr>
        <p:spPr/>
        <p:txBody>
          <a:bodyPr/>
          <a:lstStyle/>
          <a:p>
            <a:pPr>
              <a:defRPr/>
            </a:pPr>
            <a:fld id="{F64573D2-51E4-403A-97DD-0CA827F20A11}"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76926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PR Management Dashboard comprises two applications that are used together: an </a:t>
            </a:r>
            <a:r>
              <a:rPr lang="en-US" sz="1200" b="1" kern="1200" dirty="0" smtClean="0">
                <a:solidFill>
                  <a:schemeClr val="tx1"/>
                </a:solidFill>
                <a:latin typeface="+mn-lt"/>
                <a:ea typeface="+mn-ea"/>
                <a:cs typeface="+mn-cs"/>
              </a:rPr>
              <a:t>Excel-based data-entry</a:t>
            </a:r>
            <a:r>
              <a:rPr lang="en-US" sz="1200" b="0" kern="1200" dirty="0" smtClean="0">
                <a:solidFill>
                  <a:schemeClr val="tx1"/>
                </a:solidFill>
                <a:latin typeface="+mn-lt"/>
                <a:ea typeface="+mn-ea"/>
                <a:cs typeface="+mn-cs"/>
              </a:rPr>
              <a:t> application and a </a:t>
            </a:r>
            <a:r>
              <a:rPr lang="en-US" sz="1200" b="1" kern="1200" dirty="0" smtClean="0">
                <a:solidFill>
                  <a:schemeClr val="tx1"/>
                </a:solidFill>
                <a:latin typeface="+mn-lt"/>
                <a:ea typeface="+mn-ea"/>
                <a:cs typeface="+mn-cs"/>
              </a:rPr>
              <a:t>dashboard-display application</a:t>
            </a:r>
            <a:r>
              <a:rPr lang="en-US" sz="1200" b="0" kern="1200" dirty="0" smtClean="0">
                <a:solidFill>
                  <a:schemeClr val="tx1"/>
                </a:solidFill>
                <a:latin typeface="+mn-lt"/>
                <a:ea typeface="+mn-ea"/>
                <a:cs typeface="+mn-cs"/>
              </a:rPr>
              <a:t> that uses SAP Crystal Dashboard Design 2011 software.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used together, these two applications allow the display of a selection of general management, financial, procurement and supply management, and programmatic indicators that inform the PR on a grant’s “8 vital signs.” </a:t>
            </a:r>
          </a:p>
          <a:p>
            <a:endParaRPr lang="en-US" dirty="0"/>
          </a:p>
        </p:txBody>
      </p:sp>
      <p:sp>
        <p:nvSpPr>
          <p:cNvPr id="4" name="Slide Number Placeholder 3"/>
          <p:cNvSpPr>
            <a:spLocks noGrp="1"/>
          </p:cNvSpPr>
          <p:nvPr>
            <p:ph type="sldNum" sz="quarter" idx="10"/>
          </p:nvPr>
        </p:nvSpPr>
        <p:spPr/>
        <p:txBody>
          <a:bodyPr/>
          <a:lstStyle/>
          <a:p>
            <a:fld id="{0FCB3296-B27A-427D-BAE9-BF1A398789AC}"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16882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Data collected at the SR level is combined with other data collected by the PR for display, analysis and use in decision making.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Information generated by the dashboard is meant for review on a </a:t>
            </a:r>
            <a:r>
              <a:rPr lang="en-US" sz="1200" b="1" kern="1200" dirty="0" smtClean="0">
                <a:solidFill>
                  <a:schemeClr val="tx1"/>
                </a:solidFill>
                <a:latin typeface="+mn-lt"/>
                <a:ea typeface="+mn-ea"/>
                <a:cs typeface="+mn-cs"/>
              </a:rPr>
              <a:t>periodic</a:t>
            </a:r>
            <a:r>
              <a:rPr lang="en-US" sz="1200" b="0" kern="1200" dirty="0" smtClean="0">
                <a:solidFill>
                  <a:schemeClr val="tx1"/>
                </a:solidFill>
                <a:latin typeface="+mn-lt"/>
                <a:ea typeface="+mn-ea"/>
                <a:cs typeface="+mn-cs"/>
              </a:rPr>
              <a:t> basis (monthly, quarterly). It is expected that the PRs will make use of the dashboard to inform country coordinating mechanisms (CCMs) of grant performance and that dashboard data may be used to produce documents routinely submitted to the Global Fund Secretariat.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64573D2-51E4-403A-97DD-0CA827F20A11}"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57489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en-US" smtClean="0"/>
              <a:t>Monday, December 3, 2012</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r>
              <a:rPr lang="en-US" smtClean="0"/>
              <a:t>GIZ/Alliance HUB</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Monday, December 3, 2012</a:t>
            </a:r>
            <a:endParaRPr lang="en-US"/>
          </a:p>
        </p:txBody>
      </p:sp>
      <p:sp>
        <p:nvSpPr>
          <p:cNvPr id="5" name="Footer Placeholder 4"/>
          <p:cNvSpPr>
            <a:spLocks noGrp="1"/>
          </p:cNvSpPr>
          <p:nvPr>
            <p:ph type="ftr" sz="quarter" idx="11"/>
          </p:nvPr>
        </p:nvSpPr>
        <p:spPr/>
        <p:txBody>
          <a:bodyPr/>
          <a:lstStyle/>
          <a:p>
            <a:pPr>
              <a:defRPr/>
            </a:pPr>
            <a:r>
              <a:rPr lang="en-US" smtClean="0"/>
              <a:t>GIZ/Alliance HUB</a:t>
            </a:r>
            <a:endParaRPr lang="en-US"/>
          </a:p>
        </p:txBody>
      </p:sp>
      <p:sp>
        <p:nvSpPr>
          <p:cNvPr id="6" name="Slide Number Placeholder 5"/>
          <p:cNvSpPr>
            <a:spLocks noGrp="1"/>
          </p:cNvSpPr>
          <p:nvPr>
            <p:ph type="sldNum" sz="quarter" idx="12"/>
          </p:nvPr>
        </p:nvSpPr>
        <p:spPr/>
        <p:txBody>
          <a:bodyPr/>
          <a:lstStyle/>
          <a:p>
            <a:pPr>
              <a:defRPr/>
            </a:pPr>
            <a:fld id="{ED9EB0A8-1CEF-7341-B626-07E27EAF9DE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r>
              <a:rPr lang="en-US" smtClean="0"/>
              <a:t>Monday, December 3, 2012</a:t>
            </a: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r>
              <a:rPr lang="en-US" smtClean="0"/>
              <a:t>GIZ/Alliance HUB</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2F1F6F8B-6A0D-B447-9895-718337D62FFD}"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en-US" smtClean="0"/>
              <a:t>Monday, December 3, 2012</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r>
              <a:rPr lang="en-US" smtClean="0">
                <a:solidFill>
                  <a:srgbClr val="EBDDC3"/>
                </a:solidFill>
              </a:rPr>
              <a:t>GIZ/Alliance HUB</a:t>
            </a:r>
            <a:endParaRPr lang="en-US" dirty="0">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25405165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1"/>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a:defRPr/>
            </a:pPr>
            <a:r>
              <a:rPr lang="en-US" smtClean="0">
                <a:solidFill>
                  <a:srgbClr val="775F55"/>
                </a:solidFill>
              </a:rPr>
              <a:t>Monday, December 3, 2012</a:t>
            </a:r>
            <a:endParaRPr lang="en-US" dirty="0">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GIZ/Alliance HUB</a:t>
            </a:r>
            <a:endParaRPr lang="en-US" dirty="0">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99786963-6709-7C4D-BF3A-D578DCDB430F}"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8312139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r>
              <a:rPr lang="en-US" smtClean="0">
                <a:solidFill>
                  <a:srgbClr val="775F55"/>
                </a:solidFill>
              </a:rPr>
              <a:t>Monday, December 3, 2012</a:t>
            </a:r>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28866E6-7D03-B544-BB8A-701E237D66C7}"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solidFill>
                  <a:srgbClr val="775F55"/>
                </a:solidFill>
              </a:rPr>
              <a:t>GIZ/Alliance HUB</a:t>
            </a:r>
            <a:endParaRPr lang="en-US">
              <a:solidFill>
                <a:srgbClr val="775F55"/>
              </a:solidFill>
            </a:endParaRPr>
          </a:p>
        </p:txBody>
      </p:sp>
    </p:spTree>
    <p:extLst>
      <p:ext uri="{BB962C8B-B14F-4D97-AF65-F5344CB8AC3E}">
        <p14:creationId xmlns:p14="http://schemas.microsoft.com/office/powerpoint/2010/main" val="22944850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r>
              <a:rPr lang="en-US" smtClean="0">
                <a:solidFill>
                  <a:srgbClr val="775F55"/>
                </a:solidFill>
              </a:rPr>
              <a:t>Monday, December 3, 2012</a:t>
            </a:r>
            <a:endParaRPr lang="en-US">
              <a:solidFill>
                <a:srgbClr val="775F55"/>
              </a:solidFill>
            </a:endParaRPr>
          </a:p>
        </p:txBody>
      </p:sp>
      <p:sp>
        <p:nvSpPr>
          <p:cNvPr id="10" name="Slide Number Placeholder 9"/>
          <p:cNvSpPr>
            <a:spLocks noGrp="1"/>
          </p:cNvSpPr>
          <p:nvPr>
            <p:ph type="sldNum" sz="quarter" idx="16"/>
          </p:nvPr>
        </p:nvSpPr>
        <p:spPr/>
        <p:txBody>
          <a:bodyPr rtlCol="0"/>
          <a:lstStyle/>
          <a:p>
            <a:pPr>
              <a:defRPr/>
            </a:pPr>
            <a:fld id="{DFDF4B91-784D-394D-AF83-0C175CFE4DB9}"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solidFill>
                  <a:srgbClr val="775F55"/>
                </a:solidFill>
              </a:rPr>
              <a:t>GIZ/Alliance HUB</a:t>
            </a:r>
            <a:endParaRPr lang="en-US">
              <a:solidFill>
                <a:srgbClr val="775F55"/>
              </a:solidFill>
            </a:endParaRPr>
          </a:p>
        </p:txBody>
      </p:sp>
    </p:spTree>
    <p:extLst>
      <p:ext uri="{BB962C8B-B14F-4D97-AF65-F5344CB8AC3E}">
        <p14:creationId xmlns:p14="http://schemas.microsoft.com/office/powerpoint/2010/main" val="2399229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r>
              <a:rPr lang="en-US" smtClean="0">
                <a:solidFill>
                  <a:srgbClr val="775F55"/>
                </a:solidFill>
              </a:rPr>
              <a:t>Monday, December 3, 2012</a:t>
            </a:r>
            <a:endParaRPr lang="en-US">
              <a:solidFill>
                <a:srgbClr val="775F55"/>
              </a:solidFill>
            </a:endParaRPr>
          </a:p>
        </p:txBody>
      </p:sp>
      <p:sp>
        <p:nvSpPr>
          <p:cNvPr id="12" name="Slide Number Placeholder 11"/>
          <p:cNvSpPr>
            <a:spLocks noGrp="1"/>
          </p:cNvSpPr>
          <p:nvPr>
            <p:ph type="sldNum" sz="quarter" idx="16"/>
          </p:nvPr>
        </p:nvSpPr>
        <p:spPr/>
        <p:txBody>
          <a:bodyPr rtlCol="0"/>
          <a:lstStyle/>
          <a:p>
            <a:pPr>
              <a:defRPr/>
            </a:pPr>
            <a:fld id="{39AA4903-EEEE-8944-954C-70BC8B15B6C0}"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solidFill>
                  <a:srgbClr val="775F55"/>
                </a:solidFill>
              </a:rPr>
              <a:t>GIZ/Alliance HUB</a:t>
            </a:r>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2753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solidFill>
                  <a:srgbClr val="775F55"/>
                </a:solidFill>
              </a:rPr>
              <a:t>Monday, December 3, 2012</a:t>
            </a:r>
            <a:endParaRPr lang="en-US">
              <a:solidFill>
                <a:srgbClr val="775F55"/>
              </a:solidFill>
            </a:endParaRPr>
          </a:p>
        </p:txBody>
      </p:sp>
      <p:sp>
        <p:nvSpPr>
          <p:cNvPr id="4" name="Footer Placeholder 3"/>
          <p:cNvSpPr>
            <a:spLocks noGrp="1"/>
          </p:cNvSpPr>
          <p:nvPr>
            <p:ph type="ftr" sz="quarter" idx="11"/>
          </p:nvPr>
        </p:nvSpPr>
        <p:spPr/>
        <p:txBody>
          <a:bodyPr/>
          <a:lstStyle/>
          <a:p>
            <a:pPr>
              <a:defRPr/>
            </a:pPr>
            <a:r>
              <a:rPr lang="en-US" smtClean="0">
                <a:solidFill>
                  <a:srgbClr val="775F55"/>
                </a:solidFill>
              </a:rPr>
              <a:t>GIZ/Alliance HUB</a:t>
            </a:r>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2695FC92-2B13-964F-8688-432C6583FE69}" type="slidenum">
              <a:rPr lang="en-US" smtClean="0"/>
              <a:pPr>
                <a:defRPr/>
              </a:pPr>
              <a:t>‹#›</a:t>
            </a:fld>
            <a:endParaRPr lang="en-US"/>
          </a:p>
        </p:txBody>
      </p:sp>
    </p:spTree>
    <p:extLst>
      <p:ext uri="{BB962C8B-B14F-4D97-AF65-F5344CB8AC3E}">
        <p14:creationId xmlns:p14="http://schemas.microsoft.com/office/powerpoint/2010/main" val="4150504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srgbClr val="775F55"/>
                </a:solidFill>
              </a:rPr>
              <a:t>Monday, December 3, 2012</a:t>
            </a:r>
            <a:endParaRPr lang="en-US">
              <a:solidFill>
                <a:srgbClr val="775F55"/>
              </a:solidFill>
            </a:endParaRPr>
          </a:p>
        </p:txBody>
      </p:sp>
      <p:sp>
        <p:nvSpPr>
          <p:cNvPr id="3" name="Footer Placeholder 2"/>
          <p:cNvSpPr>
            <a:spLocks noGrp="1"/>
          </p:cNvSpPr>
          <p:nvPr>
            <p:ph type="ftr" sz="quarter" idx="11"/>
          </p:nvPr>
        </p:nvSpPr>
        <p:spPr/>
        <p:txBody>
          <a:bodyPr/>
          <a:lstStyle/>
          <a:p>
            <a:pPr>
              <a:defRPr/>
            </a:pPr>
            <a:r>
              <a:rPr lang="en-US" smtClean="0">
                <a:solidFill>
                  <a:srgbClr val="775F55"/>
                </a:solidFill>
              </a:rPr>
              <a:t>GIZ/Alliance HUB</a:t>
            </a:r>
            <a:endParaRPr lang="en-US">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F63FAA3-245A-114B-8D1A-66F085CD41C0}" type="slidenum">
              <a:rPr lang="en-US" smtClean="0">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1799278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solidFill>
                  <a:srgbClr val="775F55"/>
                </a:solidFill>
              </a:rPr>
              <a:t>Monday, December 3, 2012</a:t>
            </a:r>
            <a:endParaRPr lang="en-US">
              <a:solidFill>
                <a:srgbClr val="775F55"/>
              </a:solidFill>
            </a:endParaRPr>
          </a:p>
        </p:txBody>
      </p:sp>
      <p:sp>
        <p:nvSpPr>
          <p:cNvPr id="6" name="Footer Placeholder 5"/>
          <p:cNvSpPr>
            <a:spLocks noGrp="1"/>
          </p:cNvSpPr>
          <p:nvPr>
            <p:ph type="ftr" sz="quarter" idx="11"/>
          </p:nvPr>
        </p:nvSpPr>
        <p:spPr/>
        <p:txBody>
          <a:bodyPr/>
          <a:lstStyle/>
          <a:p>
            <a:pPr>
              <a:defRPr/>
            </a:pPr>
            <a:r>
              <a:rPr lang="en-US" smtClean="0">
                <a:solidFill>
                  <a:srgbClr val="775F55"/>
                </a:solidFill>
              </a:rPr>
              <a:t>GIZ/Alliance HUB</a:t>
            </a:r>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3461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1"/>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a:defRPr/>
            </a:pPr>
            <a:r>
              <a:rPr lang="en-US" smtClean="0"/>
              <a:t>Monday, December 3, 2012</a:t>
            </a:r>
            <a:endParaRPr lang="en-US" dirty="0"/>
          </a:p>
        </p:txBody>
      </p:sp>
      <p:sp>
        <p:nvSpPr>
          <p:cNvPr id="5" name="Footer Placeholder 4"/>
          <p:cNvSpPr>
            <a:spLocks noGrp="1"/>
          </p:cNvSpPr>
          <p:nvPr>
            <p:ph type="ftr" sz="quarter" idx="11"/>
          </p:nvPr>
        </p:nvSpPr>
        <p:spPr/>
        <p:txBody>
          <a:bodyPr/>
          <a:lstStyle/>
          <a:p>
            <a:pPr>
              <a:defRPr/>
            </a:pPr>
            <a:r>
              <a:rPr lang="en-US" smtClean="0"/>
              <a:t>GIZ/Alliance HUB</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99786963-6709-7C4D-BF3A-D578DCDB430F}" type="slidenum">
              <a:rPr lang="en-US" smtClean="0"/>
              <a:pPr>
                <a:defRPr/>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pPr>
              <a:defRPr/>
            </a:pPr>
            <a:r>
              <a:rPr lang="en-US" smtClean="0">
                <a:solidFill>
                  <a:srgbClr val="775F55"/>
                </a:solidFill>
              </a:rPr>
              <a:t>Monday, December 3, 2012</a:t>
            </a:r>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02B7D2E4-6CA4-984C-8AEE-AC2014B7E1C8}"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r>
              <a:rPr lang="en-US" smtClean="0">
                <a:solidFill>
                  <a:srgbClr val="775F55"/>
                </a:solidFill>
              </a:rPr>
              <a:t>GIZ/Alliance HUB</a:t>
            </a:r>
            <a:endParaRPr lang="en-US">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extLst>
      <p:ext uri="{BB962C8B-B14F-4D97-AF65-F5344CB8AC3E}">
        <p14:creationId xmlns:p14="http://schemas.microsoft.com/office/powerpoint/2010/main" val="8489689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solidFill>
                  <a:srgbClr val="775F55"/>
                </a:solidFill>
              </a:rPr>
              <a:t>Monday, December 3, 2012</a:t>
            </a:r>
            <a:endParaRPr lang="en-US">
              <a:solidFill>
                <a:srgbClr val="775F55"/>
              </a:solidFill>
            </a:endParaRPr>
          </a:p>
        </p:txBody>
      </p:sp>
      <p:sp>
        <p:nvSpPr>
          <p:cNvPr id="5" name="Footer Placeholder 4"/>
          <p:cNvSpPr>
            <a:spLocks noGrp="1"/>
          </p:cNvSpPr>
          <p:nvPr>
            <p:ph type="ftr" sz="quarter" idx="11"/>
          </p:nvPr>
        </p:nvSpPr>
        <p:spPr/>
        <p:txBody>
          <a:bodyPr/>
          <a:lstStyle/>
          <a:p>
            <a:pPr>
              <a:defRPr/>
            </a:pPr>
            <a:r>
              <a:rPr lang="en-US" smtClean="0">
                <a:solidFill>
                  <a:srgbClr val="775F55"/>
                </a:solidFill>
              </a:rPr>
              <a:t>GIZ/Alliance HUB</a:t>
            </a:r>
            <a:endParaRPr lang="en-US">
              <a:solidFill>
                <a:srgbClr val="775F55"/>
              </a:solidFill>
            </a:endParaRPr>
          </a:p>
        </p:txBody>
      </p:sp>
      <p:sp>
        <p:nvSpPr>
          <p:cNvPr id="6" name="Slide Number Placeholder 5"/>
          <p:cNvSpPr>
            <a:spLocks noGrp="1"/>
          </p:cNvSpPr>
          <p:nvPr>
            <p:ph type="sldNum" sz="quarter" idx="12"/>
          </p:nvPr>
        </p:nvSpPr>
        <p:spPr/>
        <p:txBody>
          <a:bodyPr/>
          <a:lstStyle/>
          <a:p>
            <a:pPr>
              <a:defRPr/>
            </a:pPr>
            <a:fld id="{ED9EB0A8-1CEF-7341-B626-07E27EAF9DE1}" type="slidenum">
              <a:rPr lang="en-US" smtClean="0"/>
              <a:pPr>
                <a:defRPr/>
              </a:pPr>
              <a:t>‹#›</a:t>
            </a:fld>
            <a:endParaRPr lang="en-US"/>
          </a:p>
        </p:txBody>
      </p:sp>
    </p:spTree>
    <p:extLst>
      <p:ext uri="{BB962C8B-B14F-4D97-AF65-F5344CB8AC3E}">
        <p14:creationId xmlns:p14="http://schemas.microsoft.com/office/powerpoint/2010/main" val="702348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r>
              <a:rPr lang="en-US" smtClean="0">
                <a:solidFill>
                  <a:srgbClr val="775F55"/>
                </a:solidFill>
              </a:rPr>
              <a:t>Monday, December 3, 2012</a:t>
            </a:r>
            <a:endParaRPr lang="en-US">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pPr>
              <a:defRPr/>
            </a:pPr>
            <a:r>
              <a:rPr lang="en-US" smtClean="0">
                <a:solidFill>
                  <a:srgbClr val="775F55"/>
                </a:solidFill>
              </a:rPr>
              <a:t>GIZ/Alliance HUB</a:t>
            </a:r>
            <a:endParaRPr lang="en-US">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2F1F6F8B-6A0D-B447-9895-718337D62FFD}" type="slidenum">
              <a:rPr lang="en-US" smtClean="0"/>
              <a:pPr>
                <a:defRPr/>
              </a:pPr>
              <a:t>‹#›</a:t>
            </a:fld>
            <a:endParaRPr lang="en-US"/>
          </a:p>
        </p:txBody>
      </p:sp>
    </p:spTree>
    <p:extLst>
      <p:ext uri="{BB962C8B-B14F-4D97-AF65-F5344CB8AC3E}">
        <p14:creationId xmlns:p14="http://schemas.microsoft.com/office/powerpoint/2010/main" val="108023483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latin typeface="Calibri"/>
            </a:endParaRPr>
          </a:p>
        </p:txBody>
      </p:sp>
      <p:sp>
        <p:nvSpPr>
          <p:cNvPr id="6" name="Slide Number Placeholder 5"/>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382251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latin typeface="Calibri"/>
            </a:endParaRPr>
          </a:p>
        </p:txBody>
      </p:sp>
      <p:sp>
        <p:nvSpPr>
          <p:cNvPr id="6" name="Slide Number Placeholder 5"/>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3764459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latin typeface="Calibri"/>
            </a:endParaRPr>
          </a:p>
        </p:txBody>
      </p:sp>
      <p:sp>
        <p:nvSpPr>
          <p:cNvPr id="6" name="Slide Number Placeholder 5"/>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1687601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latin typeface="Calibri"/>
            </a:endParaRPr>
          </a:p>
        </p:txBody>
      </p:sp>
      <p:sp>
        <p:nvSpPr>
          <p:cNvPr id="7" name="Slide Number Placeholder 6"/>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2774327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02060">
                  <a:tint val="75000"/>
                </a:srgbClr>
              </a:solidFill>
              <a:latin typeface="Calibri"/>
            </a:endParaRPr>
          </a:p>
        </p:txBody>
      </p:sp>
      <p:sp>
        <p:nvSpPr>
          <p:cNvPr id="9" name="Slide Number Placeholder 8"/>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3407471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02060">
                  <a:tint val="75000"/>
                </a:srgbClr>
              </a:solidFill>
              <a:latin typeface="Calibri"/>
            </a:endParaRPr>
          </a:p>
        </p:txBody>
      </p:sp>
      <p:sp>
        <p:nvSpPr>
          <p:cNvPr id="5" name="Slide Number Placeholder 4"/>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2817682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02060">
                  <a:tint val="75000"/>
                </a:srgbClr>
              </a:solidFill>
              <a:latin typeface="Calibri"/>
            </a:endParaRPr>
          </a:p>
        </p:txBody>
      </p:sp>
      <p:sp>
        <p:nvSpPr>
          <p:cNvPr id="4" name="Slide Number Placeholder 3"/>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206751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r>
              <a:rPr lang="en-US" smtClean="0"/>
              <a:t>Monday, December 3, 2012</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28866E6-7D03-B544-BB8A-701E237D66C7}"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r>
              <a:rPr lang="en-US" smtClean="0"/>
              <a:t>GIZ/Alliance HUB</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latin typeface="Calibri"/>
            </a:endParaRPr>
          </a:p>
        </p:txBody>
      </p:sp>
      <p:sp>
        <p:nvSpPr>
          <p:cNvPr id="7" name="Slide Number Placeholder 6"/>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3403846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latin typeface="Calibri"/>
            </a:endParaRPr>
          </a:p>
        </p:txBody>
      </p:sp>
      <p:sp>
        <p:nvSpPr>
          <p:cNvPr id="7" name="Slide Number Placeholder 6"/>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883531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latin typeface="Calibri"/>
            </a:endParaRPr>
          </a:p>
        </p:txBody>
      </p:sp>
      <p:sp>
        <p:nvSpPr>
          <p:cNvPr id="6" name="Slide Number Placeholder 5"/>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1390923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AFE32-FD5A-41CE-A374-0B529A10D4D7}" type="datetimeFigureOut">
              <a:rPr lang="en-US" smtClean="0">
                <a:solidFill>
                  <a:srgbClr val="002060">
                    <a:tint val="75000"/>
                  </a:srgbClr>
                </a:solidFill>
                <a:latin typeface="Calibri"/>
              </a:rPr>
              <a:pPr/>
              <a:t>5/26/16</a:t>
            </a:fld>
            <a:endParaRPr lang="en-US">
              <a:solidFill>
                <a:srgbClr val="00206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latin typeface="Calibri"/>
            </a:endParaRPr>
          </a:p>
        </p:txBody>
      </p:sp>
      <p:sp>
        <p:nvSpPr>
          <p:cNvPr id="6" name="Slide Number Placeholder 5"/>
          <p:cNvSpPr>
            <a:spLocks noGrp="1"/>
          </p:cNvSpPr>
          <p:nvPr>
            <p:ph type="sldNum" sz="quarter" idx="12"/>
          </p:nvPr>
        </p:nvSpPr>
        <p:spPr/>
        <p:txBody>
          <a:bodyPr/>
          <a:lstStyle/>
          <a:p>
            <a:fld id="{7A34BAFD-AB58-407D-9E1C-AED0984DA204}" type="slidenum">
              <a:rPr lang="en-US" smtClean="0">
                <a:solidFill>
                  <a:srgbClr val="002060">
                    <a:tint val="75000"/>
                  </a:srgbClr>
                </a:solidFill>
                <a:latin typeface="Calibri"/>
              </a:rPr>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1082939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6" name="Picture 5" descr="GMSPowerPoint_end_2.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3942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6" name="Picture 5" descr="GMSPowerPoint_end_2.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406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r>
              <a:rPr lang="en-US" smtClean="0"/>
              <a:t>Monday, December 3, 2012</a:t>
            </a:r>
            <a:endParaRPr lang="en-US"/>
          </a:p>
        </p:txBody>
      </p:sp>
      <p:sp>
        <p:nvSpPr>
          <p:cNvPr id="10" name="Slide Number Placeholder 9"/>
          <p:cNvSpPr>
            <a:spLocks noGrp="1"/>
          </p:cNvSpPr>
          <p:nvPr>
            <p:ph type="sldNum" sz="quarter" idx="16"/>
          </p:nvPr>
        </p:nvSpPr>
        <p:spPr/>
        <p:txBody>
          <a:bodyPr rtlCol="0"/>
          <a:lstStyle/>
          <a:p>
            <a:pPr>
              <a:defRPr/>
            </a:pPr>
            <a:fld id="{DFDF4B91-784D-394D-AF83-0C175CFE4DB9}"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r>
              <a:rPr lang="en-US" smtClean="0"/>
              <a:t>GIZ/Alliance HUB</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r>
              <a:rPr lang="en-US" smtClean="0"/>
              <a:t>Monday, December 3, 2012</a:t>
            </a:r>
            <a:endParaRPr lang="en-US"/>
          </a:p>
        </p:txBody>
      </p:sp>
      <p:sp>
        <p:nvSpPr>
          <p:cNvPr id="12" name="Slide Number Placeholder 11"/>
          <p:cNvSpPr>
            <a:spLocks noGrp="1"/>
          </p:cNvSpPr>
          <p:nvPr>
            <p:ph type="sldNum" sz="quarter" idx="16"/>
          </p:nvPr>
        </p:nvSpPr>
        <p:spPr/>
        <p:txBody>
          <a:bodyPr rtlCol="0"/>
          <a:lstStyle/>
          <a:p>
            <a:pPr>
              <a:defRPr/>
            </a:pPr>
            <a:fld id="{39AA4903-EEEE-8944-954C-70BC8B15B6C0}"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r>
              <a:rPr lang="en-US" smtClean="0"/>
              <a:t>GIZ/Alliance HUB</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Monday, December 3, 2012</a:t>
            </a:r>
            <a:endParaRPr lang="en-US"/>
          </a:p>
        </p:txBody>
      </p:sp>
      <p:sp>
        <p:nvSpPr>
          <p:cNvPr id="4" name="Footer Placeholder 3"/>
          <p:cNvSpPr>
            <a:spLocks noGrp="1"/>
          </p:cNvSpPr>
          <p:nvPr>
            <p:ph type="ftr" sz="quarter" idx="11"/>
          </p:nvPr>
        </p:nvSpPr>
        <p:spPr/>
        <p:txBody>
          <a:bodyPr/>
          <a:lstStyle/>
          <a:p>
            <a:pPr>
              <a:defRPr/>
            </a:pPr>
            <a:r>
              <a:rPr lang="en-US" smtClean="0"/>
              <a:t>GIZ/Alliance HUB</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2695FC92-2B13-964F-8688-432C6583FE6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Monday, December 3, 2012</a:t>
            </a:r>
            <a:endParaRPr lang="en-US"/>
          </a:p>
        </p:txBody>
      </p:sp>
      <p:sp>
        <p:nvSpPr>
          <p:cNvPr id="3" name="Footer Placeholder 2"/>
          <p:cNvSpPr>
            <a:spLocks noGrp="1"/>
          </p:cNvSpPr>
          <p:nvPr>
            <p:ph type="ftr" sz="quarter" idx="11"/>
          </p:nvPr>
        </p:nvSpPr>
        <p:spPr/>
        <p:txBody>
          <a:bodyPr/>
          <a:lstStyle/>
          <a:p>
            <a:pPr>
              <a:defRPr/>
            </a:pPr>
            <a:r>
              <a:rPr lang="en-US" smtClean="0"/>
              <a:t>GIZ/Alliance HUB</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F63FAA3-245A-114B-8D1A-66F085CD41C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Monday, December 3, 2012</a:t>
            </a:r>
            <a:endParaRPr lang="en-US"/>
          </a:p>
        </p:txBody>
      </p:sp>
      <p:sp>
        <p:nvSpPr>
          <p:cNvPr id="6" name="Footer Placeholder 5"/>
          <p:cNvSpPr>
            <a:spLocks noGrp="1"/>
          </p:cNvSpPr>
          <p:nvPr>
            <p:ph type="ftr" sz="quarter" idx="11"/>
          </p:nvPr>
        </p:nvSpPr>
        <p:spPr/>
        <p:txBody>
          <a:bodyPr/>
          <a:lstStyle/>
          <a:p>
            <a:pPr>
              <a:defRPr/>
            </a:pPr>
            <a:r>
              <a:rPr lang="en-US" smtClean="0"/>
              <a:t>GIZ/Alliance HUB</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r>
              <a:rPr lang="en-US" smtClean="0"/>
              <a:t>Monday, December 3, 2012</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02B7D2E4-6CA4-984C-8AEE-AC2014B7E1C8}"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r>
              <a:rPr lang="en-US" smtClean="0"/>
              <a:t>GIZ/Alliance HUB</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smtClean="0"/>
              <a:t>Monday, December 3, 2012</a:t>
            </a:r>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smtClean="0"/>
              <a:t>GIZ/Alliance HUB</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99786963-6709-7C4D-BF3A-D578DCDB430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smtClean="0">
                <a:solidFill>
                  <a:srgbClr val="775F55"/>
                </a:solidFill>
              </a:rPr>
              <a:t>Monday, December 3, 2012</a:t>
            </a:r>
            <a:endParaRPr lang="en-US" dirty="0">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smtClean="0">
                <a:solidFill>
                  <a:srgbClr val="775F55"/>
                </a:solidFill>
              </a:rPr>
              <a:t>GIZ/Alliance HUB</a:t>
            </a:r>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99786963-6709-7C4D-BF3A-D578DCDB430F}" type="slidenum">
              <a:rPr lang="en-US" smtClean="0"/>
              <a:pPr>
                <a:defRPr/>
              </a:pPr>
              <a:t>‹#›</a:t>
            </a:fld>
            <a:endParaRPr lang="en-US" dirty="0"/>
          </a:p>
        </p:txBody>
      </p:sp>
    </p:spTree>
    <p:extLst>
      <p:ext uri="{BB962C8B-B14F-4D97-AF65-F5344CB8AC3E}">
        <p14:creationId xmlns:p14="http://schemas.microsoft.com/office/powerpoint/2010/main" val="1958271581"/>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35000">
              <a:schemeClr val="accent3">
                <a:lumMod val="60000"/>
                <a:lumOff val="40000"/>
              </a:schemeClr>
            </a:gs>
            <a:gs pos="64000">
              <a:schemeClr val="accent3">
                <a:lumMod val="40000"/>
                <a:lumOff val="60000"/>
              </a:schemeClr>
            </a:gs>
            <a:gs pos="94000">
              <a:schemeClr val="accent3">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DDAFE32-FD5A-41CE-A374-0B529A10D4D7}" type="datetimeFigureOut">
              <a:rPr lang="en-US" smtClean="0">
                <a:solidFill>
                  <a:srgbClr val="002060">
                    <a:tint val="75000"/>
                  </a:srgbClr>
                </a:solidFill>
                <a:latin typeface="Calibri"/>
              </a:rPr>
              <a:pPr fontAlgn="auto">
                <a:spcBef>
                  <a:spcPts val="0"/>
                </a:spcBef>
                <a:spcAft>
                  <a:spcPts val="0"/>
                </a:spcAft>
              </a:pPr>
              <a:t>5/26/16</a:t>
            </a:fld>
            <a:endParaRPr lang="en-US">
              <a:solidFill>
                <a:srgbClr val="002060">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0206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A34BAFD-AB58-407D-9E1C-AED0984DA204}" type="slidenum">
              <a:rPr lang="en-US" smtClean="0">
                <a:solidFill>
                  <a:srgbClr val="002060">
                    <a:tint val="75000"/>
                  </a:srgbClr>
                </a:solidFill>
                <a:latin typeface="Calibri"/>
              </a:rPr>
              <a:pPr fontAlgn="auto">
                <a:spcBef>
                  <a:spcPts val="0"/>
                </a:spcBef>
                <a:spcAft>
                  <a:spcPts val="0"/>
                </a:spcAft>
              </a:pPr>
              <a:t>‹#›</a:t>
            </a:fld>
            <a:endParaRPr lang="en-US">
              <a:solidFill>
                <a:srgbClr val="002060">
                  <a:tint val="75000"/>
                </a:srgbClr>
              </a:solidFill>
              <a:latin typeface="Calibri"/>
            </a:endParaRPr>
          </a:p>
        </p:txBody>
      </p:sp>
    </p:spTree>
    <p:extLst>
      <p:ext uri="{BB962C8B-B14F-4D97-AF65-F5344CB8AC3E}">
        <p14:creationId xmlns:p14="http://schemas.microsoft.com/office/powerpoint/2010/main" val="3622505438"/>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1.wdp"/><Relationship Id="rId5" Type="http://schemas.openxmlformats.org/officeDocument/2006/relationships/image" Target="../media/image14.png"/><Relationship Id="rId6" Type="http://schemas.microsoft.com/office/2007/relationships/hdphoto" Target="../media/hdphoto2.wdp"/><Relationship Id="rId7" Type="http://schemas.openxmlformats.org/officeDocument/2006/relationships/image" Target="../media/image15.png"/><Relationship Id="rId8" Type="http://schemas.openxmlformats.org/officeDocument/2006/relationships/image" Target="../media/image16.tif"/><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tif"/><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3.wdp"/><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Funding Model (NFM)</a:t>
            </a:r>
            <a:endParaRPr lang="en-US" dirty="0"/>
          </a:p>
        </p:txBody>
      </p:sp>
    </p:spTree>
    <p:extLst>
      <p:ext uri="{BB962C8B-B14F-4D97-AF65-F5344CB8AC3E}">
        <p14:creationId xmlns:p14="http://schemas.microsoft.com/office/powerpoint/2010/main" val="1052987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z="2800" dirty="0">
                <a:solidFill>
                  <a:srgbClr val="0070C0"/>
                </a:solidFill>
              </a:rPr>
              <a:t>Performance-Based </a:t>
            </a:r>
            <a:r>
              <a:rPr lang="en-US" sz="2800" dirty="0" smtClean="0">
                <a:solidFill>
                  <a:srgbClr val="0070C0"/>
                </a:solidFill>
              </a:rPr>
              <a:t>Disbursements</a:t>
            </a:r>
            <a:endParaRPr lang="en-US" sz="2400" dirty="0">
              <a:solidFill>
                <a:srgbClr val="0070C0"/>
              </a:solidFill>
            </a:endParaRPr>
          </a:p>
        </p:txBody>
      </p:sp>
      <p:grpSp>
        <p:nvGrpSpPr>
          <p:cNvPr id="2" name="Group 3"/>
          <p:cNvGrpSpPr>
            <a:grpSpLocks/>
          </p:cNvGrpSpPr>
          <p:nvPr/>
        </p:nvGrpSpPr>
        <p:grpSpPr bwMode="auto">
          <a:xfrm>
            <a:off x="939800" y="1584325"/>
            <a:ext cx="2336800" cy="3305175"/>
            <a:chOff x="606" y="1230"/>
            <a:chExt cx="1472" cy="2082"/>
          </a:xfrm>
        </p:grpSpPr>
        <p:grpSp>
          <p:nvGrpSpPr>
            <p:cNvPr id="3" name="Group 4"/>
            <p:cNvGrpSpPr>
              <a:grpSpLocks/>
            </p:cNvGrpSpPr>
            <p:nvPr/>
          </p:nvGrpSpPr>
          <p:grpSpPr bwMode="auto">
            <a:xfrm>
              <a:off x="606" y="1230"/>
              <a:ext cx="1344" cy="816"/>
              <a:chOff x="606" y="1230"/>
              <a:chExt cx="1344" cy="816"/>
            </a:xfrm>
          </p:grpSpPr>
          <p:sp>
            <p:nvSpPr>
              <p:cNvPr id="141317" name="Rectangle 5"/>
              <p:cNvSpPr>
                <a:spLocks noChangeArrowheads="1"/>
              </p:cNvSpPr>
              <p:nvPr/>
            </p:nvSpPr>
            <p:spPr bwMode="auto">
              <a:xfrm>
                <a:off x="606" y="1230"/>
                <a:ext cx="1344" cy="816"/>
              </a:xfrm>
              <a:prstGeom prst="rect">
                <a:avLst/>
              </a:prstGeom>
              <a:solidFill>
                <a:schemeClr val="accent1"/>
              </a:solidFill>
              <a:ln w="9525" algn="ctr">
                <a:noFill/>
                <a:miter lim="800000"/>
                <a:headEnd/>
                <a:tailEnd/>
              </a:ln>
              <a:effectLst>
                <a:outerShdw dist="35921" dir="2700000" algn="ctr" rotWithShape="0">
                  <a:schemeClr val="bg2"/>
                </a:outerShdw>
              </a:effectLst>
            </p:spPr>
            <p:txBody>
              <a:bodyPr anchor="ctr"/>
              <a:lstStyle/>
              <a:p>
                <a:pPr algn="ctr" defTabSz="912813">
                  <a:spcBef>
                    <a:spcPct val="50000"/>
                  </a:spcBef>
                </a:pPr>
                <a:endParaRPr lang="fr-FR" sz="1200"/>
              </a:p>
            </p:txBody>
          </p:sp>
          <p:sp>
            <p:nvSpPr>
              <p:cNvPr id="141318" name="Rectangle 6"/>
              <p:cNvSpPr>
                <a:spLocks noChangeArrowheads="1"/>
              </p:cNvSpPr>
              <p:nvPr/>
            </p:nvSpPr>
            <p:spPr bwMode="auto">
              <a:xfrm>
                <a:off x="678" y="1584"/>
                <a:ext cx="1200" cy="357"/>
              </a:xfrm>
              <a:prstGeom prst="rect">
                <a:avLst/>
              </a:prstGeom>
              <a:solidFill>
                <a:schemeClr val="bg1"/>
              </a:solidFill>
              <a:ln w="9525" algn="ctr">
                <a:solidFill>
                  <a:schemeClr val="tx1"/>
                </a:solidFill>
                <a:prstDash val="sysDot"/>
                <a:miter lim="800000"/>
                <a:headEnd/>
                <a:tailEnd/>
              </a:ln>
              <a:effectLst/>
            </p:spPr>
            <p:txBody>
              <a:bodyPr anchor="ctr"/>
              <a:lstStyle/>
              <a:p>
                <a:pPr algn="ctr" defTabSz="912813">
                  <a:spcBef>
                    <a:spcPct val="50000"/>
                  </a:spcBef>
                </a:pPr>
                <a:r>
                  <a:rPr lang="en-US" sz="1200" b="1">
                    <a:solidFill>
                      <a:srgbClr val="FF3300"/>
                    </a:solidFill>
                  </a:rPr>
                  <a:t>Progress Update</a:t>
                </a:r>
                <a:br>
                  <a:rPr lang="en-US" sz="1200" b="1">
                    <a:solidFill>
                      <a:srgbClr val="FF3300"/>
                    </a:solidFill>
                  </a:rPr>
                </a:br>
                <a:r>
                  <a:rPr lang="en-US" sz="1200" b="1">
                    <a:solidFill>
                      <a:srgbClr val="FF3300"/>
                    </a:solidFill>
                  </a:rPr>
                  <a:t>&amp; Disbursement Request</a:t>
                </a:r>
              </a:p>
            </p:txBody>
          </p:sp>
          <p:sp>
            <p:nvSpPr>
              <p:cNvPr id="141319" name="Rectangle 7"/>
              <p:cNvSpPr>
                <a:spLocks noChangeArrowheads="1"/>
              </p:cNvSpPr>
              <p:nvPr/>
            </p:nvSpPr>
            <p:spPr bwMode="auto">
              <a:xfrm>
                <a:off x="942" y="1326"/>
                <a:ext cx="672" cy="204"/>
              </a:xfrm>
              <a:prstGeom prst="rect">
                <a:avLst/>
              </a:prstGeom>
              <a:noFill/>
              <a:ln w="9525" algn="ctr">
                <a:noFill/>
                <a:miter lim="800000"/>
                <a:headEnd/>
                <a:tailEnd/>
              </a:ln>
              <a:effectLst/>
            </p:spPr>
            <p:txBody>
              <a:bodyPr anchor="ctr"/>
              <a:lstStyle/>
              <a:p>
                <a:pPr algn="ctr" defTabSz="912813">
                  <a:spcBef>
                    <a:spcPct val="50000"/>
                  </a:spcBef>
                </a:pPr>
                <a:r>
                  <a:rPr lang="fr-FR" sz="1600" b="1"/>
                  <a:t>PR</a:t>
                </a:r>
                <a:endParaRPr lang="en-US" sz="1600" b="1"/>
              </a:p>
            </p:txBody>
          </p:sp>
        </p:grpSp>
        <p:sp>
          <p:nvSpPr>
            <p:cNvPr id="141320" name="Text Box 8"/>
            <p:cNvSpPr txBox="1">
              <a:spLocks noChangeArrowheads="1"/>
            </p:cNvSpPr>
            <p:nvPr/>
          </p:nvSpPr>
          <p:spPr bwMode="auto">
            <a:xfrm>
              <a:off x="606" y="2208"/>
              <a:ext cx="1472" cy="1104"/>
            </a:xfrm>
            <a:prstGeom prst="rect">
              <a:avLst/>
            </a:prstGeom>
            <a:noFill/>
            <a:ln w="9525" algn="ctr">
              <a:noFill/>
              <a:miter lim="800000"/>
              <a:headEnd/>
              <a:tailEnd/>
            </a:ln>
            <a:effectLst/>
          </p:spPr>
          <p:txBody>
            <a:bodyPr/>
            <a:lstStyle/>
            <a:p>
              <a:pPr marL="180975" indent="-180975" defTabSz="912813">
                <a:spcBef>
                  <a:spcPct val="25000"/>
                </a:spcBef>
                <a:spcAft>
                  <a:spcPct val="50000"/>
                </a:spcAft>
                <a:buClr>
                  <a:srgbClr val="FF3300"/>
                </a:buClr>
                <a:buFont typeface="Wingdings" pitchFamily="2" charset="2"/>
                <a:buChar char="§"/>
              </a:pPr>
              <a:r>
                <a:rPr lang="en-US" sz="1200" dirty="0"/>
                <a:t>Results vs. Targets</a:t>
              </a:r>
            </a:p>
            <a:p>
              <a:pPr marL="180975" indent="-180975" defTabSz="912813">
                <a:spcBef>
                  <a:spcPct val="25000"/>
                </a:spcBef>
                <a:spcAft>
                  <a:spcPct val="50000"/>
                </a:spcAft>
                <a:buClr>
                  <a:srgbClr val="FF3300"/>
                </a:buClr>
                <a:buFont typeface="Wingdings" pitchFamily="2" charset="2"/>
                <a:buChar char="§"/>
              </a:pPr>
              <a:r>
                <a:rPr lang="en-US" sz="1200" dirty="0"/>
                <a:t>Expenditures vs. Budget</a:t>
              </a:r>
            </a:p>
            <a:p>
              <a:pPr marL="180975" indent="-180975" defTabSz="912813">
                <a:spcBef>
                  <a:spcPct val="25000"/>
                </a:spcBef>
                <a:spcAft>
                  <a:spcPct val="50000"/>
                </a:spcAft>
                <a:buClr>
                  <a:srgbClr val="FF3300"/>
                </a:buClr>
                <a:buFont typeface="Wingdings" pitchFamily="2" charset="2"/>
                <a:buChar char="§"/>
              </a:pPr>
              <a:r>
                <a:rPr lang="en-US" sz="1200" dirty="0"/>
                <a:t>Contextual Information</a:t>
              </a:r>
            </a:p>
            <a:p>
              <a:pPr marL="180975" indent="-180975" defTabSz="912813">
                <a:spcBef>
                  <a:spcPct val="25000"/>
                </a:spcBef>
                <a:spcAft>
                  <a:spcPct val="50000"/>
                </a:spcAft>
                <a:buClr>
                  <a:srgbClr val="FF3300"/>
                </a:buClr>
                <a:buFont typeface="Wingdings" pitchFamily="2" charset="2"/>
                <a:buChar char="§"/>
              </a:pPr>
              <a:r>
                <a:rPr lang="en-US" sz="1200" dirty="0"/>
                <a:t>Advancement on </a:t>
              </a:r>
              <a:r>
                <a:rPr lang="en-US" sz="1200" dirty="0" smtClean="0"/>
                <a:t>Conditions  Precedent </a:t>
              </a:r>
              <a:r>
                <a:rPr lang="en-US" sz="1200" dirty="0"/>
                <a:t>(CPs)</a:t>
              </a:r>
            </a:p>
            <a:p>
              <a:pPr marL="180975" indent="-180975" defTabSz="912813">
                <a:spcBef>
                  <a:spcPct val="25000"/>
                </a:spcBef>
                <a:spcAft>
                  <a:spcPct val="50000"/>
                </a:spcAft>
                <a:buClr>
                  <a:srgbClr val="FF3300"/>
                </a:buClr>
                <a:buFont typeface="Wingdings" pitchFamily="2" charset="2"/>
                <a:buChar char="§"/>
              </a:pPr>
              <a:r>
                <a:rPr lang="en-US" sz="1200" dirty="0"/>
                <a:t>Disbursement Request Amount</a:t>
              </a:r>
            </a:p>
          </p:txBody>
        </p:sp>
      </p:grpSp>
      <p:grpSp>
        <p:nvGrpSpPr>
          <p:cNvPr id="4" name="Group 9"/>
          <p:cNvGrpSpPr>
            <a:grpSpLocks/>
          </p:cNvGrpSpPr>
          <p:nvPr/>
        </p:nvGrpSpPr>
        <p:grpSpPr bwMode="auto">
          <a:xfrm>
            <a:off x="3657600" y="1558925"/>
            <a:ext cx="2209800" cy="4448175"/>
            <a:chOff x="2358" y="1230"/>
            <a:chExt cx="1392" cy="2802"/>
          </a:xfrm>
        </p:grpSpPr>
        <p:grpSp>
          <p:nvGrpSpPr>
            <p:cNvPr id="5" name="Group 10"/>
            <p:cNvGrpSpPr>
              <a:grpSpLocks/>
            </p:cNvGrpSpPr>
            <p:nvPr/>
          </p:nvGrpSpPr>
          <p:grpSpPr bwMode="auto">
            <a:xfrm>
              <a:off x="2358" y="1230"/>
              <a:ext cx="1344" cy="816"/>
              <a:chOff x="2358" y="1230"/>
              <a:chExt cx="1344" cy="816"/>
            </a:xfrm>
          </p:grpSpPr>
          <p:sp>
            <p:nvSpPr>
              <p:cNvPr id="141323" name="Rectangle 11"/>
              <p:cNvSpPr>
                <a:spLocks noChangeArrowheads="1"/>
              </p:cNvSpPr>
              <p:nvPr/>
            </p:nvSpPr>
            <p:spPr bwMode="auto">
              <a:xfrm>
                <a:off x="2358" y="1230"/>
                <a:ext cx="1344" cy="816"/>
              </a:xfrm>
              <a:prstGeom prst="rect">
                <a:avLst/>
              </a:prstGeom>
              <a:solidFill>
                <a:schemeClr val="accent1"/>
              </a:solidFill>
              <a:ln w="9525" algn="ctr">
                <a:noFill/>
                <a:miter lim="800000"/>
                <a:headEnd/>
                <a:tailEnd/>
              </a:ln>
              <a:effectLst>
                <a:outerShdw dist="35921" dir="2700000" algn="ctr" rotWithShape="0">
                  <a:schemeClr val="bg2"/>
                </a:outerShdw>
              </a:effectLst>
            </p:spPr>
            <p:txBody>
              <a:bodyPr anchor="ctr"/>
              <a:lstStyle/>
              <a:p>
                <a:pPr algn="ctr" defTabSz="912813">
                  <a:spcBef>
                    <a:spcPct val="50000"/>
                  </a:spcBef>
                </a:pPr>
                <a:endParaRPr lang="fr-FR" sz="1200"/>
              </a:p>
            </p:txBody>
          </p:sp>
          <p:sp>
            <p:nvSpPr>
              <p:cNvPr id="141324" name="Rectangle 12"/>
              <p:cNvSpPr>
                <a:spLocks noChangeArrowheads="1"/>
              </p:cNvSpPr>
              <p:nvPr/>
            </p:nvSpPr>
            <p:spPr bwMode="auto">
              <a:xfrm>
                <a:off x="2430" y="1584"/>
                <a:ext cx="1200" cy="357"/>
              </a:xfrm>
              <a:prstGeom prst="rect">
                <a:avLst/>
              </a:prstGeom>
              <a:solidFill>
                <a:schemeClr val="bg1"/>
              </a:solidFill>
              <a:ln w="9525" algn="ctr">
                <a:solidFill>
                  <a:schemeClr val="tx1"/>
                </a:solidFill>
                <a:prstDash val="sysDot"/>
                <a:miter lim="800000"/>
                <a:headEnd/>
                <a:tailEnd/>
              </a:ln>
              <a:effectLst/>
            </p:spPr>
            <p:txBody>
              <a:bodyPr anchor="ctr"/>
              <a:lstStyle/>
              <a:p>
                <a:pPr algn="ctr" defTabSz="912813">
                  <a:spcBef>
                    <a:spcPct val="50000"/>
                  </a:spcBef>
                </a:pPr>
                <a:r>
                  <a:rPr lang="en-US" sz="1200" b="1">
                    <a:solidFill>
                      <a:srgbClr val="FF3300"/>
                    </a:solidFill>
                  </a:rPr>
                  <a:t>Progress Review &amp; </a:t>
                </a:r>
                <a:br>
                  <a:rPr lang="en-US" sz="1200" b="1">
                    <a:solidFill>
                      <a:srgbClr val="FF3300"/>
                    </a:solidFill>
                  </a:rPr>
                </a:br>
                <a:r>
                  <a:rPr lang="en-US" sz="1200" b="1">
                    <a:solidFill>
                      <a:srgbClr val="FF3300"/>
                    </a:solidFill>
                  </a:rPr>
                  <a:t>Disbursement Recommendation</a:t>
                </a:r>
              </a:p>
            </p:txBody>
          </p:sp>
          <p:sp>
            <p:nvSpPr>
              <p:cNvPr id="141325" name="Rectangle 13"/>
              <p:cNvSpPr>
                <a:spLocks noChangeArrowheads="1"/>
              </p:cNvSpPr>
              <p:nvPr/>
            </p:nvSpPr>
            <p:spPr bwMode="auto">
              <a:xfrm>
                <a:off x="2694" y="1326"/>
                <a:ext cx="672" cy="204"/>
              </a:xfrm>
              <a:prstGeom prst="rect">
                <a:avLst/>
              </a:prstGeom>
              <a:noFill/>
              <a:ln w="9525" algn="ctr">
                <a:noFill/>
                <a:miter lim="800000"/>
                <a:headEnd/>
                <a:tailEnd/>
              </a:ln>
              <a:effectLst/>
            </p:spPr>
            <p:txBody>
              <a:bodyPr anchor="ctr"/>
              <a:lstStyle/>
              <a:p>
                <a:pPr algn="ctr" defTabSz="912813">
                  <a:spcBef>
                    <a:spcPct val="50000"/>
                  </a:spcBef>
                </a:pPr>
                <a:r>
                  <a:rPr lang="fr-FR" sz="1600" b="1"/>
                  <a:t>LFA</a:t>
                </a:r>
                <a:endParaRPr lang="en-US" sz="1600" b="1"/>
              </a:p>
            </p:txBody>
          </p:sp>
        </p:grpSp>
        <p:sp>
          <p:nvSpPr>
            <p:cNvPr id="141326" name="Text Box 14"/>
            <p:cNvSpPr txBox="1">
              <a:spLocks noChangeArrowheads="1"/>
            </p:cNvSpPr>
            <p:nvPr/>
          </p:nvSpPr>
          <p:spPr bwMode="auto">
            <a:xfrm>
              <a:off x="2358" y="2208"/>
              <a:ext cx="1392" cy="1824"/>
            </a:xfrm>
            <a:prstGeom prst="rect">
              <a:avLst/>
            </a:prstGeom>
            <a:noFill/>
            <a:ln w="9525" algn="ctr">
              <a:noFill/>
              <a:miter lim="800000"/>
              <a:headEnd/>
              <a:tailEnd/>
            </a:ln>
            <a:effectLst/>
          </p:spPr>
          <p:txBody>
            <a:bodyPr/>
            <a:lstStyle/>
            <a:p>
              <a:pPr marL="180975" indent="-180975" defTabSz="912813">
                <a:spcBef>
                  <a:spcPct val="25000"/>
                </a:spcBef>
                <a:buClr>
                  <a:srgbClr val="FF3300"/>
                </a:buClr>
                <a:buFont typeface="Wingdings" pitchFamily="2" charset="2"/>
                <a:buChar char="§"/>
              </a:pPr>
              <a:r>
                <a:rPr lang="en-US" sz="1200" dirty="0"/>
                <a:t>Verification of:</a:t>
              </a:r>
            </a:p>
            <a:p>
              <a:pPr marL="180975" indent="-180975" defTabSz="912813">
                <a:spcBef>
                  <a:spcPct val="25000"/>
                </a:spcBef>
                <a:spcAft>
                  <a:spcPct val="50000"/>
                </a:spcAft>
                <a:buClr>
                  <a:srgbClr val="FF3300"/>
                </a:buClr>
                <a:buFont typeface="Wingdings" pitchFamily="2" charset="2"/>
                <a:buNone/>
              </a:pPr>
              <a:r>
                <a:rPr lang="en-US" sz="1200" dirty="0"/>
                <a:t>	-  Reported Results</a:t>
              </a:r>
              <a:br>
                <a:rPr lang="en-US" sz="1200" dirty="0"/>
              </a:br>
              <a:r>
                <a:rPr lang="en-US" sz="1200" dirty="0"/>
                <a:t>-  Reported Expenditures</a:t>
              </a:r>
              <a:br>
                <a:rPr lang="en-US" sz="1200" dirty="0"/>
              </a:br>
              <a:r>
                <a:rPr lang="en-US" sz="1200" dirty="0"/>
                <a:t>-  Fulfillment of CPs</a:t>
              </a:r>
            </a:p>
            <a:p>
              <a:pPr marL="180975" indent="-180975" defTabSz="912813">
                <a:spcBef>
                  <a:spcPct val="25000"/>
                </a:spcBef>
                <a:spcAft>
                  <a:spcPct val="50000"/>
                </a:spcAft>
                <a:buClr>
                  <a:srgbClr val="FF3300"/>
                </a:buClr>
                <a:buFont typeface="Wingdings" pitchFamily="2" charset="2"/>
                <a:buChar char="§"/>
              </a:pPr>
              <a:r>
                <a:rPr lang="en-US" sz="1200" dirty="0"/>
                <a:t>Review of Contextual Information</a:t>
              </a:r>
            </a:p>
            <a:p>
              <a:pPr marL="180975" indent="-180975" defTabSz="912813">
                <a:spcBef>
                  <a:spcPct val="25000"/>
                </a:spcBef>
                <a:spcAft>
                  <a:spcPct val="50000"/>
                </a:spcAft>
                <a:buClr>
                  <a:srgbClr val="FF3300"/>
                </a:buClr>
                <a:buFont typeface="Wingdings" pitchFamily="2" charset="2"/>
                <a:buChar char="§"/>
              </a:pPr>
              <a:r>
                <a:rPr lang="en-US" sz="1200" dirty="0"/>
                <a:t>Performance Evaluation and Rating </a:t>
              </a:r>
            </a:p>
            <a:p>
              <a:pPr marL="180975" indent="-180975" defTabSz="912813">
                <a:spcBef>
                  <a:spcPct val="25000"/>
                </a:spcBef>
                <a:spcAft>
                  <a:spcPct val="50000"/>
                </a:spcAft>
                <a:buClr>
                  <a:srgbClr val="FF3300"/>
                </a:buClr>
                <a:buFont typeface="Wingdings" pitchFamily="2" charset="2"/>
                <a:buChar char="§"/>
              </a:pPr>
              <a:r>
                <a:rPr lang="en-US" sz="1200" dirty="0"/>
                <a:t>LFA Recommendations</a:t>
              </a:r>
            </a:p>
            <a:p>
              <a:pPr marL="180975" indent="-180975" defTabSz="912813">
                <a:spcBef>
                  <a:spcPct val="25000"/>
                </a:spcBef>
                <a:spcAft>
                  <a:spcPct val="50000"/>
                </a:spcAft>
                <a:buClr>
                  <a:srgbClr val="FF3300"/>
                </a:buClr>
                <a:buFont typeface="Wingdings" pitchFamily="2" charset="2"/>
                <a:buChar char="§"/>
              </a:pPr>
              <a:r>
                <a:rPr lang="en-US" sz="1200" dirty="0"/>
                <a:t>Recommended Disbursement Amount</a:t>
              </a:r>
            </a:p>
          </p:txBody>
        </p:sp>
      </p:grpSp>
      <p:grpSp>
        <p:nvGrpSpPr>
          <p:cNvPr id="6" name="Group 15"/>
          <p:cNvGrpSpPr>
            <a:grpSpLocks/>
          </p:cNvGrpSpPr>
          <p:nvPr/>
        </p:nvGrpSpPr>
        <p:grpSpPr bwMode="auto">
          <a:xfrm>
            <a:off x="6299200" y="1597025"/>
            <a:ext cx="2209800" cy="4448175"/>
            <a:chOff x="4110" y="1230"/>
            <a:chExt cx="1392" cy="2802"/>
          </a:xfrm>
        </p:grpSpPr>
        <p:grpSp>
          <p:nvGrpSpPr>
            <p:cNvPr id="7" name="Group 16"/>
            <p:cNvGrpSpPr>
              <a:grpSpLocks/>
            </p:cNvGrpSpPr>
            <p:nvPr/>
          </p:nvGrpSpPr>
          <p:grpSpPr bwMode="auto">
            <a:xfrm>
              <a:off x="4110" y="1230"/>
              <a:ext cx="1344" cy="816"/>
              <a:chOff x="4110" y="1230"/>
              <a:chExt cx="1344" cy="816"/>
            </a:xfrm>
          </p:grpSpPr>
          <p:sp>
            <p:nvSpPr>
              <p:cNvPr id="141329" name="Rectangle 17"/>
              <p:cNvSpPr>
                <a:spLocks noChangeArrowheads="1"/>
              </p:cNvSpPr>
              <p:nvPr/>
            </p:nvSpPr>
            <p:spPr bwMode="auto">
              <a:xfrm>
                <a:off x="4110" y="1230"/>
                <a:ext cx="1344" cy="816"/>
              </a:xfrm>
              <a:prstGeom prst="rect">
                <a:avLst/>
              </a:prstGeom>
              <a:solidFill>
                <a:schemeClr val="accent1"/>
              </a:solidFill>
              <a:ln w="9525" algn="ctr">
                <a:noFill/>
                <a:miter lim="800000"/>
                <a:headEnd/>
                <a:tailEnd/>
              </a:ln>
              <a:effectLst>
                <a:outerShdw dist="35921" dir="2700000" algn="ctr" rotWithShape="0">
                  <a:schemeClr val="bg2"/>
                </a:outerShdw>
              </a:effectLst>
            </p:spPr>
            <p:txBody>
              <a:bodyPr anchor="ctr"/>
              <a:lstStyle/>
              <a:p>
                <a:pPr algn="ctr" defTabSz="912813">
                  <a:spcBef>
                    <a:spcPct val="50000"/>
                  </a:spcBef>
                </a:pPr>
                <a:endParaRPr lang="fr-FR" sz="1200">
                  <a:solidFill>
                    <a:srgbClr val="FF3300"/>
                  </a:solidFill>
                </a:endParaRPr>
              </a:p>
            </p:txBody>
          </p:sp>
          <p:sp>
            <p:nvSpPr>
              <p:cNvPr id="141330" name="Rectangle 18"/>
              <p:cNvSpPr>
                <a:spLocks noChangeArrowheads="1"/>
              </p:cNvSpPr>
              <p:nvPr/>
            </p:nvSpPr>
            <p:spPr bwMode="auto">
              <a:xfrm>
                <a:off x="4182" y="1584"/>
                <a:ext cx="1200" cy="357"/>
              </a:xfrm>
              <a:prstGeom prst="rect">
                <a:avLst/>
              </a:prstGeom>
              <a:solidFill>
                <a:schemeClr val="bg1"/>
              </a:solidFill>
              <a:ln w="9525" algn="ctr">
                <a:solidFill>
                  <a:schemeClr val="tx1"/>
                </a:solidFill>
                <a:prstDash val="sysDot"/>
                <a:miter lim="800000"/>
                <a:headEnd/>
                <a:tailEnd/>
              </a:ln>
              <a:effectLst/>
            </p:spPr>
            <p:txBody>
              <a:bodyPr anchor="ctr"/>
              <a:lstStyle/>
              <a:p>
                <a:pPr algn="ctr" defTabSz="912813">
                  <a:spcBef>
                    <a:spcPct val="50000"/>
                  </a:spcBef>
                </a:pPr>
                <a:r>
                  <a:rPr lang="en-US" sz="1200" b="1">
                    <a:solidFill>
                      <a:srgbClr val="FF3300"/>
                    </a:solidFill>
                  </a:rPr>
                  <a:t>Performance Evaluation &amp; Disbursement Decision</a:t>
                </a:r>
              </a:p>
            </p:txBody>
          </p:sp>
          <p:sp>
            <p:nvSpPr>
              <p:cNvPr id="141331" name="Rectangle 19"/>
              <p:cNvSpPr>
                <a:spLocks noChangeArrowheads="1"/>
              </p:cNvSpPr>
              <p:nvPr/>
            </p:nvSpPr>
            <p:spPr bwMode="auto">
              <a:xfrm>
                <a:off x="4446" y="1326"/>
                <a:ext cx="672" cy="204"/>
              </a:xfrm>
              <a:prstGeom prst="rect">
                <a:avLst/>
              </a:prstGeom>
              <a:noFill/>
              <a:ln w="9525" algn="ctr">
                <a:noFill/>
                <a:miter lim="800000"/>
                <a:headEnd/>
                <a:tailEnd/>
              </a:ln>
              <a:effectLst/>
            </p:spPr>
            <p:txBody>
              <a:bodyPr anchor="ctr"/>
              <a:lstStyle/>
              <a:p>
                <a:pPr algn="ctr" defTabSz="912813">
                  <a:spcBef>
                    <a:spcPct val="50000"/>
                  </a:spcBef>
                </a:pPr>
                <a:r>
                  <a:rPr lang="en-US" sz="1600" b="1"/>
                  <a:t>FPM</a:t>
                </a:r>
              </a:p>
            </p:txBody>
          </p:sp>
        </p:grpSp>
        <p:sp>
          <p:nvSpPr>
            <p:cNvPr id="141332" name="Text Box 20"/>
            <p:cNvSpPr txBox="1">
              <a:spLocks noChangeArrowheads="1"/>
            </p:cNvSpPr>
            <p:nvPr/>
          </p:nvSpPr>
          <p:spPr bwMode="auto">
            <a:xfrm>
              <a:off x="4110" y="2208"/>
              <a:ext cx="1392" cy="1824"/>
            </a:xfrm>
            <a:prstGeom prst="rect">
              <a:avLst/>
            </a:prstGeom>
            <a:noFill/>
            <a:ln w="9525" algn="ctr">
              <a:noFill/>
              <a:miter lim="800000"/>
              <a:headEnd/>
              <a:tailEnd/>
            </a:ln>
            <a:effectLst/>
          </p:spPr>
          <p:txBody>
            <a:bodyPr/>
            <a:lstStyle/>
            <a:p>
              <a:pPr marL="180975" indent="-180975" defTabSz="912813">
                <a:spcBef>
                  <a:spcPct val="25000"/>
                </a:spcBef>
                <a:buClr>
                  <a:srgbClr val="FF3300"/>
                </a:buClr>
                <a:buFont typeface="Wingdings" pitchFamily="2" charset="2"/>
                <a:buChar char="§"/>
              </a:pPr>
              <a:r>
                <a:rPr lang="en-US" sz="1200"/>
                <a:t>Review of:</a:t>
              </a:r>
            </a:p>
            <a:p>
              <a:pPr marL="180975" indent="-180975" defTabSz="912813">
                <a:spcBef>
                  <a:spcPct val="25000"/>
                </a:spcBef>
                <a:spcAft>
                  <a:spcPct val="50000"/>
                </a:spcAft>
                <a:buClr>
                  <a:srgbClr val="FF3300"/>
                </a:buClr>
                <a:buFont typeface="Wingdings" pitchFamily="2" charset="2"/>
                <a:buNone/>
              </a:pPr>
              <a:r>
                <a:rPr lang="en-US" sz="1200"/>
                <a:t>	-  Programmatic Results</a:t>
              </a:r>
              <a:br>
                <a:rPr lang="en-US" sz="1200"/>
              </a:br>
              <a:r>
                <a:rPr lang="en-US" sz="1200"/>
                <a:t>-  Financial Performance</a:t>
              </a:r>
              <a:br>
                <a:rPr lang="en-US" sz="1200"/>
              </a:br>
              <a:r>
                <a:rPr lang="en-US" sz="1200"/>
                <a:t>-  Contextual Information</a:t>
              </a:r>
              <a:br>
                <a:rPr lang="en-US" sz="1200"/>
              </a:br>
              <a:r>
                <a:rPr lang="en-US" sz="1200"/>
                <a:t>-  Fulfillment of CPs</a:t>
              </a:r>
            </a:p>
            <a:p>
              <a:pPr marL="180975" indent="-180975" defTabSz="912813">
                <a:spcBef>
                  <a:spcPct val="25000"/>
                </a:spcBef>
                <a:spcAft>
                  <a:spcPct val="50000"/>
                </a:spcAft>
                <a:buClr>
                  <a:srgbClr val="FF3300"/>
                </a:buClr>
                <a:buFont typeface="Wingdings" pitchFamily="2" charset="2"/>
                <a:buChar char="§"/>
              </a:pPr>
              <a:r>
                <a:rPr lang="en-US" sz="1200"/>
                <a:t>Performance Evaluation and Rating </a:t>
              </a:r>
            </a:p>
            <a:p>
              <a:pPr marL="180975" indent="-180975" defTabSz="912813">
                <a:spcBef>
                  <a:spcPct val="25000"/>
                </a:spcBef>
                <a:spcAft>
                  <a:spcPct val="50000"/>
                </a:spcAft>
                <a:buClr>
                  <a:srgbClr val="FF3300"/>
                </a:buClr>
                <a:buFont typeface="Wingdings" pitchFamily="2" charset="2"/>
                <a:buChar char="§"/>
              </a:pPr>
              <a:r>
                <a:rPr lang="en-US" sz="1200"/>
                <a:t>Disbursement Decision</a:t>
              </a:r>
            </a:p>
          </p:txBody>
        </p:sp>
      </p:grpSp>
      <p:sp>
        <p:nvSpPr>
          <p:cNvPr id="141333" name="AutoShape 21"/>
          <p:cNvSpPr>
            <a:spLocks noChangeArrowheads="1"/>
          </p:cNvSpPr>
          <p:nvPr/>
        </p:nvSpPr>
        <p:spPr bwMode="auto">
          <a:xfrm>
            <a:off x="3267075" y="2809875"/>
            <a:ext cx="304800" cy="457200"/>
          </a:xfrm>
          <a:prstGeom prst="rightArrow">
            <a:avLst>
              <a:gd name="adj1" fmla="val 50000"/>
              <a:gd name="adj2" fmla="val 31250"/>
            </a:avLst>
          </a:prstGeom>
          <a:solidFill>
            <a:srgbClr val="FF3300"/>
          </a:solidFill>
          <a:ln w="9525" algn="ctr">
            <a:noFill/>
            <a:miter lim="800000"/>
            <a:headEnd/>
            <a:tailEnd/>
          </a:ln>
          <a:effectLst/>
        </p:spPr>
        <p:txBody>
          <a:bodyPr wrap="none" anchor="ctr">
            <a:spAutoFit/>
          </a:bodyPr>
          <a:lstStyle/>
          <a:p>
            <a:endParaRPr lang="en-US"/>
          </a:p>
        </p:txBody>
      </p:sp>
      <p:sp>
        <p:nvSpPr>
          <p:cNvPr id="141334" name="AutoShape 22"/>
          <p:cNvSpPr>
            <a:spLocks noChangeArrowheads="1"/>
          </p:cNvSpPr>
          <p:nvPr/>
        </p:nvSpPr>
        <p:spPr bwMode="auto">
          <a:xfrm>
            <a:off x="6086475" y="2809875"/>
            <a:ext cx="304800" cy="457200"/>
          </a:xfrm>
          <a:prstGeom prst="rightArrow">
            <a:avLst>
              <a:gd name="adj1" fmla="val 50000"/>
              <a:gd name="adj2" fmla="val 31250"/>
            </a:avLst>
          </a:prstGeom>
          <a:solidFill>
            <a:srgbClr val="FF3300"/>
          </a:solidFill>
          <a:ln w="9525" algn="ctr">
            <a:noFill/>
            <a:miter lim="800000"/>
            <a:headEnd/>
            <a:tailEnd/>
          </a:ln>
          <a:effectLst/>
        </p:spPr>
        <p:txBody>
          <a:bodyPr wrap="none" anchor="ctr">
            <a:spAutoFit/>
          </a:bodyPr>
          <a:lstStyle/>
          <a:p>
            <a:endParaRPr lang="en-US"/>
          </a:p>
        </p:txBody>
      </p:sp>
      <p:sp>
        <p:nvSpPr>
          <p:cNvPr id="141335" name="Line 23"/>
          <p:cNvSpPr>
            <a:spLocks noChangeShapeType="1"/>
          </p:cNvSpPr>
          <p:nvPr/>
        </p:nvSpPr>
        <p:spPr bwMode="auto">
          <a:xfrm>
            <a:off x="1143000" y="1131888"/>
            <a:ext cx="7391400" cy="0"/>
          </a:xfrm>
          <a:prstGeom prst="line">
            <a:avLst/>
          </a:prstGeom>
          <a:noFill/>
          <a:ln w="57150">
            <a:solidFill>
              <a:schemeClr val="tx1"/>
            </a:solidFill>
            <a:round/>
            <a:headEnd/>
            <a:tailEnd type="triangle" w="med" len="med"/>
          </a:ln>
          <a:effectLst/>
        </p:spPr>
        <p:txBody>
          <a:bodyPr>
            <a:spAutoFit/>
          </a:bodyPr>
          <a:lstStyle/>
          <a:p>
            <a:endParaRPr lang="en-US"/>
          </a:p>
        </p:txBody>
      </p:sp>
      <p:sp>
        <p:nvSpPr>
          <p:cNvPr id="141336" name="Rectangle 24"/>
          <p:cNvSpPr>
            <a:spLocks noChangeArrowheads="1"/>
          </p:cNvSpPr>
          <p:nvPr/>
        </p:nvSpPr>
        <p:spPr bwMode="auto">
          <a:xfrm>
            <a:off x="3314700" y="1228725"/>
            <a:ext cx="3194050" cy="366713"/>
          </a:xfrm>
          <a:prstGeom prst="rect">
            <a:avLst/>
          </a:prstGeom>
          <a:solidFill>
            <a:schemeClr val="bg1"/>
          </a:solidFill>
          <a:ln w="9525" algn="ctr">
            <a:noFill/>
            <a:miter lim="800000"/>
            <a:headEnd/>
            <a:tailEnd/>
          </a:ln>
          <a:effectLst/>
        </p:spPr>
        <p:txBody>
          <a:bodyPr wrap="none" anchor="ctr">
            <a:spAutoFit/>
          </a:bodyPr>
          <a:lstStyle/>
          <a:p>
            <a:pPr algn="ctr" defTabSz="912813">
              <a:spcBef>
                <a:spcPct val="50000"/>
              </a:spcBef>
            </a:pPr>
            <a:r>
              <a:rPr lang="en-US" b="1" i="1">
                <a:solidFill>
                  <a:srgbClr val="0000FF"/>
                </a:solidFill>
              </a:rPr>
              <a:t>DISBURSEMENT PROCESS</a:t>
            </a:r>
          </a:p>
        </p:txBody>
      </p:sp>
      <p:sp>
        <p:nvSpPr>
          <p:cNvPr id="141337" name="Rectangle 25"/>
          <p:cNvSpPr>
            <a:spLocks noChangeArrowheads="1"/>
          </p:cNvSpPr>
          <p:nvPr/>
        </p:nvSpPr>
        <p:spPr bwMode="auto">
          <a:xfrm>
            <a:off x="2178050" y="5915025"/>
            <a:ext cx="5365750" cy="366713"/>
          </a:xfrm>
          <a:prstGeom prst="rect">
            <a:avLst/>
          </a:prstGeom>
          <a:solidFill>
            <a:schemeClr val="bg1"/>
          </a:solidFill>
          <a:ln w="9525" algn="ctr">
            <a:noFill/>
            <a:miter lim="800000"/>
            <a:headEnd/>
            <a:tailEnd/>
          </a:ln>
          <a:effectLst/>
        </p:spPr>
        <p:txBody>
          <a:bodyPr wrap="none" anchor="ctr">
            <a:spAutoFit/>
          </a:bodyPr>
          <a:lstStyle/>
          <a:p>
            <a:pPr algn="ctr" defTabSz="912813">
              <a:spcBef>
                <a:spcPct val="50000"/>
              </a:spcBef>
            </a:pPr>
            <a:r>
              <a:rPr lang="en-US" b="1" i="1">
                <a:solidFill>
                  <a:srgbClr val="0000FF"/>
                </a:solidFill>
              </a:rPr>
              <a:t>GF DISBURSEMENT &amp; MANAGEMENT LETTER</a:t>
            </a:r>
            <a:r>
              <a:rPr lang="en-US" b="1" i="1"/>
              <a:t> </a:t>
            </a:r>
          </a:p>
        </p:txBody>
      </p:sp>
      <p:sp>
        <p:nvSpPr>
          <p:cNvPr id="141338" name="Line 26"/>
          <p:cNvSpPr>
            <a:spLocks noChangeShapeType="1"/>
          </p:cNvSpPr>
          <p:nvPr/>
        </p:nvSpPr>
        <p:spPr bwMode="auto">
          <a:xfrm flipH="1" flipV="1">
            <a:off x="1790700" y="6413500"/>
            <a:ext cx="6184900" cy="25400"/>
          </a:xfrm>
          <a:prstGeom prst="line">
            <a:avLst/>
          </a:prstGeom>
          <a:noFill/>
          <a:ln w="57150">
            <a:solidFill>
              <a:schemeClr val="tx1"/>
            </a:solidFill>
            <a:round/>
            <a:headEnd/>
            <a:tailEnd type="triangle" w="med" len="med"/>
          </a:ln>
          <a:effectLst/>
        </p:spPr>
        <p:txBody>
          <a:bodyPr>
            <a:spAutoFit/>
          </a:bodyPr>
          <a:lstStyle/>
          <a:p>
            <a:endParaRPr lang="en-US"/>
          </a:p>
        </p:txBody>
      </p:sp>
      <p:sp>
        <p:nvSpPr>
          <p:cNvPr id="141339" name="Line 27"/>
          <p:cNvSpPr>
            <a:spLocks noChangeShapeType="1"/>
          </p:cNvSpPr>
          <p:nvPr/>
        </p:nvSpPr>
        <p:spPr bwMode="auto">
          <a:xfrm>
            <a:off x="7962900" y="4965700"/>
            <a:ext cx="12700" cy="1498600"/>
          </a:xfrm>
          <a:prstGeom prst="line">
            <a:avLst/>
          </a:prstGeom>
          <a:noFill/>
          <a:ln w="57150">
            <a:solidFill>
              <a:schemeClr val="tx1"/>
            </a:solidFill>
            <a:round/>
            <a:headEnd/>
            <a:tailEnd type="triangle" w="med" len="med"/>
          </a:ln>
          <a:effectLst/>
        </p:spPr>
        <p:txBody>
          <a:bodyPr>
            <a:spAutoFit/>
          </a:bodyPr>
          <a:lstStyle/>
          <a:p>
            <a:endParaRPr lang="en-US"/>
          </a:p>
        </p:txBody>
      </p:sp>
      <p:sp>
        <p:nvSpPr>
          <p:cNvPr id="141340" name="Line 28"/>
          <p:cNvSpPr>
            <a:spLocks noChangeShapeType="1"/>
          </p:cNvSpPr>
          <p:nvPr/>
        </p:nvSpPr>
        <p:spPr bwMode="auto">
          <a:xfrm flipV="1">
            <a:off x="1816100" y="4965700"/>
            <a:ext cx="0" cy="1460500"/>
          </a:xfrm>
          <a:prstGeom prst="line">
            <a:avLst/>
          </a:prstGeom>
          <a:noFill/>
          <a:ln w="57150">
            <a:solidFill>
              <a:schemeClr val="tx1"/>
            </a:solidFill>
            <a:round/>
            <a:headEnd/>
            <a:tailEnd type="triangle" w="med" len="med"/>
          </a:ln>
          <a:effectLst/>
        </p:spPr>
        <p:txBody>
          <a:bodyPr>
            <a:spAutoFit/>
          </a:bodyPr>
          <a:lstStyle/>
          <a:p>
            <a:endParaRPr lang="en-US"/>
          </a:p>
        </p:txBody>
      </p:sp>
    </p:spTree>
    <p:extLst>
      <p:ext uri="{BB962C8B-B14F-4D97-AF65-F5344CB8AC3E}">
        <p14:creationId xmlns:p14="http://schemas.microsoft.com/office/powerpoint/2010/main" val="17847458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normAutofit/>
          </a:bodyPr>
          <a:lstStyle/>
          <a:p>
            <a:r>
              <a:rPr lang="en-US" dirty="0" smtClean="0"/>
              <a:t>CCM Oversight Cycle</a:t>
            </a:r>
          </a:p>
        </p:txBody>
      </p:sp>
      <p:grpSp>
        <p:nvGrpSpPr>
          <p:cNvPr id="34819" name="Group 23"/>
          <p:cNvGrpSpPr>
            <a:grpSpLocks/>
          </p:cNvGrpSpPr>
          <p:nvPr/>
        </p:nvGrpSpPr>
        <p:grpSpPr bwMode="auto">
          <a:xfrm>
            <a:off x="54116" y="2504309"/>
            <a:ext cx="9144000" cy="1676400"/>
            <a:chOff x="0" y="2086"/>
            <a:chExt cx="5760" cy="1056"/>
          </a:xfrm>
        </p:grpSpPr>
        <p:sp>
          <p:nvSpPr>
            <p:cNvPr id="35189"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AU" noProof="1"/>
            </a:p>
          </p:txBody>
        </p:sp>
        <p:sp>
          <p:nvSpPr>
            <p:cNvPr id="35190"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AU" noProof="1"/>
            </a:p>
          </p:txBody>
        </p:sp>
      </p:grpSp>
      <p:grpSp>
        <p:nvGrpSpPr>
          <p:cNvPr id="3" name="Gruppieren 44"/>
          <p:cNvGrpSpPr/>
          <p:nvPr/>
        </p:nvGrpSpPr>
        <p:grpSpPr>
          <a:xfrm>
            <a:off x="2198655" y="806830"/>
            <a:ext cx="4787980" cy="5162170"/>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69" name="Freeform 50"/>
            <p:cNvSpPr>
              <a:spLocks/>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latin typeface="Arial" charset="0"/>
              </a:endParaRPr>
            </a:p>
          </p:txBody>
        </p:sp>
        <p:sp>
          <p:nvSpPr>
            <p:cNvPr id="70" name="Freeform 51"/>
            <p:cNvSpPr>
              <a:spLocks/>
            </p:cNvSpPr>
            <p:nvPr/>
          </p:nvSpPr>
          <p:spPr bwMode="gray">
            <a:xfrm>
              <a:off x="4965705" y="3906838"/>
              <a:ext cx="2428875"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0061B2"/>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latin typeface="Arial" charset="0"/>
              </a:endParaRPr>
            </a:p>
          </p:txBody>
        </p:sp>
        <p:sp>
          <p:nvSpPr>
            <p:cNvPr id="71" name="Freeform 52"/>
            <p:cNvSpPr>
              <a:spLocks/>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latin typeface="Arial" charset="0"/>
              </a:endParaRPr>
            </a:p>
          </p:txBody>
        </p:sp>
      </p:grpSp>
      <p:sp>
        <p:nvSpPr>
          <p:cNvPr id="72" name="Rectangle 5"/>
          <p:cNvSpPr>
            <a:spLocks noChangeArrowheads="1"/>
          </p:cNvSpPr>
          <p:nvPr/>
        </p:nvSpPr>
        <p:spPr bwMode="gray">
          <a:xfrm>
            <a:off x="4483100" y="1555750"/>
            <a:ext cx="2179638" cy="869950"/>
          </a:xfrm>
          <a:prstGeom prst="rect">
            <a:avLst/>
          </a:prstGeom>
          <a:noFill/>
          <a:ln w="12700">
            <a:noFill/>
            <a:miter lim="800000"/>
            <a:headEnd/>
            <a:tailEnd/>
          </a:ln>
        </p:spPr>
        <p:txBody>
          <a:bodyPr lIns="108000" tIns="108000" rIns="144000" bIns="72000"/>
          <a:lstStyle/>
          <a:p>
            <a:pPr>
              <a:lnSpc>
                <a:spcPct val="95000"/>
              </a:lnSpc>
              <a:spcAft>
                <a:spcPct val="40000"/>
              </a:spcAft>
              <a:buClr>
                <a:srgbClr val="292929"/>
              </a:buClr>
            </a:pPr>
            <a:r>
              <a:rPr lang="en-AU" sz="1400" noProof="1"/>
              <a:t>3. </a:t>
            </a:r>
            <a:r>
              <a:rPr lang="en-US" sz="1400"/>
              <a:t>CCM Oversight Committee Review of DB &amp; selection of  possible actions</a:t>
            </a:r>
          </a:p>
          <a:p>
            <a:pPr>
              <a:lnSpc>
                <a:spcPct val="95000"/>
              </a:lnSpc>
              <a:spcAft>
                <a:spcPct val="40000"/>
              </a:spcAft>
              <a:buClr>
                <a:srgbClr val="292929"/>
              </a:buClr>
            </a:pPr>
            <a:endParaRPr lang="en-US" sz="1400" noProof="1"/>
          </a:p>
        </p:txBody>
      </p:sp>
      <p:sp>
        <p:nvSpPr>
          <p:cNvPr id="73" name="Rectangle 5"/>
          <p:cNvSpPr>
            <a:spLocks noChangeArrowheads="1"/>
          </p:cNvSpPr>
          <p:nvPr/>
        </p:nvSpPr>
        <p:spPr bwMode="gray">
          <a:xfrm>
            <a:off x="4862513" y="5110163"/>
            <a:ext cx="2238375" cy="649287"/>
          </a:xfrm>
          <a:prstGeom prst="rect">
            <a:avLst/>
          </a:prstGeom>
          <a:noFill/>
          <a:ln w="12700">
            <a:noFill/>
            <a:miter lim="800000"/>
            <a:headEnd/>
            <a:tailEnd/>
          </a:ln>
        </p:spPr>
        <p:txBody>
          <a:bodyPr lIns="108000" tIns="108000" rIns="144000" bIns="72000"/>
          <a:lstStyle/>
          <a:p>
            <a:pPr>
              <a:lnSpc>
                <a:spcPct val="95000"/>
              </a:lnSpc>
              <a:spcAft>
                <a:spcPct val="40000"/>
              </a:spcAft>
              <a:buClr>
                <a:srgbClr val="292929"/>
              </a:buClr>
            </a:pPr>
            <a:r>
              <a:rPr lang="en-AU" sz="1600" b="1" noProof="1">
                <a:solidFill>
                  <a:srgbClr val="0061B2"/>
                </a:solidFill>
              </a:rPr>
              <a:t>6. Discuss issues</a:t>
            </a:r>
            <a:br>
              <a:rPr lang="en-AU" sz="1600" b="1" noProof="1">
                <a:solidFill>
                  <a:srgbClr val="0061B2"/>
                </a:solidFill>
              </a:rPr>
            </a:br>
            <a:r>
              <a:rPr lang="en-AU" sz="1600" b="1" noProof="1">
                <a:solidFill>
                  <a:srgbClr val="0061B2"/>
                </a:solidFill>
              </a:rPr>
              <a:t>&amp; approve actions.</a:t>
            </a:r>
          </a:p>
        </p:txBody>
      </p:sp>
      <p:sp>
        <p:nvSpPr>
          <p:cNvPr id="74" name="Rectangle 5"/>
          <p:cNvSpPr>
            <a:spLocks noChangeArrowheads="1"/>
          </p:cNvSpPr>
          <p:nvPr/>
        </p:nvSpPr>
        <p:spPr bwMode="gray">
          <a:xfrm>
            <a:off x="177800" y="3225800"/>
            <a:ext cx="1847850" cy="787400"/>
          </a:xfrm>
          <a:prstGeom prst="rect">
            <a:avLst/>
          </a:prstGeom>
          <a:noFill/>
          <a:ln w="12700">
            <a:noFill/>
            <a:miter lim="800000"/>
            <a:headEnd/>
            <a:tailEnd/>
          </a:ln>
        </p:spPr>
        <p:txBody>
          <a:bodyPr lIns="108000" tIns="108000" rIns="144000" bIns="72000"/>
          <a:lstStyle/>
          <a:p>
            <a:pPr>
              <a:lnSpc>
                <a:spcPct val="95000"/>
              </a:lnSpc>
              <a:spcAft>
                <a:spcPct val="40000"/>
              </a:spcAft>
              <a:buClr>
                <a:srgbClr val="292929"/>
              </a:buClr>
            </a:pPr>
            <a:r>
              <a:rPr lang="en-AU" sz="1400" noProof="1"/>
              <a:t>1. PR </a:t>
            </a:r>
            <a:r>
              <a:rPr lang="en-US" sz="1400"/>
              <a:t>Submits Data (Entry Page) &amp; PU/DR</a:t>
            </a:r>
            <a:endParaRPr lang="en-US" sz="1400" noProof="1"/>
          </a:p>
        </p:txBody>
      </p:sp>
      <p:cxnSp>
        <p:nvCxnSpPr>
          <p:cNvPr id="75" name="Gerade Verbindung 17"/>
          <p:cNvCxnSpPr/>
          <p:nvPr/>
        </p:nvCxnSpPr>
        <p:spPr>
          <a:xfrm>
            <a:off x="244475" y="3251200"/>
            <a:ext cx="19542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Gerade Verbindung 18"/>
          <p:cNvCxnSpPr/>
          <p:nvPr/>
        </p:nvCxnSpPr>
        <p:spPr>
          <a:xfrm>
            <a:off x="7292975" y="4445000"/>
            <a:ext cx="154463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Gerade Verbindung 20"/>
          <p:cNvCxnSpPr/>
          <p:nvPr/>
        </p:nvCxnSpPr>
        <p:spPr>
          <a:xfrm rot="5400000" flipH="1" flipV="1">
            <a:off x="4137025" y="2368550"/>
            <a:ext cx="7556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Gerade Verbindung 17"/>
          <p:cNvCxnSpPr/>
          <p:nvPr/>
        </p:nvCxnSpPr>
        <p:spPr>
          <a:xfrm>
            <a:off x="2470150" y="2435225"/>
            <a:ext cx="877888" cy="50482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Rectangle 5"/>
          <p:cNvSpPr>
            <a:spLocks noChangeArrowheads="1"/>
          </p:cNvSpPr>
          <p:nvPr/>
        </p:nvSpPr>
        <p:spPr bwMode="gray">
          <a:xfrm>
            <a:off x="817563" y="1679575"/>
            <a:ext cx="1847850" cy="1109663"/>
          </a:xfrm>
          <a:prstGeom prst="rect">
            <a:avLst/>
          </a:prstGeom>
          <a:noFill/>
          <a:ln w="12700">
            <a:noFill/>
            <a:miter lim="800000"/>
            <a:headEnd/>
            <a:tailEnd/>
          </a:ln>
        </p:spPr>
        <p:txBody>
          <a:bodyPr lIns="108000" tIns="108000" rIns="144000" bIns="72000"/>
          <a:lstStyle/>
          <a:p>
            <a:pPr>
              <a:lnSpc>
                <a:spcPct val="95000"/>
              </a:lnSpc>
              <a:spcAft>
                <a:spcPct val="40000"/>
              </a:spcAft>
              <a:buClr>
                <a:srgbClr val="292929"/>
              </a:buClr>
            </a:pPr>
            <a:r>
              <a:rPr lang="en-AU" sz="1400" noProof="1"/>
              <a:t>2. </a:t>
            </a:r>
            <a:r>
              <a:rPr lang="en-US" sz="1400"/>
              <a:t>CCM Secretariat Prepares Consolidated </a:t>
            </a:r>
            <a:br>
              <a:rPr lang="en-US" sz="1400"/>
            </a:br>
            <a:r>
              <a:rPr lang="en-US" sz="1400"/>
              <a:t>DB &amp; Observations.</a:t>
            </a:r>
            <a:r>
              <a:rPr lang="en-US" sz="1400" noProof="1"/>
              <a:t> </a:t>
            </a:r>
          </a:p>
        </p:txBody>
      </p:sp>
      <p:sp>
        <p:nvSpPr>
          <p:cNvPr id="81" name="TextBox 80"/>
          <p:cNvSpPr txBox="1">
            <a:spLocks noChangeArrowheads="1"/>
          </p:cNvSpPr>
          <p:nvPr/>
        </p:nvSpPr>
        <p:spPr bwMode="auto">
          <a:xfrm rot="-3203400">
            <a:off x="1839913" y="3386137"/>
            <a:ext cx="1790700" cy="523875"/>
          </a:xfrm>
          <a:prstGeom prst="rect">
            <a:avLst/>
          </a:prstGeom>
          <a:noFill/>
          <a:ln w="9525">
            <a:noFill/>
            <a:miter lim="800000"/>
            <a:headEnd/>
            <a:tailEnd/>
          </a:ln>
          <a:scene3d>
            <a:camera prst="orthographicFront">
              <a:rot lat="0" lon="0" rev="0"/>
            </a:camera>
            <a:lightRig rig="threePt" dir="t"/>
          </a:scene3d>
          <a:sp3d/>
        </p:spPr>
        <p:txBody>
          <a:bodyPr>
            <a:spAutoFit/>
          </a:bodyPr>
          <a:lstStyle/>
          <a:p>
            <a:pPr algn="ctr">
              <a:defRPr/>
            </a:pPr>
            <a:r>
              <a:rPr lang="es-GT" sz="1400" dirty="0">
                <a:latin typeface="Arial" charset="0"/>
              </a:rPr>
              <a:t>CCM </a:t>
            </a:r>
            <a:r>
              <a:rPr lang="es-GT" sz="1400" dirty="0" err="1">
                <a:latin typeface="Arial" charset="0"/>
              </a:rPr>
              <a:t>Secretariat</a:t>
            </a:r>
            <a:r>
              <a:rPr lang="es-GT" sz="1400" dirty="0">
                <a:latin typeface="Arial" charset="0"/>
              </a:rPr>
              <a:t> and PR</a:t>
            </a:r>
            <a:endParaRPr lang="en-US" sz="1400" dirty="0">
              <a:latin typeface="Arial" charset="0"/>
            </a:endParaRPr>
          </a:p>
        </p:txBody>
      </p:sp>
      <p:sp>
        <p:nvSpPr>
          <p:cNvPr id="82" name="TextBox 81"/>
          <p:cNvSpPr txBox="1">
            <a:spLocks noChangeArrowheads="1"/>
          </p:cNvSpPr>
          <p:nvPr/>
        </p:nvSpPr>
        <p:spPr bwMode="auto">
          <a:xfrm rot="787465">
            <a:off x="4489450" y="2984500"/>
            <a:ext cx="2508250" cy="277813"/>
          </a:xfrm>
          <a:prstGeom prst="rect">
            <a:avLst/>
          </a:prstGeom>
          <a:noFill/>
          <a:ln w="9525">
            <a:noFill/>
            <a:miter lim="800000"/>
            <a:headEnd/>
            <a:tailEnd/>
          </a:ln>
        </p:spPr>
        <p:txBody>
          <a:bodyPr>
            <a:spAutoFit/>
          </a:bodyPr>
          <a:lstStyle/>
          <a:p>
            <a:pPr algn="ctr"/>
            <a:r>
              <a:rPr lang="es-GT" sz="1200"/>
              <a:t>CCM Oversight Committee</a:t>
            </a:r>
            <a:endParaRPr lang="en-US" sz="1200"/>
          </a:p>
        </p:txBody>
      </p:sp>
      <p:sp>
        <p:nvSpPr>
          <p:cNvPr id="83" name="TextBox 82"/>
          <p:cNvSpPr txBox="1">
            <a:spLocks noChangeArrowheads="1"/>
          </p:cNvSpPr>
          <p:nvPr/>
        </p:nvSpPr>
        <p:spPr bwMode="auto">
          <a:xfrm>
            <a:off x="4130675" y="4222750"/>
            <a:ext cx="2509838" cy="338138"/>
          </a:xfrm>
          <a:prstGeom prst="rect">
            <a:avLst/>
          </a:prstGeom>
          <a:noFill/>
          <a:ln w="9525">
            <a:noFill/>
            <a:miter lim="800000"/>
            <a:headEnd/>
            <a:tailEnd/>
          </a:ln>
        </p:spPr>
        <p:txBody>
          <a:bodyPr>
            <a:spAutoFit/>
          </a:bodyPr>
          <a:lstStyle/>
          <a:p>
            <a:pPr algn="ctr"/>
            <a:r>
              <a:rPr lang="es-GT" sz="1600">
                <a:solidFill>
                  <a:schemeClr val="bg1"/>
                </a:solidFill>
              </a:rPr>
              <a:t>CCM</a:t>
            </a:r>
            <a:endParaRPr lang="en-US" sz="1600">
              <a:solidFill>
                <a:schemeClr val="bg1"/>
              </a:solidFill>
            </a:endParaRPr>
          </a:p>
        </p:txBody>
      </p:sp>
      <p:cxnSp>
        <p:nvCxnSpPr>
          <p:cNvPr id="84" name="Gerade Verbindung 20"/>
          <p:cNvCxnSpPr/>
          <p:nvPr/>
        </p:nvCxnSpPr>
        <p:spPr>
          <a:xfrm rot="5400000" flipH="1" flipV="1">
            <a:off x="6138863" y="2579687"/>
            <a:ext cx="609600" cy="29527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6" name="Rectangle 5"/>
          <p:cNvSpPr>
            <a:spLocks noChangeArrowheads="1"/>
          </p:cNvSpPr>
          <p:nvPr/>
        </p:nvSpPr>
        <p:spPr bwMode="gray">
          <a:xfrm>
            <a:off x="6678613" y="2046288"/>
            <a:ext cx="2178050" cy="649287"/>
          </a:xfrm>
          <a:prstGeom prst="rect">
            <a:avLst/>
          </a:prstGeom>
          <a:noFill/>
          <a:ln w="12700">
            <a:noFill/>
            <a:miter lim="800000"/>
            <a:headEnd/>
            <a:tailEnd/>
          </a:ln>
        </p:spPr>
        <p:txBody>
          <a:bodyPr lIns="108000" tIns="108000" rIns="144000" bIns="72000"/>
          <a:lstStyle/>
          <a:p>
            <a:pPr>
              <a:lnSpc>
                <a:spcPct val="95000"/>
              </a:lnSpc>
              <a:spcAft>
                <a:spcPct val="40000"/>
              </a:spcAft>
              <a:buClr>
                <a:srgbClr val="292929"/>
              </a:buClr>
            </a:pPr>
            <a:r>
              <a:rPr lang="en-AU" sz="1400" noProof="1"/>
              <a:t>4. </a:t>
            </a:r>
            <a:r>
              <a:rPr lang="en-US" sz="1400"/>
              <a:t>Submits Summary DB &amp; Recommendation</a:t>
            </a:r>
            <a:br>
              <a:rPr lang="en-US" sz="1400"/>
            </a:br>
            <a:endParaRPr lang="en-US" sz="1400"/>
          </a:p>
        </p:txBody>
      </p:sp>
      <p:cxnSp>
        <p:nvCxnSpPr>
          <p:cNvPr id="87" name="Gerade Verbindung 20"/>
          <p:cNvCxnSpPr/>
          <p:nvPr/>
        </p:nvCxnSpPr>
        <p:spPr>
          <a:xfrm rot="5400000" flipH="1" flipV="1">
            <a:off x="4433888" y="5383213"/>
            <a:ext cx="7556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9" name="Rectangle 5"/>
          <p:cNvSpPr>
            <a:spLocks noChangeArrowheads="1"/>
          </p:cNvSpPr>
          <p:nvPr/>
        </p:nvSpPr>
        <p:spPr bwMode="gray">
          <a:xfrm>
            <a:off x="7191375" y="4383088"/>
            <a:ext cx="1762125" cy="366712"/>
          </a:xfrm>
          <a:prstGeom prst="rect">
            <a:avLst/>
          </a:prstGeom>
          <a:noFill/>
          <a:ln w="12700">
            <a:noFill/>
            <a:miter lim="800000"/>
            <a:headEnd/>
            <a:tailEnd/>
          </a:ln>
        </p:spPr>
        <p:txBody>
          <a:bodyPr lIns="108000" tIns="108000" rIns="144000" bIns="72000"/>
          <a:lstStyle/>
          <a:p>
            <a:pPr>
              <a:lnSpc>
                <a:spcPct val="95000"/>
              </a:lnSpc>
              <a:spcAft>
                <a:spcPct val="40000"/>
              </a:spcAft>
              <a:buClr>
                <a:srgbClr val="292929"/>
              </a:buClr>
            </a:pPr>
            <a:r>
              <a:rPr lang="en-AU" sz="1400" noProof="1"/>
              <a:t>5. </a:t>
            </a:r>
            <a:r>
              <a:rPr lang="en-US" sz="1400"/>
              <a:t>CCM Meeting </a:t>
            </a:r>
          </a:p>
        </p:txBody>
      </p:sp>
      <p:cxnSp>
        <p:nvCxnSpPr>
          <p:cNvPr id="90" name="Gerade Verbindung 20"/>
          <p:cNvCxnSpPr/>
          <p:nvPr/>
        </p:nvCxnSpPr>
        <p:spPr>
          <a:xfrm rot="5400000" flipH="1" flipV="1">
            <a:off x="1878013" y="4645025"/>
            <a:ext cx="685800" cy="28575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Rectangle 5"/>
          <p:cNvSpPr>
            <a:spLocks noChangeArrowheads="1"/>
          </p:cNvSpPr>
          <p:nvPr/>
        </p:nvSpPr>
        <p:spPr bwMode="gray">
          <a:xfrm>
            <a:off x="354013" y="4886325"/>
            <a:ext cx="2282825" cy="787400"/>
          </a:xfrm>
          <a:prstGeom prst="rect">
            <a:avLst/>
          </a:prstGeom>
          <a:noFill/>
          <a:ln w="12700">
            <a:noFill/>
            <a:miter lim="800000"/>
            <a:headEnd/>
            <a:tailEnd/>
          </a:ln>
        </p:spPr>
        <p:txBody>
          <a:bodyPr lIns="108000" tIns="108000" rIns="144000" bIns="72000"/>
          <a:lstStyle/>
          <a:p>
            <a:pPr>
              <a:lnSpc>
                <a:spcPct val="95000"/>
              </a:lnSpc>
              <a:spcAft>
                <a:spcPct val="40000"/>
              </a:spcAft>
              <a:buClr>
                <a:srgbClr val="292929"/>
              </a:buClr>
            </a:pPr>
            <a:r>
              <a:rPr lang="en-AU" sz="1400" noProof="1"/>
              <a:t>7. </a:t>
            </a:r>
            <a:r>
              <a:rPr lang="en-US" sz="1400" dirty="0"/>
              <a:t>CCM Secretariat </a:t>
            </a:r>
            <a:br>
              <a:rPr lang="en-US" sz="1400" dirty="0"/>
            </a:br>
            <a:r>
              <a:rPr lang="en-US" sz="1400" dirty="0"/>
              <a:t>Coordinates Response and Solution Providers</a:t>
            </a:r>
          </a:p>
          <a:p>
            <a:pPr>
              <a:lnSpc>
                <a:spcPct val="95000"/>
              </a:lnSpc>
              <a:spcAft>
                <a:spcPct val="40000"/>
              </a:spcAft>
              <a:buClr>
                <a:srgbClr val="292929"/>
              </a:buClr>
            </a:pPr>
            <a:r>
              <a:rPr lang="en-US" sz="1400" dirty="0"/>
              <a:t> </a:t>
            </a:r>
            <a:endParaRPr lang="en-US" sz="1400" noProof="1"/>
          </a:p>
        </p:txBody>
      </p:sp>
      <p:grpSp>
        <p:nvGrpSpPr>
          <p:cNvPr id="4" name="Group 26"/>
          <p:cNvGrpSpPr>
            <a:grpSpLocks/>
          </p:cNvGrpSpPr>
          <p:nvPr/>
        </p:nvGrpSpPr>
        <p:grpSpPr bwMode="auto">
          <a:xfrm>
            <a:off x="3527425" y="2689225"/>
            <a:ext cx="2278063" cy="1485900"/>
            <a:chOff x="3647281" y="2476500"/>
            <a:chExt cx="2274888" cy="1584325"/>
          </a:xfrm>
        </p:grpSpPr>
        <p:grpSp>
          <p:nvGrpSpPr>
            <p:cNvPr id="34841" name="Group 27"/>
            <p:cNvGrpSpPr>
              <a:grpSpLocks/>
            </p:cNvGrpSpPr>
            <p:nvPr/>
          </p:nvGrpSpPr>
          <p:grpSpPr bwMode="auto">
            <a:xfrm>
              <a:off x="3647281" y="2476500"/>
              <a:ext cx="2274888" cy="1584325"/>
              <a:chOff x="1440" y="2208"/>
              <a:chExt cx="2880" cy="1392"/>
            </a:xfrm>
          </p:grpSpPr>
          <p:sp>
            <p:nvSpPr>
              <p:cNvPr id="34848" name="AutoShape 3"/>
              <p:cNvSpPr>
                <a:spLocks noChangeAspect="1" noChangeArrowheads="1" noTextEdit="1"/>
              </p:cNvSpPr>
              <p:nvPr/>
            </p:nvSpPr>
            <p:spPr bwMode="auto">
              <a:xfrm>
                <a:off x="1440" y="2208"/>
                <a:ext cx="2880" cy="1392"/>
              </a:xfrm>
              <a:prstGeom prst="rect">
                <a:avLst/>
              </a:prstGeom>
              <a:noFill/>
              <a:ln w="9525">
                <a:noFill/>
                <a:miter lim="800000"/>
                <a:headEnd/>
                <a:tailEnd/>
              </a:ln>
            </p:spPr>
            <p:txBody>
              <a:bodyPr/>
              <a:lstStyle/>
              <a:p>
                <a:endParaRPr lang="en-AU"/>
              </a:p>
            </p:txBody>
          </p:sp>
          <p:grpSp>
            <p:nvGrpSpPr>
              <p:cNvPr id="34849" name="Group 4"/>
              <p:cNvGrpSpPr>
                <a:grpSpLocks/>
              </p:cNvGrpSpPr>
              <p:nvPr/>
            </p:nvGrpSpPr>
            <p:grpSpPr bwMode="auto">
              <a:xfrm>
                <a:off x="1782" y="2213"/>
                <a:ext cx="2532" cy="1320"/>
                <a:chOff x="1782" y="2213"/>
                <a:chExt cx="2532" cy="1320"/>
              </a:xfrm>
            </p:grpSpPr>
            <p:sp>
              <p:nvSpPr>
                <p:cNvPr id="34989" name="Freeform 5"/>
                <p:cNvSpPr>
                  <a:spLocks/>
                </p:cNvSpPr>
                <p:nvPr/>
              </p:nvSpPr>
              <p:spPr bwMode="auto">
                <a:xfrm>
                  <a:off x="2718" y="2524"/>
                  <a:ext cx="36" cy="203"/>
                </a:xfrm>
                <a:custGeom>
                  <a:avLst/>
                  <a:gdLst>
                    <a:gd name="T0" fmla="*/ 36 w 36"/>
                    <a:gd name="T1" fmla="*/ 0 h 408"/>
                    <a:gd name="T2" fmla="*/ 36 w 36"/>
                    <a:gd name="T3" fmla="*/ 0 h 408"/>
                    <a:gd name="T4" fmla="*/ 0 w 36"/>
                    <a:gd name="T5" fmla="*/ 0 h 408"/>
                    <a:gd name="T6" fmla="*/ 0 w 36"/>
                    <a:gd name="T7" fmla="*/ 0 h 408"/>
                    <a:gd name="T8" fmla="*/ 36 w 36"/>
                    <a:gd name="T9" fmla="*/ 0 h 408"/>
                    <a:gd name="T10" fmla="*/ 0 60000 65536"/>
                    <a:gd name="T11" fmla="*/ 0 60000 65536"/>
                    <a:gd name="T12" fmla="*/ 0 60000 65536"/>
                    <a:gd name="T13" fmla="*/ 0 60000 65536"/>
                    <a:gd name="T14" fmla="*/ 0 60000 65536"/>
                    <a:gd name="T15" fmla="*/ 0 w 36"/>
                    <a:gd name="T16" fmla="*/ 0 h 408"/>
                    <a:gd name="T17" fmla="*/ 36 w 36"/>
                    <a:gd name="T18" fmla="*/ 408 h 408"/>
                  </a:gdLst>
                  <a:ahLst/>
                  <a:cxnLst>
                    <a:cxn ang="T10">
                      <a:pos x="T0" y="T1"/>
                    </a:cxn>
                    <a:cxn ang="T11">
                      <a:pos x="T2" y="T3"/>
                    </a:cxn>
                    <a:cxn ang="T12">
                      <a:pos x="T4" y="T5"/>
                    </a:cxn>
                    <a:cxn ang="T13">
                      <a:pos x="T6" y="T7"/>
                    </a:cxn>
                    <a:cxn ang="T14">
                      <a:pos x="T8" y="T9"/>
                    </a:cxn>
                  </a:cxnLst>
                  <a:rect l="T15" t="T16" r="T17" b="T18"/>
                  <a:pathLst>
                    <a:path w="36" h="408">
                      <a:moveTo>
                        <a:pt x="36" y="408"/>
                      </a:moveTo>
                      <a:lnTo>
                        <a:pt x="36" y="16"/>
                      </a:lnTo>
                      <a:lnTo>
                        <a:pt x="0" y="0"/>
                      </a:lnTo>
                      <a:lnTo>
                        <a:pt x="0" y="390"/>
                      </a:lnTo>
                      <a:lnTo>
                        <a:pt x="36" y="408"/>
                      </a:lnTo>
                      <a:close/>
                    </a:path>
                  </a:pathLst>
                </a:custGeom>
                <a:solidFill>
                  <a:srgbClr val="000072"/>
                </a:solidFill>
                <a:ln w="9525">
                  <a:noFill/>
                  <a:round/>
                  <a:headEnd/>
                  <a:tailEnd/>
                </a:ln>
              </p:spPr>
              <p:txBody>
                <a:bodyPr/>
                <a:lstStyle/>
                <a:p>
                  <a:endParaRPr lang="en-AU"/>
                </a:p>
              </p:txBody>
            </p:sp>
            <p:sp>
              <p:nvSpPr>
                <p:cNvPr id="34990" name="Freeform 6"/>
                <p:cNvSpPr>
                  <a:spLocks/>
                </p:cNvSpPr>
                <p:nvPr/>
              </p:nvSpPr>
              <p:spPr bwMode="auto">
                <a:xfrm>
                  <a:off x="2735" y="2555"/>
                  <a:ext cx="359" cy="254"/>
                </a:xfrm>
                <a:custGeom>
                  <a:avLst/>
                  <a:gdLst>
                    <a:gd name="T0" fmla="*/ 324 w 359"/>
                    <a:gd name="T1" fmla="*/ 1 h 507"/>
                    <a:gd name="T2" fmla="*/ 324 w 359"/>
                    <a:gd name="T3" fmla="*/ 1 h 507"/>
                    <a:gd name="T4" fmla="*/ 0 w 359"/>
                    <a:gd name="T5" fmla="*/ 0 h 507"/>
                    <a:gd name="T6" fmla="*/ 0 w 359"/>
                    <a:gd name="T7" fmla="*/ 1 h 507"/>
                    <a:gd name="T8" fmla="*/ 324 w 359"/>
                    <a:gd name="T9" fmla="*/ 1 h 507"/>
                    <a:gd name="T10" fmla="*/ 324 w 359"/>
                    <a:gd name="T11" fmla="*/ 1 h 507"/>
                    <a:gd name="T12" fmla="*/ 0 w 359"/>
                    <a:gd name="T13" fmla="*/ 1 h 507"/>
                    <a:gd name="T14" fmla="*/ 0 w 359"/>
                    <a:gd name="T15" fmla="*/ 1 h 507"/>
                    <a:gd name="T16" fmla="*/ 324 w 359"/>
                    <a:gd name="T17" fmla="*/ 1 h 507"/>
                    <a:gd name="T18" fmla="*/ 324 w 359"/>
                    <a:gd name="T19" fmla="*/ 1 h 507"/>
                    <a:gd name="T20" fmla="*/ 0 w 359"/>
                    <a:gd name="T21" fmla="*/ 1 h 507"/>
                    <a:gd name="T22" fmla="*/ 0 w 359"/>
                    <a:gd name="T23" fmla="*/ 1 h 507"/>
                    <a:gd name="T24" fmla="*/ 324 w 359"/>
                    <a:gd name="T25" fmla="*/ 1 h 507"/>
                    <a:gd name="T26" fmla="*/ 324 w 359"/>
                    <a:gd name="T27" fmla="*/ 1 h 507"/>
                    <a:gd name="T28" fmla="*/ 359 w 359"/>
                    <a:gd name="T29" fmla="*/ 1 h 507"/>
                    <a:gd name="T30" fmla="*/ 359 w 359"/>
                    <a:gd name="T31" fmla="*/ 1 h 507"/>
                    <a:gd name="T32" fmla="*/ 324 w 359"/>
                    <a:gd name="T33" fmla="*/ 1 h 5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9"/>
                    <a:gd name="T52" fmla="*/ 0 h 507"/>
                    <a:gd name="T53" fmla="*/ 359 w 359"/>
                    <a:gd name="T54" fmla="*/ 507 h 5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9" h="507">
                      <a:moveTo>
                        <a:pt x="324" y="99"/>
                      </a:moveTo>
                      <a:lnTo>
                        <a:pt x="324" y="155"/>
                      </a:lnTo>
                      <a:lnTo>
                        <a:pt x="0" y="0"/>
                      </a:lnTo>
                      <a:lnTo>
                        <a:pt x="0" y="54"/>
                      </a:lnTo>
                      <a:lnTo>
                        <a:pt x="324" y="209"/>
                      </a:lnTo>
                      <a:lnTo>
                        <a:pt x="324" y="259"/>
                      </a:lnTo>
                      <a:lnTo>
                        <a:pt x="0" y="104"/>
                      </a:lnTo>
                      <a:lnTo>
                        <a:pt x="0" y="160"/>
                      </a:lnTo>
                      <a:lnTo>
                        <a:pt x="324" y="315"/>
                      </a:lnTo>
                      <a:lnTo>
                        <a:pt x="324" y="365"/>
                      </a:lnTo>
                      <a:lnTo>
                        <a:pt x="0" y="210"/>
                      </a:lnTo>
                      <a:lnTo>
                        <a:pt x="0" y="266"/>
                      </a:lnTo>
                      <a:lnTo>
                        <a:pt x="324" y="421"/>
                      </a:lnTo>
                      <a:lnTo>
                        <a:pt x="324" y="491"/>
                      </a:lnTo>
                      <a:lnTo>
                        <a:pt x="359" y="507"/>
                      </a:lnTo>
                      <a:lnTo>
                        <a:pt x="359" y="116"/>
                      </a:lnTo>
                      <a:lnTo>
                        <a:pt x="324" y="99"/>
                      </a:lnTo>
                      <a:close/>
                    </a:path>
                  </a:pathLst>
                </a:custGeom>
                <a:solidFill>
                  <a:srgbClr val="000072"/>
                </a:solidFill>
                <a:ln w="9525">
                  <a:noFill/>
                  <a:round/>
                  <a:headEnd/>
                  <a:tailEnd/>
                </a:ln>
              </p:spPr>
              <p:txBody>
                <a:bodyPr/>
                <a:lstStyle/>
                <a:p>
                  <a:endParaRPr lang="en-AU"/>
                </a:p>
              </p:txBody>
            </p:sp>
            <p:sp>
              <p:nvSpPr>
                <p:cNvPr id="34991" name="Freeform 7"/>
                <p:cNvSpPr>
                  <a:spLocks/>
                </p:cNvSpPr>
                <p:nvPr/>
              </p:nvSpPr>
              <p:spPr bwMode="auto">
                <a:xfrm>
                  <a:off x="3271" y="2624"/>
                  <a:ext cx="36" cy="204"/>
                </a:xfrm>
                <a:custGeom>
                  <a:avLst/>
                  <a:gdLst>
                    <a:gd name="T0" fmla="*/ 36 w 36"/>
                    <a:gd name="T1" fmla="*/ 1 h 408"/>
                    <a:gd name="T2" fmla="*/ 36 w 36"/>
                    <a:gd name="T3" fmla="*/ 1 h 408"/>
                    <a:gd name="T4" fmla="*/ 0 w 36"/>
                    <a:gd name="T5" fmla="*/ 0 h 408"/>
                    <a:gd name="T6" fmla="*/ 0 w 36"/>
                    <a:gd name="T7" fmla="*/ 1 h 408"/>
                    <a:gd name="T8" fmla="*/ 36 w 36"/>
                    <a:gd name="T9" fmla="*/ 1 h 408"/>
                    <a:gd name="T10" fmla="*/ 0 60000 65536"/>
                    <a:gd name="T11" fmla="*/ 0 60000 65536"/>
                    <a:gd name="T12" fmla="*/ 0 60000 65536"/>
                    <a:gd name="T13" fmla="*/ 0 60000 65536"/>
                    <a:gd name="T14" fmla="*/ 0 60000 65536"/>
                    <a:gd name="T15" fmla="*/ 0 w 36"/>
                    <a:gd name="T16" fmla="*/ 0 h 408"/>
                    <a:gd name="T17" fmla="*/ 36 w 36"/>
                    <a:gd name="T18" fmla="*/ 408 h 408"/>
                  </a:gdLst>
                  <a:ahLst/>
                  <a:cxnLst>
                    <a:cxn ang="T10">
                      <a:pos x="T0" y="T1"/>
                    </a:cxn>
                    <a:cxn ang="T11">
                      <a:pos x="T2" y="T3"/>
                    </a:cxn>
                    <a:cxn ang="T12">
                      <a:pos x="T4" y="T5"/>
                    </a:cxn>
                    <a:cxn ang="T13">
                      <a:pos x="T6" y="T7"/>
                    </a:cxn>
                    <a:cxn ang="T14">
                      <a:pos x="T8" y="T9"/>
                    </a:cxn>
                  </a:cxnLst>
                  <a:rect l="T15" t="T16" r="T17" b="T18"/>
                  <a:pathLst>
                    <a:path w="36" h="408">
                      <a:moveTo>
                        <a:pt x="36" y="408"/>
                      </a:moveTo>
                      <a:lnTo>
                        <a:pt x="36" y="16"/>
                      </a:lnTo>
                      <a:lnTo>
                        <a:pt x="0" y="0"/>
                      </a:lnTo>
                      <a:lnTo>
                        <a:pt x="0" y="391"/>
                      </a:lnTo>
                      <a:lnTo>
                        <a:pt x="36" y="408"/>
                      </a:lnTo>
                      <a:close/>
                    </a:path>
                  </a:pathLst>
                </a:custGeom>
                <a:solidFill>
                  <a:srgbClr val="000072"/>
                </a:solidFill>
                <a:ln w="9525">
                  <a:noFill/>
                  <a:round/>
                  <a:headEnd/>
                  <a:tailEnd/>
                </a:ln>
              </p:spPr>
              <p:txBody>
                <a:bodyPr/>
                <a:lstStyle/>
                <a:p>
                  <a:endParaRPr lang="en-AU"/>
                </a:p>
              </p:txBody>
            </p:sp>
            <p:sp>
              <p:nvSpPr>
                <p:cNvPr id="34992" name="Freeform 8"/>
                <p:cNvSpPr>
                  <a:spLocks/>
                </p:cNvSpPr>
                <p:nvPr/>
              </p:nvSpPr>
              <p:spPr bwMode="auto">
                <a:xfrm>
                  <a:off x="3288" y="2656"/>
                  <a:ext cx="360" cy="252"/>
                </a:xfrm>
                <a:custGeom>
                  <a:avLst/>
                  <a:gdLst>
                    <a:gd name="T0" fmla="*/ 326 w 360"/>
                    <a:gd name="T1" fmla="*/ 0 h 506"/>
                    <a:gd name="T2" fmla="*/ 326 w 360"/>
                    <a:gd name="T3" fmla="*/ 0 h 506"/>
                    <a:gd name="T4" fmla="*/ 0 w 360"/>
                    <a:gd name="T5" fmla="*/ 0 h 506"/>
                    <a:gd name="T6" fmla="*/ 0 w 360"/>
                    <a:gd name="T7" fmla="*/ 0 h 506"/>
                    <a:gd name="T8" fmla="*/ 326 w 360"/>
                    <a:gd name="T9" fmla="*/ 0 h 506"/>
                    <a:gd name="T10" fmla="*/ 326 w 360"/>
                    <a:gd name="T11" fmla="*/ 0 h 506"/>
                    <a:gd name="T12" fmla="*/ 0 w 360"/>
                    <a:gd name="T13" fmla="*/ 0 h 506"/>
                    <a:gd name="T14" fmla="*/ 0 w 360"/>
                    <a:gd name="T15" fmla="*/ 0 h 506"/>
                    <a:gd name="T16" fmla="*/ 326 w 360"/>
                    <a:gd name="T17" fmla="*/ 0 h 506"/>
                    <a:gd name="T18" fmla="*/ 326 w 360"/>
                    <a:gd name="T19" fmla="*/ 0 h 506"/>
                    <a:gd name="T20" fmla="*/ 0 w 360"/>
                    <a:gd name="T21" fmla="*/ 0 h 506"/>
                    <a:gd name="T22" fmla="*/ 0 w 360"/>
                    <a:gd name="T23" fmla="*/ 0 h 506"/>
                    <a:gd name="T24" fmla="*/ 326 w 360"/>
                    <a:gd name="T25" fmla="*/ 0 h 506"/>
                    <a:gd name="T26" fmla="*/ 326 w 360"/>
                    <a:gd name="T27" fmla="*/ 0 h 506"/>
                    <a:gd name="T28" fmla="*/ 360 w 360"/>
                    <a:gd name="T29" fmla="*/ 0 h 506"/>
                    <a:gd name="T30" fmla="*/ 360 w 360"/>
                    <a:gd name="T31" fmla="*/ 0 h 506"/>
                    <a:gd name="T32" fmla="*/ 326 w 360"/>
                    <a:gd name="T33" fmla="*/ 0 h 5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506"/>
                    <a:gd name="T53" fmla="*/ 360 w 360"/>
                    <a:gd name="T54" fmla="*/ 506 h 5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506">
                      <a:moveTo>
                        <a:pt x="326" y="100"/>
                      </a:moveTo>
                      <a:lnTo>
                        <a:pt x="326" y="155"/>
                      </a:lnTo>
                      <a:lnTo>
                        <a:pt x="0" y="0"/>
                      </a:lnTo>
                      <a:lnTo>
                        <a:pt x="0" y="54"/>
                      </a:lnTo>
                      <a:lnTo>
                        <a:pt x="326" y="209"/>
                      </a:lnTo>
                      <a:lnTo>
                        <a:pt x="326" y="260"/>
                      </a:lnTo>
                      <a:lnTo>
                        <a:pt x="0" y="105"/>
                      </a:lnTo>
                      <a:lnTo>
                        <a:pt x="0" y="160"/>
                      </a:lnTo>
                      <a:lnTo>
                        <a:pt x="326" y="315"/>
                      </a:lnTo>
                      <a:lnTo>
                        <a:pt x="326" y="366"/>
                      </a:lnTo>
                      <a:lnTo>
                        <a:pt x="0" y="211"/>
                      </a:lnTo>
                      <a:lnTo>
                        <a:pt x="0" y="266"/>
                      </a:lnTo>
                      <a:lnTo>
                        <a:pt x="326" y="420"/>
                      </a:lnTo>
                      <a:lnTo>
                        <a:pt x="326" y="490"/>
                      </a:lnTo>
                      <a:lnTo>
                        <a:pt x="360" y="506"/>
                      </a:lnTo>
                      <a:lnTo>
                        <a:pt x="360" y="116"/>
                      </a:lnTo>
                      <a:lnTo>
                        <a:pt x="326" y="100"/>
                      </a:lnTo>
                      <a:close/>
                    </a:path>
                  </a:pathLst>
                </a:custGeom>
                <a:solidFill>
                  <a:srgbClr val="000072"/>
                </a:solidFill>
                <a:ln w="9525">
                  <a:noFill/>
                  <a:round/>
                  <a:headEnd/>
                  <a:tailEnd/>
                </a:ln>
              </p:spPr>
              <p:txBody>
                <a:bodyPr/>
                <a:lstStyle/>
                <a:p>
                  <a:endParaRPr lang="en-AU"/>
                </a:p>
              </p:txBody>
            </p:sp>
            <p:sp>
              <p:nvSpPr>
                <p:cNvPr id="34993" name="Freeform 9"/>
                <p:cNvSpPr>
                  <a:spLocks/>
                </p:cNvSpPr>
                <p:nvPr/>
              </p:nvSpPr>
              <p:spPr bwMode="auto">
                <a:xfrm>
                  <a:off x="3783" y="2767"/>
                  <a:ext cx="35" cy="203"/>
                </a:xfrm>
                <a:custGeom>
                  <a:avLst/>
                  <a:gdLst>
                    <a:gd name="T0" fmla="*/ 35 w 35"/>
                    <a:gd name="T1" fmla="*/ 1 h 406"/>
                    <a:gd name="T2" fmla="*/ 35 w 35"/>
                    <a:gd name="T3" fmla="*/ 1 h 406"/>
                    <a:gd name="T4" fmla="*/ 0 w 35"/>
                    <a:gd name="T5" fmla="*/ 0 h 406"/>
                    <a:gd name="T6" fmla="*/ 0 w 35"/>
                    <a:gd name="T7" fmla="*/ 1 h 406"/>
                    <a:gd name="T8" fmla="*/ 35 w 35"/>
                    <a:gd name="T9" fmla="*/ 1 h 406"/>
                    <a:gd name="T10" fmla="*/ 0 60000 65536"/>
                    <a:gd name="T11" fmla="*/ 0 60000 65536"/>
                    <a:gd name="T12" fmla="*/ 0 60000 65536"/>
                    <a:gd name="T13" fmla="*/ 0 60000 65536"/>
                    <a:gd name="T14" fmla="*/ 0 60000 65536"/>
                    <a:gd name="T15" fmla="*/ 0 w 35"/>
                    <a:gd name="T16" fmla="*/ 0 h 406"/>
                    <a:gd name="T17" fmla="*/ 35 w 35"/>
                    <a:gd name="T18" fmla="*/ 406 h 406"/>
                  </a:gdLst>
                  <a:ahLst/>
                  <a:cxnLst>
                    <a:cxn ang="T10">
                      <a:pos x="T0" y="T1"/>
                    </a:cxn>
                    <a:cxn ang="T11">
                      <a:pos x="T2" y="T3"/>
                    </a:cxn>
                    <a:cxn ang="T12">
                      <a:pos x="T4" y="T5"/>
                    </a:cxn>
                    <a:cxn ang="T13">
                      <a:pos x="T6" y="T7"/>
                    </a:cxn>
                    <a:cxn ang="T14">
                      <a:pos x="T8" y="T9"/>
                    </a:cxn>
                  </a:cxnLst>
                  <a:rect l="T15" t="T16" r="T17" b="T18"/>
                  <a:pathLst>
                    <a:path w="35" h="406">
                      <a:moveTo>
                        <a:pt x="35" y="406"/>
                      </a:moveTo>
                      <a:lnTo>
                        <a:pt x="35" y="16"/>
                      </a:lnTo>
                      <a:lnTo>
                        <a:pt x="0" y="0"/>
                      </a:lnTo>
                      <a:lnTo>
                        <a:pt x="0" y="390"/>
                      </a:lnTo>
                      <a:lnTo>
                        <a:pt x="35" y="406"/>
                      </a:lnTo>
                      <a:close/>
                    </a:path>
                  </a:pathLst>
                </a:custGeom>
                <a:solidFill>
                  <a:srgbClr val="000072"/>
                </a:solidFill>
                <a:ln w="9525">
                  <a:noFill/>
                  <a:round/>
                  <a:headEnd/>
                  <a:tailEnd/>
                </a:ln>
              </p:spPr>
              <p:txBody>
                <a:bodyPr/>
                <a:lstStyle/>
                <a:p>
                  <a:endParaRPr lang="en-AU"/>
                </a:p>
              </p:txBody>
            </p:sp>
            <p:sp>
              <p:nvSpPr>
                <p:cNvPr id="34994" name="Freeform 10"/>
                <p:cNvSpPr>
                  <a:spLocks/>
                </p:cNvSpPr>
                <p:nvPr/>
              </p:nvSpPr>
              <p:spPr bwMode="auto">
                <a:xfrm>
                  <a:off x="3800" y="2798"/>
                  <a:ext cx="361" cy="468"/>
                </a:xfrm>
                <a:custGeom>
                  <a:avLst/>
                  <a:gdLst>
                    <a:gd name="T0" fmla="*/ 326 w 361"/>
                    <a:gd name="T1" fmla="*/ 1 h 934"/>
                    <a:gd name="T2" fmla="*/ 326 w 361"/>
                    <a:gd name="T3" fmla="*/ 1 h 934"/>
                    <a:gd name="T4" fmla="*/ 0 w 361"/>
                    <a:gd name="T5" fmla="*/ 0 h 934"/>
                    <a:gd name="T6" fmla="*/ 0 w 361"/>
                    <a:gd name="T7" fmla="*/ 1 h 934"/>
                    <a:gd name="T8" fmla="*/ 326 w 361"/>
                    <a:gd name="T9" fmla="*/ 1 h 934"/>
                    <a:gd name="T10" fmla="*/ 326 w 361"/>
                    <a:gd name="T11" fmla="*/ 1 h 934"/>
                    <a:gd name="T12" fmla="*/ 0 w 361"/>
                    <a:gd name="T13" fmla="*/ 1 h 934"/>
                    <a:gd name="T14" fmla="*/ 0 w 361"/>
                    <a:gd name="T15" fmla="*/ 1 h 934"/>
                    <a:gd name="T16" fmla="*/ 326 w 361"/>
                    <a:gd name="T17" fmla="*/ 1 h 934"/>
                    <a:gd name="T18" fmla="*/ 326 w 361"/>
                    <a:gd name="T19" fmla="*/ 1 h 934"/>
                    <a:gd name="T20" fmla="*/ 0 w 361"/>
                    <a:gd name="T21" fmla="*/ 1 h 934"/>
                    <a:gd name="T22" fmla="*/ 0 w 361"/>
                    <a:gd name="T23" fmla="*/ 1 h 934"/>
                    <a:gd name="T24" fmla="*/ 326 w 361"/>
                    <a:gd name="T25" fmla="*/ 1 h 934"/>
                    <a:gd name="T26" fmla="*/ 326 w 361"/>
                    <a:gd name="T27" fmla="*/ 1 h 934"/>
                    <a:gd name="T28" fmla="*/ 361 w 361"/>
                    <a:gd name="T29" fmla="*/ 1 h 934"/>
                    <a:gd name="T30" fmla="*/ 361 w 361"/>
                    <a:gd name="T31" fmla="*/ 1 h 934"/>
                    <a:gd name="T32" fmla="*/ 326 w 361"/>
                    <a:gd name="T33" fmla="*/ 1 h 9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1"/>
                    <a:gd name="T52" fmla="*/ 0 h 934"/>
                    <a:gd name="T53" fmla="*/ 361 w 361"/>
                    <a:gd name="T54" fmla="*/ 934 h 9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1" h="934">
                      <a:moveTo>
                        <a:pt x="326" y="99"/>
                      </a:moveTo>
                      <a:lnTo>
                        <a:pt x="326" y="153"/>
                      </a:lnTo>
                      <a:lnTo>
                        <a:pt x="0" y="0"/>
                      </a:lnTo>
                      <a:lnTo>
                        <a:pt x="0" y="55"/>
                      </a:lnTo>
                      <a:lnTo>
                        <a:pt x="326" y="209"/>
                      </a:lnTo>
                      <a:lnTo>
                        <a:pt x="326" y="259"/>
                      </a:lnTo>
                      <a:lnTo>
                        <a:pt x="0" y="106"/>
                      </a:lnTo>
                      <a:lnTo>
                        <a:pt x="0" y="158"/>
                      </a:lnTo>
                      <a:lnTo>
                        <a:pt x="326" y="313"/>
                      </a:lnTo>
                      <a:lnTo>
                        <a:pt x="326" y="363"/>
                      </a:lnTo>
                      <a:lnTo>
                        <a:pt x="0" y="209"/>
                      </a:lnTo>
                      <a:lnTo>
                        <a:pt x="0" y="264"/>
                      </a:lnTo>
                      <a:lnTo>
                        <a:pt x="326" y="419"/>
                      </a:lnTo>
                      <a:lnTo>
                        <a:pt x="326" y="916"/>
                      </a:lnTo>
                      <a:lnTo>
                        <a:pt x="361" y="934"/>
                      </a:lnTo>
                      <a:lnTo>
                        <a:pt x="361" y="117"/>
                      </a:lnTo>
                      <a:lnTo>
                        <a:pt x="326" y="99"/>
                      </a:lnTo>
                      <a:close/>
                    </a:path>
                  </a:pathLst>
                </a:custGeom>
                <a:solidFill>
                  <a:srgbClr val="000072"/>
                </a:solidFill>
                <a:ln w="9525">
                  <a:noFill/>
                  <a:round/>
                  <a:headEnd/>
                  <a:tailEnd/>
                </a:ln>
              </p:spPr>
              <p:txBody>
                <a:bodyPr/>
                <a:lstStyle/>
                <a:p>
                  <a:endParaRPr lang="en-AU"/>
                </a:p>
              </p:txBody>
            </p:sp>
            <p:sp>
              <p:nvSpPr>
                <p:cNvPr id="34995" name="Freeform 11"/>
                <p:cNvSpPr>
                  <a:spLocks/>
                </p:cNvSpPr>
                <p:nvPr/>
              </p:nvSpPr>
              <p:spPr bwMode="auto">
                <a:xfrm>
                  <a:off x="3193" y="2480"/>
                  <a:ext cx="387" cy="415"/>
                </a:xfrm>
                <a:custGeom>
                  <a:avLst/>
                  <a:gdLst>
                    <a:gd name="T0" fmla="*/ 198 w 387"/>
                    <a:gd name="T1" fmla="*/ 0 h 832"/>
                    <a:gd name="T2" fmla="*/ 198 w 387"/>
                    <a:gd name="T3" fmla="*/ 0 h 832"/>
                    <a:gd name="T4" fmla="*/ 189 w 387"/>
                    <a:gd name="T5" fmla="*/ 0 h 832"/>
                    <a:gd name="T6" fmla="*/ 204 w 387"/>
                    <a:gd name="T7" fmla="*/ 0 h 832"/>
                    <a:gd name="T8" fmla="*/ 218 w 387"/>
                    <a:gd name="T9" fmla="*/ 0 h 832"/>
                    <a:gd name="T10" fmla="*/ 231 w 387"/>
                    <a:gd name="T11" fmla="*/ 0 h 832"/>
                    <a:gd name="T12" fmla="*/ 244 w 387"/>
                    <a:gd name="T13" fmla="*/ 0 h 832"/>
                    <a:gd name="T14" fmla="*/ 266 w 387"/>
                    <a:gd name="T15" fmla="*/ 0 h 832"/>
                    <a:gd name="T16" fmla="*/ 273 w 387"/>
                    <a:gd name="T17" fmla="*/ 0 h 832"/>
                    <a:gd name="T18" fmla="*/ 275 w 387"/>
                    <a:gd name="T19" fmla="*/ 0 h 832"/>
                    <a:gd name="T20" fmla="*/ 279 w 387"/>
                    <a:gd name="T21" fmla="*/ 0 h 832"/>
                    <a:gd name="T22" fmla="*/ 275 w 387"/>
                    <a:gd name="T23" fmla="*/ 0 h 832"/>
                    <a:gd name="T24" fmla="*/ 253 w 387"/>
                    <a:gd name="T25" fmla="*/ 0 h 832"/>
                    <a:gd name="T26" fmla="*/ 225 w 387"/>
                    <a:gd name="T27" fmla="*/ 0 h 832"/>
                    <a:gd name="T28" fmla="*/ 209 w 387"/>
                    <a:gd name="T29" fmla="*/ 0 h 832"/>
                    <a:gd name="T30" fmla="*/ 192 w 387"/>
                    <a:gd name="T31" fmla="*/ 0 h 832"/>
                    <a:gd name="T32" fmla="*/ 175 w 387"/>
                    <a:gd name="T33" fmla="*/ 0 h 832"/>
                    <a:gd name="T34" fmla="*/ 115 w 387"/>
                    <a:gd name="T35" fmla="*/ 0 h 832"/>
                    <a:gd name="T36" fmla="*/ 49 w 387"/>
                    <a:gd name="T37" fmla="*/ 0 h 832"/>
                    <a:gd name="T38" fmla="*/ 14 w 387"/>
                    <a:gd name="T39" fmla="*/ 0 h 832"/>
                    <a:gd name="T40" fmla="*/ 2 w 387"/>
                    <a:gd name="T41" fmla="*/ 0 h 832"/>
                    <a:gd name="T42" fmla="*/ 0 w 387"/>
                    <a:gd name="T43" fmla="*/ 0 h 832"/>
                    <a:gd name="T44" fmla="*/ 75 w 387"/>
                    <a:gd name="T45" fmla="*/ 0 h 832"/>
                    <a:gd name="T46" fmla="*/ 89 w 387"/>
                    <a:gd name="T47" fmla="*/ 0 h 832"/>
                    <a:gd name="T48" fmla="*/ 105 w 387"/>
                    <a:gd name="T49" fmla="*/ 0 h 832"/>
                    <a:gd name="T50" fmla="*/ 117 w 387"/>
                    <a:gd name="T51" fmla="*/ 0 h 832"/>
                    <a:gd name="T52" fmla="*/ 130 w 387"/>
                    <a:gd name="T53" fmla="*/ 0 h 832"/>
                    <a:gd name="T54" fmla="*/ 143 w 387"/>
                    <a:gd name="T55" fmla="*/ 0 h 832"/>
                    <a:gd name="T56" fmla="*/ 160 w 387"/>
                    <a:gd name="T57" fmla="*/ 0 h 832"/>
                    <a:gd name="T58" fmla="*/ 99 w 387"/>
                    <a:gd name="T59" fmla="*/ 0 h 832"/>
                    <a:gd name="T60" fmla="*/ 53 w 387"/>
                    <a:gd name="T61" fmla="*/ 0 h 832"/>
                    <a:gd name="T62" fmla="*/ 21 w 387"/>
                    <a:gd name="T63" fmla="*/ 0 h 832"/>
                    <a:gd name="T64" fmla="*/ 10 w 387"/>
                    <a:gd name="T65" fmla="*/ 0 h 832"/>
                    <a:gd name="T66" fmla="*/ 385 w 387"/>
                    <a:gd name="T67" fmla="*/ 0 h 832"/>
                    <a:gd name="T68" fmla="*/ 386 w 387"/>
                    <a:gd name="T69" fmla="*/ 0 h 832"/>
                    <a:gd name="T70" fmla="*/ 380 w 387"/>
                    <a:gd name="T71" fmla="*/ 0 h 832"/>
                    <a:gd name="T72" fmla="*/ 366 w 387"/>
                    <a:gd name="T73" fmla="*/ 0 h 832"/>
                    <a:gd name="T74" fmla="*/ 345 w 387"/>
                    <a:gd name="T75" fmla="*/ 0 h 832"/>
                    <a:gd name="T76" fmla="*/ 318 w 387"/>
                    <a:gd name="T77" fmla="*/ 0 h 832"/>
                    <a:gd name="T78" fmla="*/ 288 w 387"/>
                    <a:gd name="T79" fmla="*/ 0 h 832"/>
                    <a:gd name="T80" fmla="*/ 254 w 387"/>
                    <a:gd name="T81" fmla="*/ 0 h 832"/>
                    <a:gd name="T82" fmla="*/ 218 w 387"/>
                    <a:gd name="T83" fmla="*/ 0 h 8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7"/>
                    <a:gd name="T127" fmla="*/ 0 h 832"/>
                    <a:gd name="T128" fmla="*/ 387 w 387"/>
                    <a:gd name="T129" fmla="*/ 832 h 8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7" h="832">
                      <a:moveTo>
                        <a:pt x="199" y="478"/>
                      </a:moveTo>
                      <a:lnTo>
                        <a:pt x="198" y="478"/>
                      </a:lnTo>
                      <a:lnTo>
                        <a:pt x="198" y="480"/>
                      </a:lnTo>
                      <a:lnTo>
                        <a:pt x="189" y="458"/>
                      </a:lnTo>
                      <a:lnTo>
                        <a:pt x="196" y="457"/>
                      </a:lnTo>
                      <a:lnTo>
                        <a:pt x="204" y="455"/>
                      </a:lnTo>
                      <a:lnTo>
                        <a:pt x="211" y="452"/>
                      </a:lnTo>
                      <a:lnTo>
                        <a:pt x="218" y="447"/>
                      </a:lnTo>
                      <a:lnTo>
                        <a:pt x="225" y="444"/>
                      </a:lnTo>
                      <a:lnTo>
                        <a:pt x="231" y="439"/>
                      </a:lnTo>
                      <a:lnTo>
                        <a:pt x="238" y="434"/>
                      </a:lnTo>
                      <a:lnTo>
                        <a:pt x="244" y="427"/>
                      </a:lnTo>
                      <a:lnTo>
                        <a:pt x="257" y="409"/>
                      </a:lnTo>
                      <a:lnTo>
                        <a:pt x="266" y="390"/>
                      </a:lnTo>
                      <a:lnTo>
                        <a:pt x="272" y="369"/>
                      </a:lnTo>
                      <a:lnTo>
                        <a:pt x="273" y="346"/>
                      </a:lnTo>
                      <a:lnTo>
                        <a:pt x="273" y="349"/>
                      </a:lnTo>
                      <a:lnTo>
                        <a:pt x="275" y="336"/>
                      </a:lnTo>
                      <a:lnTo>
                        <a:pt x="277" y="308"/>
                      </a:lnTo>
                      <a:lnTo>
                        <a:pt x="279" y="268"/>
                      </a:lnTo>
                      <a:lnTo>
                        <a:pt x="279" y="220"/>
                      </a:lnTo>
                      <a:lnTo>
                        <a:pt x="275" y="168"/>
                      </a:lnTo>
                      <a:lnTo>
                        <a:pt x="267" y="118"/>
                      </a:lnTo>
                      <a:lnTo>
                        <a:pt x="253" y="72"/>
                      </a:lnTo>
                      <a:lnTo>
                        <a:pt x="233" y="34"/>
                      </a:lnTo>
                      <a:lnTo>
                        <a:pt x="225" y="26"/>
                      </a:lnTo>
                      <a:lnTo>
                        <a:pt x="218" y="20"/>
                      </a:lnTo>
                      <a:lnTo>
                        <a:pt x="209" y="13"/>
                      </a:lnTo>
                      <a:lnTo>
                        <a:pt x="201" y="8"/>
                      </a:lnTo>
                      <a:lnTo>
                        <a:pt x="192" y="5"/>
                      </a:lnTo>
                      <a:lnTo>
                        <a:pt x="183" y="2"/>
                      </a:lnTo>
                      <a:lnTo>
                        <a:pt x="175" y="0"/>
                      </a:lnTo>
                      <a:lnTo>
                        <a:pt x="165" y="0"/>
                      </a:lnTo>
                      <a:lnTo>
                        <a:pt x="115" y="15"/>
                      </a:lnTo>
                      <a:lnTo>
                        <a:pt x="78" y="52"/>
                      </a:lnTo>
                      <a:lnTo>
                        <a:pt x="49" y="106"/>
                      </a:lnTo>
                      <a:lnTo>
                        <a:pt x="29" y="168"/>
                      </a:lnTo>
                      <a:lnTo>
                        <a:pt x="14" y="230"/>
                      </a:lnTo>
                      <a:lnTo>
                        <a:pt x="7" y="286"/>
                      </a:lnTo>
                      <a:lnTo>
                        <a:pt x="2" y="326"/>
                      </a:lnTo>
                      <a:lnTo>
                        <a:pt x="1" y="346"/>
                      </a:lnTo>
                      <a:lnTo>
                        <a:pt x="0" y="367"/>
                      </a:lnTo>
                      <a:lnTo>
                        <a:pt x="72" y="367"/>
                      </a:lnTo>
                      <a:lnTo>
                        <a:pt x="75" y="383"/>
                      </a:lnTo>
                      <a:lnTo>
                        <a:pt x="82" y="400"/>
                      </a:lnTo>
                      <a:lnTo>
                        <a:pt x="89" y="414"/>
                      </a:lnTo>
                      <a:lnTo>
                        <a:pt x="99" y="427"/>
                      </a:lnTo>
                      <a:lnTo>
                        <a:pt x="105" y="434"/>
                      </a:lnTo>
                      <a:lnTo>
                        <a:pt x="111" y="439"/>
                      </a:lnTo>
                      <a:lnTo>
                        <a:pt x="117" y="444"/>
                      </a:lnTo>
                      <a:lnTo>
                        <a:pt x="123" y="447"/>
                      </a:lnTo>
                      <a:lnTo>
                        <a:pt x="130" y="450"/>
                      </a:lnTo>
                      <a:lnTo>
                        <a:pt x="136" y="453"/>
                      </a:lnTo>
                      <a:lnTo>
                        <a:pt x="143" y="457"/>
                      </a:lnTo>
                      <a:lnTo>
                        <a:pt x="149" y="458"/>
                      </a:lnTo>
                      <a:lnTo>
                        <a:pt x="160" y="483"/>
                      </a:lnTo>
                      <a:lnTo>
                        <a:pt x="128" y="494"/>
                      </a:lnTo>
                      <a:lnTo>
                        <a:pt x="99" y="511"/>
                      </a:lnTo>
                      <a:lnTo>
                        <a:pt x="75" y="532"/>
                      </a:lnTo>
                      <a:lnTo>
                        <a:pt x="53" y="556"/>
                      </a:lnTo>
                      <a:lnTo>
                        <a:pt x="34" y="586"/>
                      </a:lnTo>
                      <a:lnTo>
                        <a:pt x="21" y="618"/>
                      </a:lnTo>
                      <a:lnTo>
                        <a:pt x="13" y="654"/>
                      </a:lnTo>
                      <a:lnTo>
                        <a:pt x="10" y="692"/>
                      </a:lnTo>
                      <a:lnTo>
                        <a:pt x="7" y="812"/>
                      </a:lnTo>
                      <a:lnTo>
                        <a:pt x="385" y="832"/>
                      </a:lnTo>
                      <a:lnTo>
                        <a:pt x="387" y="692"/>
                      </a:lnTo>
                      <a:lnTo>
                        <a:pt x="386" y="670"/>
                      </a:lnTo>
                      <a:lnTo>
                        <a:pt x="385" y="649"/>
                      </a:lnTo>
                      <a:lnTo>
                        <a:pt x="380" y="630"/>
                      </a:lnTo>
                      <a:lnTo>
                        <a:pt x="373" y="610"/>
                      </a:lnTo>
                      <a:lnTo>
                        <a:pt x="366" y="590"/>
                      </a:lnTo>
                      <a:lnTo>
                        <a:pt x="356" y="574"/>
                      </a:lnTo>
                      <a:lnTo>
                        <a:pt x="345" y="556"/>
                      </a:lnTo>
                      <a:lnTo>
                        <a:pt x="332" y="542"/>
                      </a:lnTo>
                      <a:lnTo>
                        <a:pt x="318" y="527"/>
                      </a:lnTo>
                      <a:lnTo>
                        <a:pt x="304" y="514"/>
                      </a:lnTo>
                      <a:lnTo>
                        <a:pt x="288" y="504"/>
                      </a:lnTo>
                      <a:lnTo>
                        <a:pt x="272" y="494"/>
                      </a:lnTo>
                      <a:lnTo>
                        <a:pt x="254" y="488"/>
                      </a:lnTo>
                      <a:lnTo>
                        <a:pt x="237" y="483"/>
                      </a:lnTo>
                      <a:lnTo>
                        <a:pt x="218" y="480"/>
                      </a:lnTo>
                      <a:lnTo>
                        <a:pt x="199" y="478"/>
                      </a:lnTo>
                      <a:close/>
                    </a:path>
                  </a:pathLst>
                </a:custGeom>
                <a:solidFill>
                  <a:srgbClr val="000000"/>
                </a:solidFill>
                <a:ln w="9525">
                  <a:noFill/>
                  <a:round/>
                  <a:headEnd/>
                  <a:tailEnd/>
                </a:ln>
              </p:spPr>
              <p:txBody>
                <a:bodyPr/>
                <a:lstStyle/>
                <a:p>
                  <a:endParaRPr lang="en-AU"/>
                </a:p>
              </p:txBody>
            </p:sp>
            <p:sp>
              <p:nvSpPr>
                <p:cNvPr id="34996" name="Freeform 12"/>
                <p:cNvSpPr>
                  <a:spLocks/>
                </p:cNvSpPr>
                <p:nvPr/>
              </p:nvSpPr>
              <p:spPr bwMode="auto">
                <a:xfrm>
                  <a:off x="3230" y="2500"/>
                  <a:ext cx="206" cy="190"/>
                </a:xfrm>
                <a:custGeom>
                  <a:avLst/>
                  <a:gdLst>
                    <a:gd name="T0" fmla="*/ 68 w 206"/>
                    <a:gd name="T1" fmla="*/ 1 h 380"/>
                    <a:gd name="T2" fmla="*/ 68 w 206"/>
                    <a:gd name="T3" fmla="*/ 1 h 380"/>
                    <a:gd name="T4" fmla="*/ 0 w 206"/>
                    <a:gd name="T5" fmla="*/ 1 h 380"/>
                    <a:gd name="T6" fmla="*/ 5 w 206"/>
                    <a:gd name="T7" fmla="*/ 1 h 380"/>
                    <a:gd name="T8" fmla="*/ 12 w 206"/>
                    <a:gd name="T9" fmla="*/ 1 h 380"/>
                    <a:gd name="T10" fmla="*/ 22 w 206"/>
                    <a:gd name="T11" fmla="*/ 1 h 380"/>
                    <a:gd name="T12" fmla="*/ 35 w 206"/>
                    <a:gd name="T13" fmla="*/ 1 h 380"/>
                    <a:gd name="T14" fmla="*/ 52 w 206"/>
                    <a:gd name="T15" fmla="*/ 1 h 380"/>
                    <a:gd name="T16" fmla="*/ 73 w 206"/>
                    <a:gd name="T17" fmla="*/ 1 h 380"/>
                    <a:gd name="T18" fmla="*/ 99 w 206"/>
                    <a:gd name="T19" fmla="*/ 1 h 380"/>
                    <a:gd name="T20" fmla="*/ 128 w 206"/>
                    <a:gd name="T21" fmla="*/ 0 h 380"/>
                    <a:gd name="T22" fmla="*/ 139 w 206"/>
                    <a:gd name="T23" fmla="*/ 1 h 380"/>
                    <a:gd name="T24" fmla="*/ 149 w 206"/>
                    <a:gd name="T25" fmla="*/ 1 h 380"/>
                    <a:gd name="T26" fmla="*/ 159 w 206"/>
                    <a:gd name="T27" fmla="*/ 1 h 380"/>
                    <a:gd name="T28" fmla="*/ 168 w 206"/>
                    <a:gd name="T29" fmla="*/ 1 h 380"/>
                    <a:gd name="T30" fmla="*/ 183 w 206"/>
                    <a:gd name="T31" fmla="*/ 1 h 380"/>
                    <a:gd name="T32" fmla="*/ 194 w 206"/>
                    <a:gd name="T33" fmla="*/ 1 h 380"/>
                    <a:gd name="T34" fmla="*/ 200 w 206"/>
                    <a:gd name="T35" fmla="*/ 1 h 380"/>
                    <a:gd name="T36" fmla="*/ 204 w 206"/>
                    <a:gd name="T37" fmla="*/ 1 h 380"/>
                    <a:gd name="T38" fmla="*/ 206 w 206"/>
                    <a:gd name="T39" fmla="*/ 1 h 380"/>
                    <a:gd name="T40" fmla="*/ 206 w 206"/>
                    <a:gd name="T41" fmla="*/ 1 h 380"/>
                    <a:gd name="T42" fmla="*/ 203 w 206"/>
                    <a:gd name="T43" fmla="*/ 1 h 380"/>
                    <a:gd name="T44" fmla="*/ 201 w 206"/>
                    <a:gd name="T45" fmla="*/ 1 h 380"/>
                    <a:gd name="T46" fmla="*/ 201 w 206"/>
                    <a:gd name="T47" fmla="*/ 1 h 380"/>
                    <a:gd name="T48" fmla="*/ 201 w 206"/>
                    <a:gd name="T49" fmla="*/ 1 h 380"/>
                    <a:gd name="T50" fmla="*/ 201 w 206"/>
                    <a:gd name="T51" fmla="*/ 1 h 380"/>
                    <a:gd name="T52" fmla="*/ 201 w 206"/>
                    <a:gd name="T53" fmla="*/ 1 h 380"/>
                    <a:gd name="T54" fmla="*/ 201 w 206"/>
                    <a:gd name="T55" fmla="*/ 1 h 380"/>
                    <a:gd name="T56" fmla="*/ 200 w 206"/>
                    <a:gd name="T57" fmla="*/ 1 h 380"/>
                    <a:gd name="T58" fmla="*/ 196 w 206"/>
                    <a:gd name="T59" fmla="*/ 1 h 380"/>
                    <a:gd name="T60" fmla="*/ 190 w 206"/>
                    <a:gd name="T61" fmla="*/ 1 h 380"/>
                    <a:gd name="T62" fmla="*/ 181 w 206"/>
                    <a:gd name="T63" fmla="*/ 1 h 380"/>
                    <a:gd name="T64" fmla="*/ 172 w 206"/>
                    <a:gd name="T65" fmla="*/ 1 h 380"/>
                    <a:gd name="T66" fmla="*/ 161 w 206"/>
                    <a:gd name="T67" fmla="*/ 1 h 380"/>
                    <a:gd name="T68" fmla="*/ 148 w 206"/>
                    <a:gd name="T69" fmla="*/ 1 h 380"/>
                    <a:gd name="T70" fmla="*/ 135 w 206"/>
                    <a:gd name="T71" fmla="*/ 1 h 380"/>
                    <a:gd name="T72" fmla="*/ 129 w 206"/>
                    <a:gd name="T73" fmla="*/ 1 h 380"/>
                    <a:gd name="T74" fmla="*/ 122 w 206"/>
                    <a:gd name="T75" fmla="*/ 1 h 380"/>
                    <a:gd name="T76" fmla="*/ 116 w 206"/>
                    <a:gd name="T77" fmla="*/ 1 h 380"/>
                    <a:gd name="T78" fmla="*/ 109 w 206"/>
                    <a:gd name="T79" fmla="*/ 1 h 380"/>
                    <a:gd name="T80" fmla="*/ 103 w 206"/>
                    <a:gd name="T81" fmla="*/ 1 h 380"/>
                    <a:gd name="T82" fmla="*/ 97 w 206"/>
                    <a:gd name="T83" fmla="*/ 1 h 380"/>
                    <a:gd name="T84" fmla="*/ 93 w 206"/>
                    <a:gd name="T85" fmla="*/ 1 h 380"/>
                    <a:gd name="T86" fmla="*/ 87 w 206"/>
                    <a:gd name="T87" fmla="*/ 1 h 380"/>
                    <a:gd name="T88" fmla="*/ 80 w 206"/>
                    <a:gd name="T89" fmla="*/ 1 h 380"/>
                    <a:gd name="T90" fmla="*/ 74 w 206"/>
                    <a:gd name="T91" fmla="*/ 1 h 380"/>
                    <a:gd name="T92" fmla="*/ 70 w 206"/>
                    <a:gd name="T93" fmla="*/ 1 h 380"/>
                    <a:gd name="T94" fmla="*/ 68 w 206"/>
                    <a:gd name="T95" fmla="*/ 1 h 3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6"/>
                    <a:gd name="T145" fmla="*/ 0 h 380"/>
                    <a:gd name="T146" fmla="*/ 206 w 206"/>
                    <a:gd name="T147" fmla="*/ 380 h 3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6" h="380">
                      <a:moveTo>
                        <a:pt x="68" y="305"/>
                      </a:moveTo>
                      <a:lnTo>
                        <a:pt x="68" y="285"/>
                      </a:lnTo>
                      <a:lnTo>
                        <a:pt x="0" y="285"/>
                      </a:lnTo>
                      <a:lnTo>
                        <a:pt x="5" y="246"/>
                      </a:lnTo>
                      <a:lnTo>
                        <a:pt x="12" y="200"/>
                      </a:lnTo>
                      <a:lnTo>
                        <a:pt x="22" y="153"/>
                      </a:lnTo>
                      <a:lnTo>
                        <a:pt x="35" y="106"/>
                      </a:lnTo>
                      <a:lnTo>
                        <a:pt x="52" y="65"/>
                      </a:lnTo>
                      <a:lnTo>
                        <a:pt x="73" y="31"/>
                      </a:lnTo>
                      <a:lnTo>
                        <a:pt x="99" y="8"/>
                      </a:lnTo>
                      <a:lnTo>
                        <a:pt x="128" y="0"/>
                      </a:lnTo>
                      <a:lnTo>
                        <a:pt x="139" y="2"/>
                      </a:lnTo>
                      <a:lnTo>
                        <a:pt x="149" y="5"/>
                      </a:lnTo>
                      <a:lnTo>
                        <a:pt x="159" y="11"/>
                      </a:lnTo>
                      <a:lnTo>
                        <a:pt x="168" y="21"/>
                      </a:lnTo>
                      <a:lnTo>
                        <a:pt x="183" y="47"/>
                      </a:lnTo>
                      <a:lnTo>
                        <a:pt x="194" y="81"/>
                      </a:lnTo>
                      <a:lnTo>
                        <a:pt x="200" y="121"/>
                      </a:lnTo>
                      <a:lnTo>
                        <a:pt x="204" y="161"/>
                      </a:lnTo>
                      <a:lnTo>
                        <a:pt x="206" y="204"/>
                      </a:lnTo>
                      <a:lnTo>
                        <a:pt x="206" y="243"/>
                      </a:lnTo>
                      <a:lnTo>
                        <a:pt x="203" y="277"/>
                      </a:lnTo>
                      <a:lnTo>
                        <a:pt x="201" y="303"/>
                      </a:lnTo>
                      <a:lnTo>
                        <a:pt x="201" y="305"/>
                      </a:lnTo>
                      <a:lnTo>
                        <a:pt x="200" y="320"/>
                      </a:lnTo>
                      <a:lnTo>
                        <a:pt x="196" y="334"/>
                      </a:lnTo>
                      <a:lnTo>
                        <a:pt x="190" y="347"/>
                      </a:lnTo>
                      <a:lnTo>
                        <a:pt x="181" y="359"/>
                      </a:lnTo>
                      <a:lnTo>
                        <a:pt x="172" y="367"/>
                      </a:lnTo>
                      <a:lnTo>
                        <a:pt x="161" y="373"/>
                      </a:lnTo>
                      <a:lnTo>
                        <a:pt x="148" y="378"/>
                      </a:lnTo>
                      <a:lnTo>
                        <a:pt x="135" y="380"/>
                      </a:lnTo>
                      <a:lnTo>
                        <a:pt x="129" y="380"/>
                      </a:lnTo>
                      <a:lnTo>
                        <a:pt x="122" y="378"/>
                      </a:lnTo>
                      <a:lnTo>
                        <a:pt x="116" y="377"/>
                      </a:lnTo>
                      <a:lnTo>
                        <a:pt x="109" y="373"/>
                      </a:lnTo>
                      <a:lnTo>
                        <a:pt x="103" y="372"/>
                      </a:lnTo>
                      <a:lnTo>
                        <a:pt x="97" y="367"/>
                      </a:lnTo>
                      <a:lnTo>
                        <a:pt x="93" y="364"/>
                      </a:lnTo>
                      <a:lnTo>
                        <a:pt x="87" y="359"/>
                      </a:lnTo>
                      <a:lnTo>
                        <a:pt x="80" y="347"/>
                      </a:lnTo>
                      <a:lnTo>
                        <a:pt x="74" y="334"/>
                      </a:lnTo>
                      <a:lnTo>
                        <a:pt x="70" y="320"/>
                      </a:lnTo>
                      <a:lnTo>
                        <a:pt x="68" y="305"/>
                      </a:lnTo>
                      <a:close/>
                    </a:path>
                  </a:pathLst>
                </a:custGeom>
                <a:solidFill>
                  <a:srgbClr val="540000"/>
                </a:solidFill>
                <a:ln w="9525">
                  <a:noFill/>
                  <a:round/>
                  <a:headEnd/>
                  <a:tailEnd/>
                </a:ln>
              </p:spPr>
              <p:txBody>
                <a:bodyPr/>
                <a:lstStyle/>
                <a:p>
                  <a:endParaRPr lang="en-AU"/>
                </a:p>
              </p:txBody>
            </p:sp>
            <p:sp>
              <p:nvSpPr>
                <p:cNvPr id="34997" name="Freeform 13"/>
                <p:cNvSpPr>
                  <a:spLocks/>
                </p:cNvSpPr>
                <p:nvPr/>
              </p:nvSpPr>
              <p:spPr bwMode="auto">
                <a:xfrm>
                  <a:off x="3232" y="2501"/>
                  <a:ext cx="202" cy="188"/>
                </a:xfrm>
                <a:custGeom>
                  <a:avLst/>
                  <a:gdLst>
                    <a:gd name="T0" fmla="*/ 68 w 202"/>
                    <a:gd name="T1" fmla="*/ 1 h 376"/>
                    <a:gd name="T2" fmla="*/ 68 w 202"/>
                    <a:gd name="T3" fmla="*/ 1 h 376"/>
                    <a:gd name="T4" fmla="*/ 0 w 202"/>
                    <a:gd name="T5" fmla="*/ 1 h 376"/>
                    <a:gd name="T6" fmla="*/ 4 w 202"/>
                    <a:gd name="T7" fmla="*/ 1 h 376"/>
                    <a:gd name="T8" fmla="*/ 10 w 202"/>
                    <a:gd name="T9" fmla="*/ 1 h 376"/>
                    <a:gd name="T10" fmla="*/ 20 w 202"/>
                    <a:gd name="T11" fmla="*/ 1 h 376"/>
                    <a:gd name="T12" fmla="*/ 33 w 202"/>
                    <a:gd name="T13" fmla="*/ 1 h 376"/>
                    <a:gd name="T14" fmla="*/ 50 w 202"/>
                    <a:gd name="T15" fmla="*/ 1 h 376"/>
                    <a:gd name="T16" fmla="*/ 71 w 202"/>
                    <a:gd name="T17" fmla="*/ 1 h 376"/>
                    <a:gd name="T18" fmla="*/ 95 w 202"/>
                    <a:gd name="T19" fmla="*/ 1 h 376"/>
                    <a:gd name="T20" fmla="*/ 124 w 202"/>
                    <a:gd name="T21" fmla="*/ 0 h 376"/>
                    <a:gd name="T22" fmla="*/ 136 w 202"/>
                    <a:gd name="T23" fmla="*/ 1 h 376"/>
                    <a:gd name="T24" fmla="*/ 147 w 202"/>
                    <a:gd name="T25" fmla="*/ 1 h 376"/>
                    <a:gd name="T26" fmla="*/ 157 w 202"/>
                    <a:gd name="T27" fmla="*/ 1 h 376"/>
                    <a:gd name="T28" fmla="*/ 166 w 202"/>
                    <a:gd name="T29" fmla="*/ 1 h 376"/>
                    <a:gd name="T30" fmla="*/ 181 w 202"/>
                    <a:gd name="T31" fmla="*/ 1 h 376"/>
                    <a:gd name="T32" fmla="*/ 191 w 202"/>
                    <a:gd name="T33" fmla="*/ 1 h 376"/>
                    <a:gd name="T34" fmla="*/ 198 w 202"/>
                    <a:gd name="T35" fmla="*/ 1 h 376"/>
                    <a:gd name="T36" fmla="*/ 201 w 202"/>
                    <a:gd name="T37" fmla="*/ 1 h 376"/>
                    <a:gd name="T38" fmla="*/ 202 w 202"/>
                    <a:gd name="T39" fmla="*/ 1 h 376"/>
                    <a:gd name="T40" fmla="*/ 202 w 202"/>
                    <a:gd name="T41" fmla="*/ 1 h 376"/>
                    <a:gd name="T42" fmla="*/ 199 w 202"/>
                    <a:gd name="T43" fmla="*/ 1 h 376"/>
                    <a:gd name="T44" fmla="*/ 198 w 202"/>
                    <a:gd name="T45" fmla="*/ 1 h 376"/>
                    <a:gd name="T46" fmla="*/ 198 w 202"/>
                    <a:gd name="T47" fmla="*/ 1 h 376"/>
                    <a:gd name="T48" fmla="*/ 198 w 202"/>
                    <a:gd name="T49" fmla="*/ 1 h 376"/>
                    <a:gd name="T50" fmla="*/ 198 w 202"/>
                    <a:gd name="T51" fmla="*/ 1 h 376"/>
                    <a:gd name="T52" fmla="*/ 198 w 202"/>
                    <a:gd name="T53" fmla="*/ 1 h 376"/>
                    <a:gd name="T54" fmla="*/ 198 w 202"/>
                    <a:gd name="T55" fmla="*/ 1 h 376"/>
                    <a:gd name="T56" fmla="*/ 197 w 202"/>
                    <a:gd name="T57" fmla="*/ 1 h 376"/>
                    <a:gd name="T58" fmla="*/ 192 w 202"/>
                    <a:gd name="T59" fmla="*/ 1 h 376"/>
                    <a:gd name="T60" fmla="*/ 186 w 202"/>
                    <a:gd name="T61" fmla="*/ 1 h 376"/>
                    <a:gd name="T62" fmla="*/ 178 w 202"/>
                    <a:gd name="T63" fmla="*/ 1 h 376"/>
                    <a:gd name="T64" fmla="*/ 169 w 202"/>
                    <a:gd name="T65" fmla="*/ 1 h 376"/>
                    <a:gd name="T66" fmla="*/ 157 w 202"/>
                    <a:gd name="T67" fmla="*/ 1 h 376"/>
                    <a:gd name="T68" fmla="*/ 144 w 202"/>
                    <a:gd name="T69" fmla="*/ 1 h 376"/>
                    <a:gd name="T70" fmla="*/ 131 w 202"/>
                    <a:gd name="T71" fmla="*/ 1 h 376"/>
                    <a:gd name="T72" fmla="*/ 126 w 202"/>
                    <a:gd name="T73" fmla="*/ 1 h 376"/>
                    <a:gd name="T74" fmla="*/ 118 w 202"/>
                    <a:gd name="T75" fmla="*/ 1 h 376"/>
                    <a:gd name="T76" fmla="*/ 113 w 202"/>
                    <a:gd name="T77" fmla="*/ 1 h 376"/>
                    <a:gd name="T78" fmla="*/ 107 w 202"/>
                    <a:gd name="T79" fmla="*/ 1 h 376"/>
                    <a:gd name="T80" fmla="*/ 101 w 202"/>
                    <a:gd name="T81" fmla="*/ 1 h 376"/>
                    <a:gd name="T82" fmla="*/ 97 w 202"/>
                    <a:gd name="T83" fmla="*/ 1 h 376"/>
                    <a:gd name="T84" fmla="*/ 91 w 202"/>
                    <a:gd name="T85" fmla="*/ 1 h 376"/>
                    <a:gd name="T86" fmla="*/ 87 w 202"/>
                    <a:gd name="T87" fmla="*/ 1 h 376"/>
                    <a:gd name="T88" fmla="*/ 78 w 202"/>
                    <a:gd name="T89" fmla="*/ 1 h 376"/>
                    <a:gd name="T90" fmla="*/ 72 w 202"/>
                    <a:gd name="T91" fmla="*/ 1 h 376"/>
                    <a:gd name="T92" fmla="*/ 69 w 202"/>
                    <a:gd name="T93" fmla="*/ 1 h 376"/>
                    <a:gd name="T94" fmla="*/ 68 w 202"/>
                    <a:gd name="T95" fmla="*/ 1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
                    <a:gd name="T145" fmla="*/ 0 h 376"/>
                    <a:gd name="T146" fmla="*/ 202 w 202"/>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 h="376">
                      <a:moveTo>
                        <a:pt x="68" y="303"/>
                      </a:moveTo>
                      <a:lnTo>
                        <a:pt x="68" y="282"/>
                      </a:lnTo>
                      <a:lnTo>
                        <a:pt x="0" y="282"/>
                      </a:lnTo>
                      <a:lnTo>
                        <a:pt x="4" y="243"/>
                      </a:lnTo>
                      <a:lnTo>
                        <a:pt x="10" y="197"/>
                      </a:lnTo>
                      <a:lnTo>
                        <a:pt x="20" y="151"/>
                      </a:lnTo>
                      <a:lnTo>
                        <a:pt x="33" y="106"/>
                      </a:lnTo>
                      <a:lnTo>
                        <a:pt x="50" y="63"/>
                      </a:lnTo>
                      <a:lnTo>
                        <a:pt x="71" y="30"/>
                      </a:lnTo>
                      <a:lnTo>
                        <a:pt x="95" y="8"/>
                      </a:lnTo>
                      <a:lnTo>
                        <a:pt x="124" y="0"/>
                      </a:lnTo>
                      <a:lnTo>
                        <a:pt x="136" y="1"/>
                      </a:lnTo>
                      <a:lnTo>
                        <a:pt x="147" y="4"/>
                      </a:lnTo>
                      <a:lnTo>
                        <a:pt x="157" y="11"/>
                      </a:lnTo>
                      <a:lnTo>
                        <a:pt x="166" y="21"/>
                      </a:lnTo>
                      <a:lnTo>
                        <a:pt x="181" y="47"/>
                      </a:lnTo>
                      <a:lnTo>
                        <a:pt x="191" y="81"/>
                      </a:lnTo>
                      <a:lnTo>
                        <a:pt x="198" y="119"/>
                      </a:lnTo>
                      <a:lnTo>
                        <a:pt x="201" y="159"/>
                      </a:lnTo>
                      <a:lnTo>
                        <a:pt x="202" y="202"/>
                      </a:lnTo>
                      <a:lnTo>
                        <a:pt x="202" y="239"/>
                      </a:lnTo>
                      <a:lnTo>
                        <a:pt x="199" y="274"/>
                      </a:lnTo>
                      <a:lnTo>
                        <a:pt x="198" y="300"/>
                      </a:lnTo>
                      <a:lnTo>
                        <a:pt x="198" y="301"/>
                      </a:lnTo>
                      <a:lnTo>
                        <a:pt x="197" y="316"/>
                      </a:lnTo>
                      <a:lnTo>
                        <a:pt x="192" y="331"/>
                      </a:lnTo>
                      <a:lnTo>
                        <a:pt x="186" y="344"/>
                      </a:lnTo>
                      <a:lnTo>
                        <a:pt x="178" y="353"/>
                      </a:lnTo>
                      <a:lnTo>
                        <a:pt x="169" y="363"/>
                      </a:lnTo>
                      <a:lnTo>
                        <a:pt x="157" y="370"/>
                      </a:lnTo>
                      <a:lnTo>
                        <a:pt x="144" y="375"/>
                      </a:lnTo>
                      <a:lnTo>
                        <a:pt x="131" y="376"/>
                      </a:lnTo>
                      <a:lnTo>
                        <a:pt x="126" y="376"/>
                      </a:lnTo>
                      <a:lnTo>
                        <a:pt x="118" y="375"/>
                      </a:lnTo>
                      <a:lnTo>
                        <a:pt x="113" y="373"/>
                      </a:lnTo>
                      <a:lnTo>
                        <a:pt x="107" y="370"/>
                      </a:lnTo>
                      <a:lnTo>
                        <a:pt x="101" y="368"/>
                      </a:lnTo>
                      <a:lnTo>
                        <a:pt x="97" y="363"/>
                      </a:lnTo>
                      <a:lnTo>
                        <a:pt x="91" y="360"/>
                      </a:lnTo>
                      <a:lnTo>
                        <a:pt x="87" y="355"/>
                      </a:lnTo>
                      <a:lnTo>
                        <a:pt x="78" y="344"/>
                      </a:lnTo>
                      <a:lnTo>
                        <a:pt x="72" y="331"/>
                      </a:lnTo>
                      <a:lnTo>
                        <a:pt x="69" y="318"/>
                      </a:lnTo>
                      <a:lnTo>
                        <a:pt x="68" y="303"/>
                      </a:lnTo>
                      <a:close/>
                    </a:path>
                  </a:pathLst>
                </a:custGeom>
                <a:solidFill>
                  <a:srgbClr val="590000"/>
                </a:solidFill>
                <a:ln w="9525">
                  <a:noFill/>
                  <a:round/>
                  <a:headEnd/>
                  <a:tailEnd/>
                </a:ln>
              </p:spPr>
              <p:txBody>
                <a:bodyPr/>
                <a:lstStyle/>
                <a:p>
                  <a:endParaRPr lang="en-AU"/>
                </a:p>
              </p:txBody>
            </p:sp>
            <p:sp>
              <p:nvSpPr>
                <p:cNvPr id="34998" name="Freeform 14"/>
                <p:cNvSpPr>
                  <a:spLocks/>
                </p:cNvSpPr>
                <p:nvPr/>
              </p:nvSpPr>
              <p:spPr bwMode="auto">
                <a:xfrm>
                  <a:off x="3233" y="2502"/>
                  <a:ext cx="200" cy="185"/>
                </a:xfrm>
                <a:custGeom>
                  <a:avLst/>
                  <a:gdLst>
                    <a:gd name="T0" fmla="*/ 67 w 200"/>
                    <a:gd name="T1" fmla="*/ 0 h 372"/>
                    <a:gd name="T2" fmla="*/ 67 w 200"/>
                    <a:gd name="T3" fmla="*/ 0 h 372"/>
                    <a:gd name="T4" fmla="*/ 0 w 200"/>
                    <a:gd name="T5" fmla="*/ 0 h 372"/>
                    <a:gd name="T6" fmla="*/ 4 w 200"/>
                    <a:gd name="T7" fmla="*/ 0 h 372"/>
                    <a:gd name="T8" fmla="*/ 10 w 200"/>
                    <a:gd name="T9" fmla="*/ 0 h 372"/>
                    <a:gd name="T10" fmla="*/ 20 w 200"/>
                    <a:gd name="T11" fmla="*/ 0 h 372"/>
                    <a:gd name="T12" fmla="*/ 33 w 200"/>
                    <a:gd name="T13" fmla="*/ 0 h 372"/>
                    <a:gd name="T14" fmla="*/ 49 w 200"/>
                    <a:gd name="T15" fmla="*/ 0 h 372"/>
                    <a:gd name="T16" fmla="*/ 70 w 200"/>
                    <a:gd name="T17" fmla="*/ 0 h 372"/>
                    <a:gd name="T18" fmla="*/ 94 w 200"/>
                    <a:gd name="T19" fmla="*/ 0 h 372"/>
                    <a:gd name="T20" fmla="*/ 123 w 200"/>
                    <a:gd name="T21" fmla="*/ 0 h 372"/>
                    <a:gd name="T22" fmla="*/ 135 w 200"/>
                    <a:gd name="T23" fmla="*/ 0 h 372"/>
                    <a:gd name="T24" fmla="*/ 145 w 200"/>
                    <a:gd name="T25" fmla="*/ 0 h 372"/>
                    <a:gd name="T26" fmla="*/ 155 w 200"/>
                    <a:gd name="T27" fmla="*/ 0 h 372"/>
                    <a:gd name="T28" fmla="*/ 164 w 200"/>
                    <a:gd name="T29" fmla="*/ 0 h 372"/>
                    <a:gd name="T30" fmla="*/ 178 w 200"/>
                    <a:gd name="T31" fmla="*/ 0 h 372"/>
                    <a:gd name="T32" fmla="*/ 188 w 200"/>
                    <a:gd name="T33" fmla="*/ 0 h 372"/>
                    <a:gd name="T34" fmla="*/ 196 w 200"/>
                    <a:gd name="T35" fmla="*/ 0 h 372"/>
                    <a:gd name="T36" fmla="*/ 198 w 200"/>
                    <a:gd name="T37" fmla="*/ 0 h 372"/>
                    <a:gd name="T38" fmla="*/ 200 w 200"/>
                    <a:gd name="T39" fmla="*/ 0 h 372"/>
                    <a:gd name="T40" fmla="*/ 200 w 200"/>
                    <a:gd name="T41" fmla="*/ 0 h 372"/>
                    <a:gd name="T42" fmla="*/ 197 w 200"/>
                    <a:gd name="T43" fmla="*/ 0 h 372"/>
                    <a:gd name="T44" fmla="*/ 196 w 200"/>
                    <a:gd name="T45" fmla="*/ 0 h 372"/>
                    <a:gd name="T46" fmla="*/ 196 w 200"/>
                    <a:gd name="T47" fmla="*/ 0 h 372"/>
                    <a:gd name="T48" fmla="*/ 196 w 200"/>
                    <a:gd name="T49" fmla="*/ 0 h 372"/>
                    <a:gd name="T50" fmla="*/ 196 w 200"/>
                    <a:gd name="T51" fmla="*/ 0 h 372"/>
                    <a:gd name="T52" fmla="*/ 196 w 200"/>
                    <a:gd name="T53" fmla="*/ 0 h 372"/>
                    <a:gd name="T54" fmla="*/ 196 w 200"/>
                    <a:gd name="T55" fmla="*/ 0 h 372"/>
                    <a:gd name="T56" fmla="*/ 194 w 200"/>
                    <a:gd name="T57" fmla="*/ 0 h 372"/>
                    <a:gd name="T58" fmla="*/ 190 w 200"/>
                    <a:gd name="T59" fmla="*/ 0 h 372"/>
                    <a:gd name="T60" fmla="*/ 184 w 200"/>
                    <a:gd name="T61" fmla="*/ 0 h 372"/>
                    <a:gd name="T62" fmla="*/ 177 w 200"/>
                    <a:gd name="T63" fmla="*/ 0 h 372"/>
                    <a:gd name="T64" fmla="*/ 167 w 200"/>
                    <a:gd name="T65" fmla="*/ 0 h 372"/>
                    <a:gd name="T66" fmla="*/ 156 w 200"/>
                    <a:gd name="T67" fmla="*/ 0 h 372"/>
                    <a:gd name="T68" fmla="*/ 143 w 200"/>
                    <a:gd name="T69" fmla="*/ 0 h 372"/>
                    <a:gd name="T70" fmla="*/ 130 w 200"/>
                    <a:gd name="T71" fmla="*/ 0 h 372"/>
                    <a:gd name="T72" fmla="*/ 125 w 200"/>
                    <a:gd name="T73" fmla="*/ 0 h 372"/>
                    <a:gd name="T74" fmla="*/ 117 w 200"/>
                    <a:gd name="T75" fmla="*/ 0 h 372"/>
                    <a:gd name="T76" fmla="*/ 112 w 200"/>
                    <a:gd name="T77" fmla="*/ 0 h 372"/>
                    <a:gd name="T78" fmla="*/ 106 w 200"/>
                    <a:gd name="T79" fmla="*/ 0 h 372"/>
                    <a:gd name="T80" fmla="*/ 101 w 200"/>
                    <a:gd name="T81" fmla="*/ 0 h 372"/>
                    <a:gd name="T82" fmla="*/ 96 w 200"/>
                    <a:gd name="T83" fmla="*/ 0 h 372"/>
                    <a:gd name="T84" fmla="*/ 90 w 200"/>
                    <a:gd name="T85" fmla="*/ 0 h 372"/>
                    <a:gd name="T86" fmla="*/ 86 w 200"/>
                    <a:gd name="T87" fmla="*/ 0 h 372"/>
                    <a:gd name="T88" fmla="*/ 78 w 200"/>
                    <a:gd name="T89" fmla="*/ 0 h 372"/>
                    <a:gd name="T90" fmla="*/ 72 w 200"/>
                    <a:gd name="T91" fmla="*/ 0 h 372"/>
                    <a:gd name="T92" fmla="*/ 68 w 200"/>
                    <a:gd name="T93" fmla="*/ 0 h 372"/>
                    <a:gd name="T94" fmla="*/ 67 w 200"/>
                    <a:gd name="T95" fmla="*/ 0 h 3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
                    <a:gd name="T145" fmla="*/ 0 h 372"/>
                    <a:gd name="T146" fmla="*/ 200 w 200"/>
                    <a:gd name="T147" fmla="*/ 372 h 3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 h="372">
                      <a:moveTo>
                        <a:pt x="67" y="300"/>
                      </a:moveTo>
                      <a:lnTo>
                        <a:pt x="67" y="281"/>
                      </a:lnTo>
                      <a:lnTo>
                        <a:pt x="0" y="279"/>
                      </a:lnTo>
                      <a:lnTo>
                        <a:pt x="4" y="240"/>
                      </a:lnTo>
                      <a:lnTo>
                        <a:pt x="10" y="196"/>
                      </a:lnTo>
                      <a:lnTo>
                        <a:pt x="20" y="150"/>
                      </a:lnTo>
                      <a:lnTo>
                        <a:pt x="33" y="105"/>
                      </a:lnTo>
                      <a:lnTo>
                        <a:pt x="49" y="64"/>
                      </a:lnTo>
                      <a:lnTo>
                        <a:pt x="70" y="31"/>
                      </a:lnTo>
                      <a:lnTo>
                        <a:pt x="94" y="8"/>
                      </a:lnTo>
                      <a:lnTo>
                        <a:pt x="123" y="0"/>
                      </a:lnTo>
                      <a:lnTo>
                        <a:pt x="135" y="2"/>
                      </a:lnTo>
                      <a:lnTo>
                        <a:pt x="145" y="5"/>
                      </a:lnTo>
                      <a:lnTo>
                        <a:pt x="155" y="12"/>
                      </a:lnTo>
                      <a:lnTo>
                        <a:pt x="164" y="21"/>
                      </a:lnTo>
                      <a:lnTo>
                        <a:pt x="178" y="47"/>
                      </a:lnTo>
                      <a:lnTo>
                        <a:pt x="188" y="80"/>
                      </a:lnTo>
                      <a:lnTo>
                        <a:pt x="196" y="119"/>
                      </a:lnTo>
                      <a:lnTo>
                        <a:pt x="198" y="158"/>
                      </a:lnTo>
                      <a:lnTo>
                        <a:pt x="200" y="199"/>
                      </a:lnTo>
                      <a:lnTo>
                        <a:pt x="200" y="238"/>
                      </a:lnTo>
                      <a:lnTo>
                        <a:pt x="197" y="271"/>
                      </a:lnTo>
                      <a:lnTo>
                        <a:pt x="196" y="297"/>
                      </a:lnTo>
                      <a:lnTo>
                        <a:pt x="196" y="299"/>
                      </a:lnTo>
                      <a:lnTo>
                        <a:pt x="196" y="300"/>
                      </a:lnTo>
                      <a:lnTo>
                        <a:pt x="194" y="315"/>
                      </a:lnTo>
                      <a:lnTo>
                        <a:pt x="190" y="328"/>
                      </a:lnTo>
                      <a:lnTo>
                        <a:pt x="184" y="339"/>
                      </a:lnTo>
                      <a:lnTo>
                        <a:pt x="177" y="351"/>
                      </a:lnTo>
                      <a:lnTo>
                        <a:pt x="167" y="359"/>
                      </a:lnTo>
                      <a:lnTo>
                        <a:pt x="156" y="365"/>
                      </a:lnTo>
                      <a:lnTo>
                        <a:pt x="143" y="370"/>
                      </a:lnTo>
                      <a:lnTo>
                        <a:pt x="130" y="372"/>
                      </a:lnTo>
                      <a:lnTo>
                        <a:pt x="125" y="372"/>
                      </a:lnTo>
                      <a:lnTo>
                        <a:pt x="117" y="370"/>
                      </a:lnTo>
                      <a:lnTo>
                        <a:pt x="112" y="369"/>
                      </a:lnTo>
                      <a:lnTo>
                        <a:pt x="106" y="367"/>
                      </a:lnTo>
                      <a:lnTo>
                        <a:pt x="101" y="364"/>
                      </a:lnTo>
                      <a:lnTo>
                        <a:pt x="96" y="361"/>
                      </a:lnTo>
                      <a:lnTo>
                        <a:pt x="90" y="356"/>
                      </a:lnTo>
                      <a:lnTo>
                        <a:pt x="86" y="351"/>
                      </a:lnTo>
                      <a:lnTo>
                        <a:pt x="78" y="339"/>
                      </a:lnTo>
                      <a:lnTo>
                        <a:pt x="72" y="328"/>
                      </a:lnTo>
                      <a:lnTo>
                        <a:pt x="68" y="315"/>
                      </a:lnTo>
                      <a:lnTo>
                        <a:pt x="67" y="300"/>
                      </a:lnTo>
                      <a:close/>
                    </a:path>
                  </a:pathLst>
                </a:custGeom>
                <a:solidFill>
                  <a:srgbClr val="5E0000"/>
                </a:solidFill>
                <a:ln w="9525">
                  <a:noFill/>
                  <a:round/>
                  <a:headEnd/>
                  <a:tailEnd/>
                </a:ln>
              </p:spPr>
              <p:txBody>
                <a:bodyPr/>
                <a:lstStyle/>
                <a:p>
                  <a:endParaRPr lang="en-AU"/>
                </a:p>
              </p:txBody>
            </p:sp>
            <p:sp>
              <p:nvSpPr>
                <p:cNvPr id="34999" name="Freeform 15"/>
                <p:cNvSpPr>
                  <a:spLocks/>
                </p:cNvSpPr>
                <p:nvPr/>
              </p:nvSpPr>
              <p:spPr bwMode="auto">
                <a:xfrm>
                  <a:off x="3233" y="2502"/>
                  <a:ext cx="198" cy="185"/>
                </a:xfrm>
                <a:custGeom>
                  <a:avLst/>
                  <a:gdLst>
                    <a:gd name="T0" fmla="*/ 68 w 198"/>
                    <a:gd name="T1" fmla="*/ 1 h 368"/>
                    <a:gd name="T2" fmla="*/ 68 w 198"/>
                    <a:gd name="T3" fmla="*/ 1 h 368"/>
                    <a:gd name="T4" fmla="*/ 0 w 198"/>
                    <a:gd name="T5" fmla="*/ 1 h 368"/>
                    <a:gd name="T6" fmla="*/ 4 w 198"/>
                    <a:gd name="T7" fmla="*/ 1 h 368"/>
                    <a:gd name="T8" fmla="*/ 12 w 198"/>
                    <a:gd name="T9" fmla="*/ 1 h 368"/>
                    <a:gd name="T10" fmla="*/ 22 w 198"/>
                    <a:gd name="T11" fmla="*/ 1 h 368"/>
                    <a:gd name="T12" fmla="*/ 33 w 198"/>
                    <a:gd name="T13" fmla="*/ 1 h 368"/>
                    <a:gd name="T14" fmla="*/ 51 w 198"/>
                    <a:gd name="T15" fmla="*/ 1 h 368"/>
                    <a:gd name="T16" fmla="*/ 71 w 198"/>
                    <a:gd name="T17" fmla="*/ 1 h 368"/>
                    <a:gd name="T18" fmla="*/ 94 w 198"/>
                    <a:gd name="T19" fmla="*/ 1 h 368"/>
                    <a:gd name="T20" fmla="*/ 123 w 198"/>
                    <a:gd name="T21" fmla="*/ 0 h 368"/>
                    <a:gd name="T22" fmla="*/ 135 w 198"/>
                    <a:gd name="T23" fmla="*/ 1 h 368"/>
                    <a:gd name="T24" fmla="*/ 145 w 198"/>
                    <a:gd name="T25" fmla="*/ 1 h 368"/>
                    <a:gd name="T26" fmla="*/ 154 w 198"/>
                    <a:gd name="T27" fmla="*/ 1 h 368"/>
                    <a:gd name="T28" fmla="*/ 162 w 198"/>
                    <a:gd name="T29" fmla="*/ 1 h 368"/>
                    <a:gd name="T30" fmla="*/ 177 w 198"/>
                    <a:gd name="T31" fmla="*/ 1 h 368"/>
                    <a:gd name="T32" fmla="*/ 187 w 198"/>
                    <a:gd name="T33" fmla="*/ 1 h 368"/>
                    <a:gd name="T34" fmla="*/ 194 w 198"/>
                    <a:gd name="T35" fmla="*/ 1 h 368"/>
                    <a:gd name="T36" fmla="*/ 197 w 198"/>
                    <a:gd name="T37" fmla="*/ 1 h 368"/>
                    <a:gd name="T38" fmla="*/ 198 w 198"/>
                    <a:gd name="T39" fmla="*/ 1 h 368"/>
                    <a:gd name="T40" fmla="*/ 198 w 198"/>
                    <a:gd name="T41" fmla="*/ 1 h 368"/>
                    <a:gd name="T42" fmla="*/ 196 w 198"/>
                    <a:gd name="T43" fmla="*/ 1 h 368"/>
                    <a:gd name="T44" fmla="*/ 194 w 198"/>
                    <a:gd name="T45" fmla="*/ 1 h 368"/>
                    <a:gd name="T46" fmla="*/ 194 w 198"/>
                    <a:gd name="T47" fmla="*/ 1 h 368"/>
                    <a:gd name="T48" fmla="*/ 194 w 198"/>
                    <a:gd name="T49" fmla="*/ 1 h 368"/>
                    <a:gd name="T50" fmla="*/ 194 w 198"/>
                    <a:gd name="T51" fmla="*/ 1 h 368"/>
                    <a:gd name="T52" fmla="*/ 194 w 198"/>
                    <a:gd name="T53" fmla="*/ 1 h 368"/>
                    <a:gd name="T54" fmla="*/ 194 w 198"/>
                    <a:gd name="T55" fmla="*/ 1 h 368"/>
                    <a:gd name="T56" fmla="*/ 193 w 198"/>
                    <a:gd name="T57" fmla="*/ 1 h 368"/>
                    <a:gd name="T58" fmla="*/ 190 w 198"/>
                    <a:gd name="T59" fmla="*/ 1 h 368"/>
                    <a:gd name="T60" fmla="*/ 182 w 198"/>
                    <a:gd name="T61" fmla="*/ 1 h 368"/>
                    <a:gd name="T62" fmla="*/ 175 w 198"/>
                    <a:gd name="T63" fmla="*/ 1 h 368"/>
                    <a:gd name="T64" fmla="*/ 165 w 198"/>
                    <a:gd name="T65" fmla="*/ 1 h 368"/>
                    <a:gd name="T66" fmla="*/ 155 w 198"/>
                    <a:gd name="T67" fmla="*/ 1 h 368"/>
                    <a:gd name="T68" fmla="*/ 143 w 198"/>
                    <a:gd name="T69" fmla="*/ 1 h 368"/>
                    <a:gd name="T70" fmla="*/ 130 w 198"/>
                    <a:gd name="T71" fmla="*/ 1 h 368"/>
                    <a:gd name="T72" fmla="*/ 125 w 198"/>
                    <a:gd name="T73" fmla="*/ 1 h 368"/>
                    <a:gd name="T74" fmla="*/ 117 w 198"/>
                    <a:gd name="T75" fmla="*/ 1 h 368"/>
                    <a:gd name="T76" fmla="*/ 112 w 198"/>
                    <a:gd name="T77" fmla="*/ 1 h 368"/>
                    <a:gd name="T78" fmla="*/ 107 w 198"/>
                    <a:gd name="T79" fmla="*/ 1 h 368"/>
                    <a:gd name="T80" fmla="*/ 101 w 198"/>
                    <a:gd name="T81" fmla="*/ 1 h 368"/>
                    <a:gd name="T82" fmla="*/ 96 w 198"/>
                    <a:gd name="T83" fmla="*/ 1 h 368"/>
                    <a:gd name="T84" fmla="*/ 91 w 198"/>
                    <a:gd name="T85" fmla="*/ 1 h 368"/>
                    <a:gd name="T86" fmla="*/ 87 w 198"/>
                    <a:gd name="T87" fmla="*/ 1 h 368"/>
                    <a:gd name="T88" fmla="*/ 80 w 198"/>
                    <a:gd name="T89" fmla="*/ 1 h 368"/>
                    <a:gd name="T90" fmla="*/ 74 w 198"/>
                    <a:gd name="T91" fmla="*/ 1 h 368"/>
                    <a:gd name="T92" fmla="*/ 70 w 198"/>
                    <a:gd name="T93" fmla="*/ 1 h 368"/>
                    <a:gd name="T94" fmla="*/ 68 w 198"/>
                    <a:gd name="T95" fmla="*/ 1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8"/>
                    <a:gd name="T145" fmla="*/ 0 h 368"/>
                    <a:gd name="T146" fmla="*/ 198 w 198"/>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8" h="368">
                      <a:moveTo>
                        <a:pt x="68" y="297"/>
                      </a:moveTo>
                      <a:lnTo>
                        <a:pt x="68" y="277"/>
                      </a:lnTo>
                      <a:lnTo>
                        <a:pt x="0" y="277"/>
                      </a:lnTo>
                      <a:lnTo>
                        <a:pt x="4" y="238"/>
                      </a:lnTo>
                      <a:lnTo>
                        <a:pt x="12" y="194"/>
                      </a:lnTo>
                      <a:lnTo>
                        <a:pt x="22" y="148"/>
                      </a:lnTo>
                      <a:lnTo>
                        <a:pt x="33" y="104"/>
                      </a:lnTo>
                      <a:lnTo>
                        <a:pt x="51" y="63"/>
                      </a:lnTo>
                      <a:lnTo>
                        <a:pt x="71" y="31"/>
                      </a:lnTo>
                      <a:lnTo>
                        <a:pt x="94" y="8"/>
                      </a:lnTo>
                      <a:lnTo>
                        <a:pt x="123" y="0"/>
                      </a:lnTo>
                      <a:lnTo>
                        <a:pt x="135" y="1"/>
                      </a:lnTo>
                      <a:lnTo>
                        <a:pt x="145" y="5"/>
                      </a:lnTo>
                      <a:lnTo>
                        <a:pt x="154" y="11"/>
                      </a:lnTo>
                      <a:lnTo>
                        <a:pt x="162" y="21"/>
                      </a:lnTo>
                      <a:lnTo>
                        <a:pt x="177" y="47"/>
                      </a:lnTo>
                      <a:lnTo>
                        <a:pt x="187" y="80"/>
                      </a:lnTo>
                      <a:lnTo>
                        <a:pt x="194" y="117"/>
                      </a:lnTo>
                      <a:lnTo>
                        <a:pt x="197" y="156"/>
                      </a:lnTo>
                      <a:lnTo>
                        <a:pt x="198" y="197"/>
                      </a:lnTo>
                      <a:lnTo>
                        <a:pt x="198" y="235"/>
                      </a:lnTo>
                      <a:lnTo>
                        <a:pt x="196" y="267"/>
                      </a:lnTo>
                      <a:lnTo>
                        <a:pt x="194" y="293"/>
                      </a:lnTo>
                      <a:lnTo>
                        <a:pt x="194" y="295"/>
                      </a:lnTo>
                      <a:lnTo>
                        <a:pt x="194" y="297"/>
                      </a:lnTo>
                      <a:lnTo>
                        <a:pt x="193" y="311"/>
                      </a:lnTo>
                      <a:lnTo>
                        <a:pt x="190" y="324"/>
                      </a:lnTo>
                      <a:lnTo>
                        <a:pt x="182" y="336"/>
                      </a:lnTo>
                      <a:lnTo>
                        <a:pt x="175" y="347"/>
                      </a:lnTo>
                      <a:lnTo>
                        <a:pt x="165" y="355"/>
                      </a:lnTo>
                      <a:lnTo>
                        <a:pt x="155" y="362"/>
                      </a:lnTo>
                      <a:lnTo>
                        <a:pt x="143" y="367"/>
                      </a:lnTo>
                      <a:lnTo>
                        <a:pt x="130" y="368"/>
                      </a:lnTo>
                      <a:lnTo>
                        <a:pt x="125" y="368"/>
                      </a:lnTo>
                      <a:lnTo>
                        <a:pt x="117" y="367"/>
                      </a:lnTo>
                      <a:lnTo>
                        <a:pt x="112" y="365"/>
                      </a:lnTo>
                      <a:lnTo>
                        <a:pt x="107" y="363"/>
                      </a:lnTo>
                      <a:lnTo>
                        <a:pt x="101" y="360"/>
                      </a:lnTo>
                      <a:lnTo>
                        <a:pt x="96" y="357"/>
                      </a:lnTo>
                      <a:lnTo>
                        <a:pt x="91" y="352"/>
                      </a:lnTo>
                      <a:lnTo>
                        <a:pt x="87" y="347"/>
                      </a:lnTo>
                      <a:lnTo>
                        <a:pt x="80" y="336"/>
                      </a:lnTo>
                      <a:lnTo>
                        <a:pt x="74" y="324"/>
                      </a:lnTo>
                      <a:lnTo>
                        <a:pt x="70" y="311"/>
                      </a:lnTo>
                      <a:lnTo>
                        <a:pt x="68" y="297"/>
                      </a:lnTo>
                      <a:close/>
                    </a:path>
                  </a:pathLst>
                </a:custGeom>
                <a:solidFill>
                  <a:srgbClr val="660000"/>
                </a:solidFill>
                <a:ln w="9525">
                  <a:noFill/>
                  <a:round/>
                  <a:headEnd/>
                  <a:tailEnd/>
                </a:ln>
              </p:spPr>
              <p:txBody>
                <a:bodyPr/>
                <a:lstStyle/>
                <a:p>
                  <a:endParaRPr lang="en-AU"/>
                </a:p>
              </p:txBody>
            </p:sp>
            <p:sp>
              <p:nvSpPr>
                <p:cNvPr id="35000" name="Freeform 16"/>
                <p:cNvSpPr>
                  <a:spLocks/>
                </p:cNvSpPr>
                <p:nvPr/>
              </p:nvSpPr>
              <p:spPr bwMode="auto">
                <a:xfrm>
                  <a:off x="3235" y="2504"/>
                  <a:ext cx="195" cy="181"/>
                </a:xfrm>
                <a:custGeom>
                  <a:avLst/>
                  <a:gdLst>
                    <a:gd name="T0" fmla="*/ 68 w 195"/>
                    <a:gd name="T1" fmla="*/ 1 h 362"/>
                    <a:gd name="T2" fmla="*/ 68 w 195"/>
                    <a:gd name="T3" fmla="*/ 1 h 362"/>
                    <a:gd name="T4" fmla="*/ 0 w 195"/>
                    <a:gd name="T5" fmla="*/ 1 h 362"/>
                    <a:gd name="T6" fmla="*/ 4 w 195"/>
                    <a:gd name="T7" fmla="*/ 1 h 362"/>
                    <a:gd name="T8" fmla="*/ 10 w 195"/>
                    <a:gd name="T9" fmla="*/ 1 h 362"/>
                    <a:gd name="T10" fmla="*/ 20 w 195"/>
                    <a:gd name="T11" fmla="*/ 1 h 362"/>
                    <a:gd name="T12" fmla="*/ 33 w 195"/>
                    <a:gd name="T13" fmla="*/ 1 h 362"/>
                    <a:gd name="T14" fmla="*/ 49 w 195"/>
                    <a:gd name="T15" fmla="*/ 1 h 362"/>
                    <a:gd name="T16" fmla="*/ 69 w 195"/>
                    <a:gd name="T17" fmla="*/ 1 h 362"/>
                    <a:gd name="T18" fmla="*/ 94 w 195"/>
                    <a:gd name="T19" fmla="*/ 1 h 362"/>
                    <a:gd name="T20" fmla="*/ 121 w 195"/>
                    <a:gd name="T21" fmla="*/ 0 h 362"/>
                    <a:gd name="T22" fmla="*/ 131 w 195"/>
                    <a:gd name="T23" fmla="*/ 1 h 362"/>
                    <a:gd name="T24" fmla="*/ 141 w 195"/>
                    <a:gd name="T25" fmla="*/ 1 h 362"/>
                    <a:gd name="T26" fmla="*/ 152 w 195"/>
                    <a:gd name="T27" fmla="*/ 1 h 362"/>
                    <a:gd name="T28" fmla="*/ 160 w 195"/>
                    <a:gd name="T29" fmla="*/ 1 h 362"/>
                    <a:gd name="T30" fmla="*/ 175 w 195"/>
                    <a:gd name="T31" fmla="*/ 1 h 362"/>
                    <a:gd name="T32" fmla="*/ 185 w 195"/>
                    <a:gd name="T33" fmla="*/ 1 h 362"/>
                    <a:gd name="T34" fmla="*/ 191 w 195"/>
                    <a:gd name="T35" fmla="*/ 1 h 362"/>
                    <a:gd name="T36" fmla="*/ 194 w 195"/>
                    <a:gd name="T37" fmla="*/ 1 h 362"/>
                    <a:gd name="T38" fmla="*/ 195 w 195"/>
                    <a:gd name="T39" fmla="*/ 1 h 362"/>
                    <a:gd name="T40" fmla="*/ 195 w 195"/>
                    <a:gd name="T41" fmla="*/ 1 h 362"/>
                    <a:gd name="T42" fmla="*/ 192 w 195"/>
                    <a:gd name="T43" fmla="*/ 1 h 362"/>
                    <a:gd name="T44" fmla="*/ 191 w 195"/>
                    <a:gd name="T45" fmla="*/ 1 h 362"/>
                    <a:gd name="T46" fmla="*/ 191 w 195"/>
                    <a:gd name="T47" fmla="*/ 1 h 362"/>
                    <a:gd name="T48" fmla="*/ 191 w 195"/>
                    <a:gd name="T49" fmla="*/ 1 h 362"/>
                    <a:gd name="T50" fmla="*/ 191 w 195"/>
                    <a:gd name="T51" fmla="*/ 1 h 362"/>
                    <a:gd name="T52" fmla="*/ 191 w 195"/>
                    <a:gd name="T53" fmla="*/ 1 h 362"/>
                    <a:gd name="T54" fmla="*/ 191 w 195"/>
                    <a:gd name="T55" fmla="*/ 1 h 362"/>
                    <a:gd name="T56" fmla="*/ 189 w 195"/>
                    <a:gd name="T57" fmla="*/ 1 h 362"/>
                    <a:gd name="T58" fmla="*/ 186 w 195"/>
                    <a:gd name="T59" fmla="*/ 1 h 362"/>
                    <a:gd name="T60" fmla="*/ 179 w 195"/>
                    <a:gd name="T61" fmla="*/ 1 h 362"/>
                    <a:gd name="T62" fmla="*/ 172 w 195"/>
                    <a:gd name="T63" fmla="*/ 1 h 362"/>
                    <a:gd name="T64" fmla="*/ 162 w 195"/>
                    <a:gd name="T65" fmla="*/ 1 h 362"/>
                    <a:gd name="T66" fmla="*/ 152 w 195"/>
                    <a:gd name="T67" fmla="*/ 1 h 362"/>
                    <a:gd name="T68" fmla="*/ 140 w 195"/>
                    <a:gd name="T69" fmla="*/ 1 h 362"/>
                    <a:gd name="T70" fmla="*/ 127 w 195"/>
                    <a:gd name="T71" fmla="*/ 1 h 362"/>
                    <a:gd name="T72" fmla="*/ 115 w 195"/>
                    <a:gd name="T73" fmla="*/ 1 h 362"/>
                    <a:gd name="T74" fmla="*/ 105 w 195"/>
                    <a:gd name="T75" fmla="*/ 1 h 362"/>
                    <a:gd name="T76" fmla="*/ 95 w 195"/>
                    <a:gd name="T77" fmla="*/ 1 h 362"/>
                    <a:gd name="T78" fmla="*/ 85 w 195"/>
                    <a:gd name="T79" fmla="*/ 1 h 362"/>
                    <a:gd name="T80" fmla="*/ 78 w 195"/>
                    <a:gd name="T81" fmla="*/ 1 h 362"/>
                    <a:gd name="T82" fmla="*/ 72 w 195"/>
                    <a:gd name="T83" fmla="*/ 1 h 362"/>
                    <a:gd name="T84" fmla="*/ 69 w 195"/>
                    <a:gd name="T85" fmla="*/ 1 h 362"/>
                    <a:gd name="T86" fmla="*/ 68 w 195"/>
                    <a:gd name="T87" fmla="*/ 1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5"/>
                    <a:gd name="T133" fmla="*/ 0 h 362"/>
                    <a:gd name="T134" fmla="*/ 195 w 195"/>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5" h="362">
                      <a:moveTo>
                        <a:pt x="68" y="292"/>
                      </a:moveTo>
                      <a:lnTo>
                        <a:pt x="68" y="274"/>
                      </a:lnTo>
                      <a:lnTo>
                        <a:pt x="0" y="272"/>
                      </a:lnTo>
                      <a:lnTo>
                        <a:pt x="4" y="235"/>
                      </a:lnTo>
                      <a:lnTo>
                        <a:pt x="10" y="191"/>
                      </a:lnTo>
                      <a:lnTo>
                        <a:pt x="20" y="147"/>
                      </a:lnTo>
                      <a:lnTo>
                        <a:pt x="33" y="101"/>
                      </a:lnTo>
                      <a:lnTo>
                        <a:pt x="49" y="62"/>
                      </a:lnTo>
                      <a:lnTo>
                        <a:pt x="69" y="29"/>
                      </a:lnTo>
                      <a:lnTo>
                        <a:pt x="94" y="8"/>
                      </a:lnTo>
                      <a:lnTo>
                        <a:pt x="121" y="0"/>
                      </a:lnTo>
                      <a:lnTo>
                        <a:pt x="131" y="2"/>
                      </a:lnTo>
                      <a:lnTo>
                        <a:pt x="141" y="5"/>
                      </a:lnTo>
                      <a:lnTo>
                        <a:pt x="152" y="11"/>
                      </a:lnTo>
                      <a:lnTo>
                        <a:pt x="160" y="20"/>
                      </a:lnTo>
                      <a:lnTo>
                        <a:pt x="175" y="46"/>
                      </a:lnTo>
                      <a:lnTo>
                        <a:pt x="185" y="78"/>
                      </a:lnTo>
                      <a:lnTo>
                        <a:pt x="191" y="116"/>
                      </a:lnTo>
                      <a:lnTo>
                        <a:pt x="194" y="155"/>
                      </a:lnTo>
                      <a:lnTo>
                        <a:pt x="195" y="194"/>
                      </a:lnTo>
                      <a:lnTo>
                        <a:pt x="195" y="232"/>
                      </a:lnTo>
                      <a:lnTo>
                        <a:pt x="192" y="264"/>
                      </a:lnTo>
                      <a:lnTo>
                        <a:pt x="191" y="289"/>
                      </a:lnTo>
                      <a:lnTo>
                        <a:pt x="191" y="290"/>
                      </a:lnTo>
                      <a:lnTo>
                        <a:pt x="191" y="292"/>
                      </a:lnTo>
                      <a:lnTo>
                        <a:pt x="189" y="307"/>
                      </a:lnTo>
                      <a:lnTo>
                        <a:pt x="186" y="320"/>
                      </a:lnTo>
                      <a:lnTo>
                        <a:pt x="179" y="331"/>
                      </a:lnTo>
                      <a:lnTo>
                        <a:pt x="172" y="341"/>
                      </a:lnTo>
                      <a:lnTo>
                        <a:pt x="162" y="351"/>
                      </a:lnTo>
                      <a:lnTo>
                        <a:pt x="152" y="357"/>
                      </a:lnTo>
                      <a:lnTo>
                        <a:pt x="140" y="360"/>
                      </a:lnTo>
                      <a:lnTo>
                        <a:pt x="127" y="362"/>
                      </a:lnTo>
                      <a:lnTo>
                        <a:pt x="115" y="360"/>
                      </a:lnTo>
                      <a:lnTo>
                        <a:pt x="105" y="357"/>
                      </a:lnTo>
                      <a:lnTo>
                        <a:pt x="95" y="351"/>
                      </a:lnTo>
                      <a:lnTo>
                        <a:pt x="85" y="343"/>
                      </a:lnTo>
                      <a:lnTo>
                        <a:pt x="78" y="331"/>
                      </a:lnTo>
                      <a:lnTo>
                        <a:pt x="72" y="320"/>
                      </a:lnTo>
                      <a:lnTo>
                        <a:pt x="69" y="307"/>
                      </a:lnTo>
                      <a:lnTo>
                        <a:pt x="68" y="292"/>
                      </a:lnTo>
                      <a:close/>
                    </a:path>
                  </a:pathLst>
                </a:custGeom>
                <a:solidFill>
                  <a:srgbClr val="6B0000"/>
                </a:solidFill>
                <a:ln w="9525">
                  <a:noFill/>
                  <a:round/>
                  <a:headEnd/>
                  <a:tailEnd/>
                </a:ln>
              </p:spPr>
              <p:txBody>
                <a:bodyPr/>
                <a:lstStyle/>
                <a:p>
                  <a:endParaRPr lang="en-AU"/>
                </a:p>
              </p:txBody>
            </p:sp>
            <p:sp>
              <p:nvSpPr>
                <p:cNvPr id="35001" name="Freeform 17"/>
                <p:cNvSpPr>
                  <a:spLocks/>
                </p:cNvSpPr>
                <p:nvPr/>
              </p:nvSpPr>
              <p:spPr bwMode="auto">
                <a:xfrm>
                  <a:off x="3236" y="2505"/>
                  <a:ext cx="193" cy="179"/>
                </a:xfrm>
                <a:custGeom>
                  <a:avLst/>
                  <a:gdLst>
                    <a:gd name="T0" fmla="*/ 67 w 193"/>
                    <a:gd name="T1" fmla="*/ 1 h 358"/>
                    <a:gd name="T2" fmla="*/ 67 w 193"/>
                    <a:gd name="T3" fmla="*/ 1 h 358"/>
                    <a:gd name="T4" fmla="*/ 0 w 193"/>
                    <a:gd name="T5" fmla="*/ 1 h 358"/>
                    <a:gd name="T6" fmla="*/ 4 w 193"/>
                    <a:gd name="T7" fmla="*/ 1 h 358"/>
                    <a:gd name="T8" fmla="*/ 10 w 193"/>
                    <a:gd name="T9" fmla="*/ 1 h 358"/>
                    <a:gd name="T10" fmla="*/ 20 w 193"/>
                    <a:gd name="T11" fmla="*/ 1 h 358"/>
                    <a:gd name="T12" fmla="*/ 32 w 193"/>
                    <a:gd name="T13" fmla="*/ 1 h 358"/>
                    <a:gd name="T14" fmla="*/ 48 w 193"/>
                    <a:gd name="T15" fmla="*/ 1 h 358"/>
                    <a:gd name="T16" fmla="*/ 68 w 193"/>
                    <a:gd name="T17" fmla="*/ 1 h 358"/>
                    <a:gd name="T18" fmla="*/ 91 w 193"/>
                    <a:gd name="T19" fmla="*/ 1 h 358"/>
                    <a:gd name="T20" fmla="*/ 119 w 193"/>
                    <a:gd name="T21" fmla="*/ 0 h 358"/>
                    <a:gd name="T22" fmla="*/ 130 w 193"/>
                    <a:gd name="T23" fmla="*/ 1 h 358"/>
                    <a:gd name="T24" fmla="*/ 140 w 193"/>
                    <a:gd name="T25" fmla="*/ 1 h 358"/>
                    <a:gd name="T26" fmla="*/ 149 w 193"/>
                    <a:gd name="T27" fmla="*/ 1 h 358"/>
                    <a:gd name="T28" fmla="*/ 158 w 193"/>
                    <a:gd name="T29" fmla="*/ 1 h 358"/>
                    <a:gd name="T30" fmla="*/ 172 w 193"/>
                    <a:gd name="T31" fmla="*/ 1 h 358"/>
                    <a:gd name="T32" fmla="*/ 182 w 193"/>
                    <a:gd name="T33" fmla="*/ 1 h 358"/>
                    <a:gd name="T34" fmla="*/ 188 w 193"/>
                    <a:gd name="T35" fmla="*/ 1 h 358"/>
                    <a:gd name="T36" fmla="*/ 193 w 193"/>
                    <a:gd name="T37" fmla="*/ 1 h 358"/>
                    <a:gd name="T38" fmla="*/ 193 w 193"/>
                    <a:gd name="T39" fmla="*/ 1 h 358"/>
                    <a:gd name="T40" fmla="*/ 193 w 193"/>
                    <a:gd name="T41" fmla="*/ 1 h 358"/>
                    <a:gd name="T42" fmla="*/ 191 w 193"/>
                    <a:gd name="T43" fmla="*/ 1 h 358"/>
                    <a:gd name="T44" fmla="*/ 188 w 193"/>
                    <a:gd name="T45" fmla="*/ 1 h 358"/>
                    <a:gd name="T46" fmla="*/ 188 w 193"/>
                    <a:gd name="T47" fmla="*/ 1 h 358"/>
                    <a:gd name="T48" fmla="*/ 188 w 193"/>
                    <a:gd name="T49" fmla="*/ 1 h 358"/>
                    <a:gd name="T50" fmla="*/ 188 w 193"/>
                    <a:gd name="T51" fmla="*/ 1 h 358"/>
                    <a:gd name="T52" fmla="*/ 188 w 193"/>
                    <a:gd name="T53" fmla="*/ 1 h 358"/>
                    <a:gd name="T54" fmla="*/ 188 w 193"/>
                    <a:gd name="T55" fmla="*/ 1 h 358"/>
                    <a:gd name="T56" fmla="*/ 187 w 193"/>
                    <a:gd name="T57" fmla="*/ 1 h 358"/>
                    <a:gd name="T58" fmla="*/ 184 w 193"/>
                    <a:gd name="T59" fmla="*/ 1 h 358"/>
                    <a:gd name="T60" fmla="*/ 178 w 193"/>
                    <a:gd name="T61" fmla="*/ 1 h 358"/>
                    <a:gd name="T62" fmla="*/ 171 w 193"/>
                    <a:gd name="T63" fmla="*/ 1 h 358"/>
                    <a:gd name="T64" fmla="*/ 161 w 193"/>
                    <a:gd name="T65" fmla="*/ 1 h 358"/>
                    <a:gd name="T66" fmla="*/ 151 w 193"/>
                    <a:gd name="T67" fmla="*/ 1 h 358"/>
                    <a:gd name="T68" fmla="*/ 139 w 193"/>
                    <a:gd name="T69" fmla="*/ 1 h 358"/>
                    <a:gd name="T70" fmla="*/ 126 w 193"/>
                    <a:gd name="T71" fmla="*/ 1 h 358"/>
                    <a:gd name="T72" fmla="*/ 114 w 193"/>
                    <a:gd name="T73" fmla="*/ 1 h 358"/>
                    <a:gd name="T74" fmla="*/ 104 w 193"/>
                    <a:gd name="T75" fmla="*/ 1 h 358"/>
                    <a:gd name="T76" fmla="*/ 94 w 193"/>
                    <a:gd name="T77" fmla="*/ 1 h 358"/>
                    <a:gd name="T78" fmla="*/ 85 w 193"/>
                    <a:gd name="T79" fmla="*/ 1 h 358"/>
                    <a:gd name="T80" fmla="*/ 78 w 193"/>
                    <a:gd name="T81" fmla="*/ 1 h 358"/>
                    <a:gd name="T82" fmla="*/ 72 w 193"/>
                    <a:gd name="T83" fmla="*/ 1 h 358"/>
                    <a:gd name="T84" fmla="*/ 68 w 193"/>
                    <a:gd name="T85" fmla="*/ 1 h 358"/>
                    <a:gd name="T86" fmla="*/ 67 w 193"/>
                    <a:gd name="T87" fmla="*/ 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3"/>
                    <a:gd name="T133" fmla="*/ 0 h 358"/>
                    <a:gd name="T134" fmla="*/ 193 w 193"/>
                    <a:gd name="T135" fmla="*/ 358 h 3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3" h="358">
                      <a:moveTo>
                        <a:pt x="67" y="290"/>
                      </a:moveTo>
                      <a:lnTo>
                        <a:pt x="67" y="270"/>
                      </a:lnTo>
                      <a:lnTo>
                        <a:pt x="0" y="269"/>
                      </a:lnTo>
                      <a:lnTo>
                        <a:pt x="4" y="231"/>
                      </a:lnTo>
                      <a:lnTo>
                        <a:pt x="10" y="189"/>
                      </a:lnTo>
                      <a:lnTo>
                        <a:pt x="20" y="145"/>
                      </a:lnTo>
                      <a:lnTo>
                        <a:pt x="32" y="101"/>
                      </a:lnTo>
                      <a:lnTo>
                        <a:pt x="48" y="62"/>
                      </a:lnTo>
                      <a:lnTo>
                        <a:pt x="68" y="29"/>
                      </a:lnTo>
                      <a:lnTo>
                        <a:pt x="91" y="8"/>
                      </a:lnTo>
                      <a:lnTo>
                        <a:pt x="119" y="0"/>
                      </a:lnTo>
                      <a:lnTo>
                        <a:pt x="130" y="1"/>
                      </a:lnTo>
                      <a:lnTo>
                        <a:pt x="140" y="5"/>
                      </a:lnTo>
                      <a:lnTo>
                        <a:pt x="149" y="11"/>
                      </a:lnTo>
                      <a:lnTo>
                        <a:pt x="158" y="19"/>
                      </a:lnTo>
                      <a:lnTo>
                        <a:pt x="172" y="44"/>
                      </a:lnTo>
                      <a:lnTo>
                        <a:pt x="182" y="76"/>
                      </a:lnTo>
                      <a:lnTo>
                        <a:pt x="188" y="114"/>
                      </a:lnTo>
                      <a:lnTo>
                        <a:pt x="193" y="151"/>
                      </a:lnTo>
                      <a:lnTo>
                        <a:pt x="193" y="190"/>
                      </a:lnTo>
                      <a:lnTo>
                        <a:pt x="193" y="228"/>
                      </a:lnTo>
                      <a:lnTo>
                        <a:pt x="191" y="261"/>
                      </a:lnTo>
                      <a:lnTo>
                        <a:pt x="188" y="285"/>
                      </a:lnTo>
                      <a:lnTo>
                        <a:pt x="188" y="287"/>
                      </a:lnTo>
                      <a:lnTo>
                        <a:pt x="188" y="288"/>
                      </a:lnTo>
                      <a:lnTo>
                        <a:pt x="187" y="303"/>
                      </a:lnTo>
                      <a:lnTo>
                        <a:pt x="184" y="316"/>
                      </a:lnTo>
                      <a:lnTo>
                        <a:pt x="178" y="327"/>
                      </a:lnTo>
                      <a:lnTo>
                        <a:pt x="171" y="337"/>
                      </a:lnTo>
                      <a:lnTo>
                        <a:pt x="161" y="347"/>
                      </a:lnTo>
                      <a:lnTo>
                        <a:pt x="151" y="354"/>
                      </a:lnTo>
                      <a:lnTo>
                        <a:pt x="139" y="357"/>
                      </a:lnTo>
                      <a:lnTo>
                        <a:pt x="126" y="358"/>
                      </a:lnTo>
                      <a:lnTo>
                        <a:pt x="114" y="357"/>
                      </a:lnTo>
                      <a:lnTo>
                        <a:pt x="104" y="354"/>
                      </a:lnTo>
                      <a:lnTo>
                        <a:pt x="94" y="347"/>
                      </a:lnTo>
                      <a:lnTo>
                        <a:pt x="85" y="339"/>
                      </a:lnTo>
                      <a:lnTo>
                        <a:pt x="78" y="327"/>
                      </a:lnTo>
                      <a:lnTo>
                        <a:pt x="72" y="316"/>
                      </a:lnTo>
                      <a:lnTo>
                        <a:pt x="68" y="303"/>
                      </a:lnTo>
                      <a:lnTo>
                        <a:pt x="67" y="290"/>
                      </a:lnTo>
                      <a:close/>
                    </a:path>
                  </a:pathLst>
                </a:custGeom>
                <a:solidFill>
                  <a:srgbClr val="700500"/>
                </a:solidFill>
                <a:ln w="9525">
                  <a:noFill/>
                  <a:round/>
                  <a:headEnd/>
                  <a:tailEnd/>
                </a:ln>
              </p:spPr>
              <p:txBody>
                <a:bodyPr/>
                <a:lstStyle/>
                <a:p>
                  <a:endParaRPr lang="en-AU"/>
                </a:p>
              </p:txBody>
            </p:sp>
            <p:sp>
              <p:nvSpPr>
                <p:cNvPr id="35002" name="Freeform 18"/>
                <p:cNvSpPr>
                  <a:spLocks/>
                </p:cNvSpPr>
                <p:nvPr/>
              </p:nvSpPr>
              <p:spPr bwMode="auto">
                <a:xfrm>
                  <a:off x="3236" y="2506"/>
                  <a:ext cx="191" cy="177"/>
                </a:xfrm>
                <a:custGeom>
                  <a:avLst/>
                  <a:gdLst>
                    <a:gd name="T0" fmla="*/ 68 w 191"/>
                    <a:gd name="T1" fmla="*/ 1 h 354"/>
                    <a:gd name="T2" fmla="*/ 68 w 191"/>
                    <a:gd name="T3" fmla="*/ 1 h 354"/>
                    <a:gd name="T4" fmla="*/ 0 w 191"/>
                    <a:gd name="T5" fmla="*/ 1 h 354"/>
                    <a:gd name="T6" fmla="*/ 4 w 191"/>
                    <a:gd name="T7" fmla="*/ 1 h 354"/>
                    <a:gd name="T8" fmla="*/ 12 w 191"/>
                    <a:gd name="T9" fmla="*/ 1 h 354"/>
                    <a:gd name="T10" fmla="*/ 20 w 191"/>
                    <a:gd name="T11" fmla="*/ 1 h 354"/>
                    <a:gd name="T12" fmla="*/ 33 w 191"/>
                    <a:gd name="T13" fmla="*/ 1 h 354"/>
                    <a:gd name="T14" fmla="*/ 48 w 191"/>
                    <a:gd name="T15" fmla="*/ 1 h 354"/>
                    <a:gd name="T16" fmla="*/ 68 w 191"/>
                    <a:gd name="T17" fmla="*/ 1 h 354"/>
                    <a:gd name="T18" fmla="*/ 91 w 191"/>
                    <a:gd name="T19" fmla="*/ 1 h 354"/>
                    <a:gd name="T20" fmla="*/ 119 w 191"/>
                    <a:gd name="T21" fmla="*/ 0 h 354"/>
                    <a:gd name="T22" fmla="*/ 130 w 191"/>
                    <a:gd name="T23" fmla="*/ 1 h 354"/>
                    <a:gd name="T24" fmla="*/ 140 w 191"/>
                    <a:gd name="T25" fmla="*/ 1 h 354"/>
                    <a:gd name="T26" fmla="*/ 149 w 191"/>
                    <a:gd name="T27" fmla="*/ 1 h 354"/>
                    <a:gd name="T28" fmla="*/ 156 w 191"/>
                    <a:gd name="T29" fmla="*/ 1 h 354"/>
                    <a:gd name="T30" fmla="*/ 171 w 191"/>
                    <a:gd name="T31" fmla="*/ 1 h 354"/>
                    <a:gd name="T32" fmla="*/ 181 w 191"/>
                    <a:gd name="T33" fmla="*/ 1 h 354"/>
                    <a:gd name="T34" fmla="*/ 187 w 191"/>
                    <a:gd name="T35" fmla="*/ 1 h 354"/>
                    <a:gd name="T36" fmla="*/ 191 w 191"/>
                    <a:gd name="T37" fmla="*/ 1 h 354"/>
                    <a:gd name="T38" fmla="*/ 191 w 191"/>
                    <a:gd name="T39" fmla="*/ 1 h 354"/>
                    <a:gd name="T40" fmla="*/ 191 w 191"/>
                    <a:gd name="T41" fmla="*/ 1 h 354"/>
                    <a:gd name="T42" fmla="*/ 190 w 191"/>
                    <a:gd name="T43" fmla="*/ 1 h 354"/>
                    <a:gd name="T44" fmla="*/ 187 w 191"/>
                    <a:gd name="T45" fmla="*/ 1 h 354"/>
                    <a:gd name="T46" fmla="*/ 187 w 191"/>
                    <a:gd name="T47" fmla="*/ 1 h 354"/>
                    <a:gd name="T48" fmla="*/ 187 w 191"/>
                    <a:gd name="T49" fmla="*/ 1 h 354"/>
                    <a:gd name="T50" fmla="*/ 187 w 191"/>
                    <a:gd name="T51" fmla="*/ 1 h 354"/>
                    <a:gd name="T52" fmla="*/ 187 w 191"/>
                    <a:gd name="T53" fmla="*/ 1 h 354"/>
                    <a:gd name="T54" fmla="*/ 187 w 191"/>
                    <a:gd name="T55" fmla="*/ 1 h 354"/>
                    <a:gd name="T56" fmla="*/ 185 w 191"/>
                    <a:gd name="T57" fmla="*/ 1 h 354"/>
                    <a:gd name="T58" fmla="*/ 182 w 191"/>
                    <a:gd name="T59" fmla="*/ 1 h 354"/>
                    <a:gd name="T60" fmla="*/ 177 w 191"/>
                    <a:gd name="T61" fmla="*/ 1 h 354"/>
                    <a:gd name="T62" fmla="*/ 169 w 191"/>
                    <a:gd name="T63" fmla="*/ 1 h 354"/>
                    <a:gd name="T64" fmla="*/ 159 w 191"/>
                    <a:gd name="T65" fmla="*/ 1 h 354"/>
                    <a:gd name="T66" fmla="*/ 149 w 191"/>
                    <a:gd name="T67" fmla="*/ 1 h 354"/>
                    <a:gd name="T68" fmla="*/ 138 w 191"/>
                    <a:gd name="T69" fmla="*/ 1 h 354"/>
                    <a:gd name="T70" fmla="*/ 126 w 191"/>
                    <a:gd name="T71" fmla="*/ 1 h 354"/>
                    <a:gd name="T72" fmla="*/ 114 w 191"/>
                    <a:gd name="T73" fmla="*/ 1 h 354"/>
                    <a:gd name="T74" fmla="*/ 104 w 191"/>
                    <a:gd name="T75" fmla="*/ 1 h 354"/>
                    <a:gd name="T76" fmla="*/ 94 w 191"/>
                    <a:gd name="T77" fmla="*/ 1 h 354"/>
                    <a:gd name="T78" fmla="*/ 85 w 191"/>
                    <a:gd name="T79" fmla="*/ 1 h 354"/>
                    <a:gd name="T80" fmla="*/ 78 w 191"/>
                    <a:gd name="T81" fmla="*/ 1 h 354"/>
                    <a:gd name="T82" fmla="*/ 72 w 191"/>
                    <a:gd name="T83" fmla="*/ 1 h 354"/>
                    <a:gd name="T84" fmla="*/ 69 w 191"/>
                    <a:gd name="T85" fmla="*/ 1 h 354"/>
                    <a:gd name="T86" fmla="*/ 68 w 191"/>
                    <a:gd name="T87" fmla="*/ 1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1"/>
                    <a:gd name="T133" fmla="*/ 0 h 354"/>
                    <a:gd name="T134" fmla="*/ 191 w 191"/>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1" h="354">
                      <a:moveTo>
                        <a:pt x="68" y="287"/>
                      </a:moveTo>
                      <a:lnTo>
                        <a:pt x="68" y="268"/>
                      </a:lnTo>
                      <a:lnTo>
                        <a:pt x="0" y="266"/>
                      </a:lnTo>
                      <a:lnTo>
                        <a:pt x="4" y="229"/>
                      </a:lnTo>
                      <a:lnTo>
                        <a:pt x="12" y="188"/>
                      </a:lnTo>
                      <a:lnTo>
                        <a:pt x="20" y="144"/>
                      </a:lnTo>
                      <a:lnTo>
                        <a:pt x="33" y="100"/>
                      </a:lnTo>
                      <a:lnTo>
                        <a:pt x="48" y="61"/>
                      </a:lnTo>
                      <a:lnTo>
                        <a:pt x="68" y="30"/>
                      </a:lnTo>
                      <a:lnTo>
                        <a:pt x="91" y="8"/>
                      </a:lnTo>
                      <a:lnTo>
                        <a:pt x="119" y="0"/>
                      </a:lnTo>
                      <a:lnTo>
                        <a:pt x="130" y="2"/>
                      </a:lnTo>
                      <a:lnTo>
                        <a:pt x="140" y="5"/>
                      </a:lnTo>
                      <a:lnTo>
                        <a:pt x="149" y="12"/>
                      </a:lnTo>
                      <a:lnTo>
                        <a:pt x="156" y="20"/>
                      </a:lnTo>
                      <a:lnTo>
                        <a:pt x="171" y="44"/>
                      </a:lnTo>
                      <a:lnTo>
                        <a:pt x="181" y="77"/>
                      </a:lnTo>
                      <a:lnTo>
                        <a:pt x="187" y="113"/>
                      </a:lnTo>
                      <a:lnTo>
                        <a:pt x="191" y="152"/>
                      </a:lnTo>
                      <a:lnTo>
                        <a:pt x="191" y="191"/>
                      </a:lnTo>
                      <a:lnTo>
                        <a:pt x="191" y="227"/>
                      </a:lnTo>
                      <a:lnTo>
                        <a:pt x="190" y="258"/>
                      </a:lnTo>
                      <a:lnTo>
                        <a:pt x="187" y="282"/>
                      </a:lnTo>
                      <a:lnTo>
                        <a:pt x="187" y="284"/>
                      </a:lnTo>
                      <a:lnTo>
                        <a:pt x="187" y="286"/>
                      </a:lnTo>
                      <a:lnTo>
                        <a:pt x="185" y="299"/>
                      </a:lnTo>
                      <a:lnTo>
                        <a:pt x="182" y="312"/>
                      </a:lnTo>
                      <a:lnTo>
                        <a:pt x="177" y="323"/>
                      </a:lnTo>
                      <a:lnTo>
                        <a:pt x="169" y="335"/>
                      </a:lnTo>
                      <a:lnTo>
                        <a:pt x="159" y="343"/>
                      </a:lnTo>
                      <a:lnTo>
                        <a:pt x="149" y="349"/>
                      </a:lnTo>
                      <a:lnTo>
                        <a:pt x="138" y="353"/>
                      </a:lnTo>
                      <a:lnTo>
                        <a:pt x="126" y="354"/>
                      </a:lnTo>
                      <a:lnTo>
                        <a:pt x="114" y="353"/>
                      </a:lnTo>
                      <a:lnTo>
                        <a:pt x="104" y="349"/>
                      </a:lnTo>
                      <a:lnTo>
                        <a:pt x="94" y="344"/>
                      </a:lnTo>
                      <a:lnTo>
                        <a:pt x="85" y="336"/>
                      </a:lnTo>
                      <a:lnTo>
                        <a:pt x="78" y="325"/>
                      </a:lnTo>
                      <a:lnTo>
                        <a:pt x="72" y="313"/>
                      </a:lnTo>
                      <a:lnTo>
                        <a:pt x="69" y="300"/>
                      </a:lnTo>
                      <a:lnTo>
                        <a:pt x="68" y="287"/>
                      </a:lnTo>
                      <a:close/>
                    </a:path>
                  </a:pathLst>
                </a:custGeom>
                <a:solidFill>
                  <a:srgbClr val="750C00"/>
                </a:solidFill>
                <a:ln w="9525">
                  <a:noFill/>
                  <a:round/>
                  <a:headEnd/>
                  <a:tailEnd/>
                </a:ln>
              </p:spPr>
              <p:txBody>
                <a:bodyPr/>
                <a:lstStyle/>
                <a:p>
                  <a:endParaRPr lang="en-AU"/>
                </a:p>
              </p:txBody>
            </p:sp>
            <p:sp>
              <p:nvSpPr>
                <p:cNvPr id="35003" name="Freeform 19"/>
                <p:cNvSpPr>
                  <a:spLocks/>
                </p:cNvSpPr>
                <p:nvPr/>
              </p:nvSpPr>
              <p:spPr bwMode="auto">
                <a:xfrm>
                  <a:off x="3237" y="2506"/>
                  <a:ext cx="189" cy="176"/>
                </a:xfrm>
                <a:custGeom>
                  <a:avLst/>
                  <a:gdLst>
                    <a:gd name="T0" fmla="*/ 67 w 189"/>
                    <a:gd name="T1" fmla="*/ 1 h 351"/>
                    <a:gd name="T2" fmla="*/ 67 w 189"/>
                    <a:gd name="T3" fmla="*/ 1 h 351"/>
                    <a:gd name="T4" fmla="*/ 0 w 189"/>
                    <a:gd name="T5" fmla="*/ 1 h 351"/>
                    <a:gd name="T6" fmla="*/ 5 w 189"/>
                    <a:gd name="T7" fmla="*/ 1 h 351"/>
                    <a:gd name="T8" fmla="*/ 11 w 189"/>
                    <a:gd name="T9" fmla="*/ 1 h 351"/>
                    <a:gd name="T10" fmla="*/ 21 w 189"/>
                    <a:gd name="T11" fmla="*/ 1 h 351"/>
                    <a:gd name="T12" fmla="*/ 32 w 189"/>
                    <a:gd name="T13" fmla="*/ 1 h 351"/>
                    <a:gd name="T14" fmla="*/ 48 w 189"/>
                    <a:gd name="T15" fmla="*/ 1 h 351"/>
                    <a:gd name="T16" fmla="*/ 67 w 189"/>
                    <a:gd name="T17" fmla="*/ 1 h 351"/>
                    <a:gd name="T18" fmla="*/ 90 w 189"/>
                    <a:gd name="T19" fmla="*/ 1 h 351"/>
                    <a:gd name="T20" fmla="*/ 118 w 189"/>
                    <a:gd name="T21" fmla="*/ 0 h 351"/>
                    <a:gd name="T22" fmla="*/ 128 w 189"/>
                    <a:gd name="T23" fmla="*/ 1 h 351"/>
                    <a:gd name="T24" fmla="*/ 138 w 189"/>
                    <a:gd name="T25" fmla="*/ 1 h 351"/>
                    <a:gd name="T26" fmla="*/ 147 w 189"/>
                    <a:gd name="T27" fmla="*/ 1 h 351"/>
                    <a:gd name="T28" fmla="*/ 155 w 189"/>
                    <a:gd name="T29" fmla="*/ 1 h 351"/>
                    <a:gd name="T30" fmla="*/ 178 w 189"/>
                    <a:gd name="T31" fmla="*/ 1 h 351"/>
                    <a:gd name="T32" fmla="*/ 189 w 189"/>
                    <a:gd name="T33" fmla="*/ 1 h 351"/>
                    <a:gd name="T34" fmla="*/ 189 w 189"/>
                    <a:gd name="T35" fmla="*/ 1 h 351"/>
                    <a:gd name="T36" fmla="*/ 184 w 189"/>
                    <a:gd name="T37" fmla="*/ 1 h 351"/>
                    <a:gd name="T38" fmla="*/ 184 w 189"/>
                    <a:gd name="T39" fmla="*/ 1 h 351"/>
                    <a:gd name="T40" fmla="*/ 184 w 189"/>
                    <a:gd name="T41" fmla="*/ 1 h 351"/>
                    <a:gd name="T42" fmla="*/ 184 w 189"/>
                    <a:gd name="T43" fmla="*/ 1 h 351"/>
                    <a:gd name="T44" fmla="*/ 184 w 189"/>
                    <a:gd name="T45" fmla="*/ 1 h 351"/>
                    <a:gd name="T46" fmla="*/ 184 w 189"/>
                    <a:gd name="T47" fmla="*/ 1 h 351"/>
                    <a:gd name="T48" fmla="*/ 183 w 189"/>
                    <a:gd name="T49" fmla="*/ 1 h 351"/>
                    <a:gd name="T50" fmla="*/ 180 w 189"/>
                    <a:gd name="T51" fmla="*/ 1 h 351"/>
                    <a:gd name="T52" fmla="*/ 174 w 189"/>
                    <a:gd name="T53" fmla="*/ 1 h 351"/>
                    <a:gd name="T54" fmla="*/ 167 w 189"/>
                    <a:gd name="T55" fmla="*/ 1 h 351"/>
                    <a:gd name="T56" fmla="*/ 158 w 189"/>
                    <a:gd name="T57" fmla="*/ 1 h 351"/>
                    <a:gd name="T58" fmla="*/ 148 w 189"/>
                    <a:gd name="T59" fmla="*/ 1 h 351"/>
                    <a:gd name="T60" fmla="*/ 137 w 189"/>
                    <a:gd name="T61" fmla="*/ 1 h 351"/>
                    <a:gd name="T62" fmla="*/ 123 w 189"/>
                    <a:gd name="T63" fmla="*/ 1 h 351"/>
                    <a:gd name="T64" fmla="*/ 112 w 189"/>
                    <a:gd name="T65" fmla="*/ 1 h 351"/>
                    <a:gd name="T66" fmla="*/ 103 w 189"/>
                    <a:gd name="T67" fmla="*/ 1 h 351"/>
                    <a:gd name="T68" fmla="*/ 95 w 189"/>
                    <a:gd name="T69" fmla="*/ 1 h 351"/>
                    <a:gd name="T70" fmla="*/ 86 w 189"/>
                    <a:gd name="T71" fmla="*/ 1 h 351"/>
                    <a:gd name="T72" fmla="*/ 79 w 189"/>
                    <a:gd name="T73" fmla="*/ 1 h 351"/>
                    <a:gd name="T74" fmla="*/ 73 w 189"/>
                    <a:gd name="T75" fmla="*/ 1 h 351"/>
                    <a:gd name="T76" fmla="*/ 68 w 189"/>
                    <a:gd name="T77" fmla="*/ 1 h 351"/>
                    <a:gd name="T78" fmla="*/ 67 w 189"/>
                    <a:gd name="T79" fmla="*/ 1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9"/>
                    <a:gd name="T121" fmla="*/ 0 h 351"/>
                    <a:gd name="T122" fmla="*/ 189 w 189"/>
                    <a:gd name="T123" fmla="*/ 351 h 3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9" h="351">
                      <a:moveTo>
                        <a:pt x="67" y="284"/>
                      </a:moveTo>
                      <a:lnTo>
                        <a:pt x="67" y="266"/>
                      </a:lnTo>
                      <a:lnTo>
                        <a:pt x="0" y="264"/>
                      </a:lnTo>
                      <a:lnTo>
                        <a:pt x="5" y="227"/>
                      </a:lnTo>
                      <a:lnTo>
                        <a:pt x="11" y="184"/>
                      </a:lnTo>
                      <a:lnTo>
                        <a:pt x="21" y="142"/>
                      </a:lnTo>
                      <a:lnTo>
                        <a:pt x="32" y="98"/>
                      </a:lnTo>
                      <a:lnTo>
                        <a:pt x="48" y="60"/>
                      </a:lnTo>
                      <a:lnTo>
                        <a:pt x="67" y="29"/>
                      </a:lnTo>
                      <a:lnTo>
                        <a:pt x="90" y="8"/>
                      </a:lnTo>
                      <a:lnTo>
                        <a:pt x="118" y="0"/>
                      </a:lnTo>
                      <a:lnTo>
                        <a:pt x="128" y="2"/>
                      </a:lnTo>
                      <a:lnTo>
                        <a:pt x="138" y="5"/>
                      </a:lnTo>
                      <a:lnTo>
                        <a:pt x="147" y="11"/>
                      </a:lnTo>
                      <a:lnTo>
                        <a:pt x="155" y="19"/>
                      </a:lnTo>
                      <a:lnTo>
                        <a:pt x="178" y="77"/>
                      </a:lnTo>
                      <a:lnTo>
                        <a:pt x="189" y="150"/>
                      </a:lnTo>
                      <a:lnTo>
                        <a:pt x="189" y="225"/>
                      </a:lnTo>
                      <a:lnTo>
                        <a:pt x="184" y="280"/>
                      </a:lnTo>
                      <a:lnTo>
                        <a:pt x="184" y="282"/>
                      </a:lnTo>
                      <a:lnTo>
                        <a:pt x="183" y="295"/>
                      </a:lnTo>
                      <a:lnTo>
                        <a:pt x="180" y="308"/>
                      </a:lnTo>
                      <a:lnTo>
                        <a:pt x="174" y="320"/>
                      </a:lnTo>
                      <a:lnTo>
                        <a:pt x="167" y="331"/>
                      </a:lnTo>
                      <a:lnTo>
                        <a:pt x="158" y="339"/>
                      </a:lnTo>
                      <a:lnTo>
                        <a:pt x="148" y="346"/>
                      </a:lnTo>
                      <a:lnTo>
                        <a:pt x="137" y="349"/>
                      </a:lnTo>
                      <a:lnTo>
                        <a:pt x="123" y="351"/>
                      </a:lnTo>
                      <a:lnTo>
                        <a:pt x="112" y="349"/>
                      </a:lnTo>
                      <a:lnTo>
                        <a:pt x="103" y="346"/>
                      </a:lnTo>
                      <a:lnTo>
                        <a:pt x="95" y="341"/>
                      </a:lnTo>
                      <a:lnTo>
                        <a:pt x="86" y="333"/>
                      </a:lnTo>
                      <a:lnTo>
                        <a:pt x="79" y="321"/>
                      </a:lnTo>
                      <a:lnTo>
                        <a:pt x="73" y="310"/>
                      </a:lnTo>
                      <a:lnTo>
                        <a:pt x="68" y="297"/>
                      </a:lnTo>
                      <a:lnTo>
                        <a:pt x="67" y="284"/>
                      </a:lnTo>
                      <a:close/>
                    </a:path>
                  </a:pathLst>
                </a:custGeom>
                <a:solidFill>
                  <a:srgbClr val="7C1900"/>
                </a:solidFill>
                <a:ln w="9525">
                  <a:noFill/>
                  <a:round/>
                  <a:headEnd/>
                  <a:tailEnd/>
                </a:ln>
              </p:spPr>
              <p:txBody>
                <a:bodyPr/>
                <a:lstStyle/>
                <a:p>
                  <a:endParaRPr lang="en-AU"/>
                </a:p>
              </p:txBody>
            </p:sp>
            <p:sp>
              <p:nvSpPr>
                <p:cNvPr id="35004" name="Freeform 20"/>
                <p:cNvSpPr>
                  <a:spLocks/>
                </p:cNvSpPr>
                <p:nvPr/>
              </p:nvSpPr>
              <p:spPr bwMode="auto">
                <a:xfrm>
                  <a:off x="3239" y="2507"/>
                  <a:ext cx="185" cy="174"/>
                </a:xfrm>
                <a:custGeom>
                  <a:avLst/>
                  <a:gdLst>
                    <a:gd name="T0" fmla="*/ 66 w 185"/>
                    <a:gd name="T1" fmla="*/ 1 h 347"/>
                    <a:gd name="T2" fmla="*/ 66 w 185"/>
                    <a:gd name="T3" fmla="*/ 1 h 347"/>
                    <a:gd name="T4" fmla="*/ 0 w 185"/>
                    <a:gd name="T5" fmla="*/ 1 h 347"/>
                    <a:gd name="T6" fmla="*/ 4 w 185"/>
                    <a:gd name="T7" fmla="*/ 1 h 347"/>
                    <a:gd name="T8" fmla="*/ 10 w 185"/>
                    <a:gd name="T9" fmla="*/ 1 h 347"/>
                    <a:gd name="T10" fmla="*/ 19 w 185"/>
                    <a:gd name="T11" fmla="*/ 1 h 347"/>
                    <a:gd name="T12" fmla="*/ 32 w 185"/>
                    <a:gd name="T13" fmla="*/ 1 h 347"/>
                    <a:gd name="T14" fmla="*/ 46 w 185"/>
                    <a:gd name="T15" fmla="*/ 1 h 347"/>
                    <a:gd name="T16" fmla="*/ 65 w 185"/>
                    <a:gd name="T17" fmla="*/ 1 h 347"/>
                    <a:gd name="T18" fmla="*/ 88 w 185"/>
                    <a:gd name="T19" fmla="*/ 1 h 347"/>
                    <a:gd name="T20" fmla="*/ 114 w 185"/>
                    <a:gd name="T21" fmla="*/ 0 h 347"/>
                    <a:gd name="T22" fmla="*/ 126 w 185"/>
                    <a:gd name="T23" fmla="*/ 1 h 347"/>
                    <a:gd name="T24" fmla="*/ 136 w 185"/>
                    <a:gd name="T25" fmla="*/ 1 h 347"/>
                    <a:gd name="T26" fmla="*/ 145 w 185"/>
                    <a:gd name="T27" fmla="*/ 1 h 347"/>
                    <a:gd name="T28" fmla="*/ 152 w 185"/>
                    <a:gd name="T29" fmla="*/ 1 h 347"/>
                    <a:gd name="T30" fmla="*/ 175 w 185"/>
                    <a:gd name="T31" fmla="*/ 1 h 347"/>
                    <a:gd name="T32" fmla="*/ 185 w 185"/>
                    <a:gd name="T33" fmla="*/ 1 h 347"/>
                    <a:gd name="T34" fmla="*/ 185 w 185"/>
                    <a:gd name="T35" fmla="*/ 1 h 347"/>
                    <a:gd name="T36" fmla="*/ 182 w 185"/>
                    <a:gd name="T37" fmla="*/ 1 h 347"/>
                    <a:gd name="T38" fmla="*/ 182 w 185"/>
                    <a:gd name="T39" fmla="*/ 1 h 347"/>
                    <a:gd name="T40" fmla="*/ 182 w 185"/>
                    <a:gd name="T41" fmla="*/ 1 h 347"/>
                    <a:gd name="T42" fmla="*/ 182 w 185"/>
                    <a:gd name="T43" fmla="*/ 1 h 347"/>
                    <a:gd name="T44" fmla="*/ 182 w 185"/>
                    <a:gd name="T45" fmla="*/ 1 h 347"/>
                    <a:gd name="T46" fmla="*/ 182 w 185"/>
                    <a:gd name="T47" fmla="*/ 1 h 347"/>
                    <a:gd name="T48" fmla="*/ 181 w 185"/>
                    <a:gd name="T49" fmla="*/ 1 h 347"/>
                    <a:gd name="T50" fmla="*/ 178 w 185"/>
                    <a:gd name="T51" fmla="*/ 1 h 347"/>
                    <a:gd name="T52" fmla="*/ 172 w 185"/>
                    <a:gd name="T53" fmla="*/ 1 h 347"/>
                    <a:gd name="T54" fmla="*/ 165 w 185"/>
                    <a:gd name="T55" fmla="*/ 1 h 347"/>
                    <a:gd name="T56" fmla="*/ 155 w 185"/>
                    <a:gd name="T57" fmla="*/ 1 h 347"/>
                    <a:gd name="T58" fmla="*/ 145 w 185"/>
                    <a:gd name="T59" fmla="*/ 1 h 347"/>
                    <a:gd name="T60" fmla="*/ 133 w 185"/>
                    <a:gd name="T61" fmla="*/ 1 h 347"/>
                    <a:gd name="T62" fmla="*/ 121 w 185"/>
                    <a:gd name="T63" fmla="*/ 1 h 347"/>
                    <a:gd name="T64" fmla="*/ 110 w 185"/>
                    <a:gd name="T65" fmla="*/ 1 h 347"/>
                    <a:gd name="T66" fmla="*/ 101 w 185"/>
                    <a:gd name="T67" fmla="*/ 1 h 347"/>
                    <a:gd name="T68" fmla="*/ 93 w 185"/>
                    <a:gd name="T69" fmla="*/ 1 h 347"/>
                    <a:gd name="T70" fmla="*/ 84 w 185"/>
                    <a:gd name="T71" fmla="*/ 1 h 347"/>
                    <a:gd name="T72" fmla="*/ 77 w 185"/>
                    <a:gd name="T73" fmla="*/ 1 h 347"/>
                    <a:gd name="T74" fmla="*/ 71 w 185"/>
                    <a:gd name="T75" fmla="*/ 1 h 347"/>
                    <a:gd name="T76" fmla="*/ 68 w 185"/>
                    <a:gd name="T77" fmla="*/ 1 h 347"/>
                    <a:gd name="T78" fmla="*/ 66 w 185"/>
                    <a:gd name="T79" fmla="*/ 1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347"/>
                    <a:gd name="T122" fmla="*/ 185 w 185"/>
                    <a:gd name="T123" fmla="*/ 347 h 3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347">
                      <a:moveTo>
                        <a:pt x="66" y="280"/>
                      </a:moveTo>
                      <a:lnTo>
                        <a:pt x="66" y="262"/>
                      </a:lnTo>
                      <a:lnTo>
                        <a:pt x="0" y="261"/>
                      </a:lnTo>
                      <a:lnTo>
                        <a:pt x="4" y="225"/>
                      </a:lnTo>
                      <a:lnTo>
                        <a:pt x="10" y="182"/>
                      </a:lnTo>
                      <a:lnTo>
                        <a:pt x="19" y="140"/>
                      </a:lnTo>
                      <a:lnTo>
                        <a:pt x="32" y="97"/>
                      </a:lnTo>
                      <a:lnTo>
                        <a:pt x="46" y="58"/>
                      </a:lnTo>
                      <a:lnTo>
                        <a:pt x="65" y="27"/>
                      </a:lnTo>
                      <a:lnTo>
                        <a:pt x="88" y="8"/>
                      </a:lnTo>
                      <a:lnTo>
                        <a:pt x="114" y="0"/>
                      </a:lnTo>
                      <a:lnTo>
                        <a:pt x="126" y="1"/>
                      </a:lnTo>
                      <a:lnTo>
                        <a:pt x="136" y="4"/>
                      </a:lnTo>
                      <a:lnTo>
                        <a:pt x="145" y="11"/>
                      </a:lnTo>
                      <a:lnTo>
                        <a:pt x="152" y="19"/>
                      </a:lnTo>
                      <a:lnTo>
                        <a:pt x="175" y="75"/>
                      </a:lnTo>
                      <a:lnTo>
                        <a:pt x="185" y="148"/>
                      </a:lnTo>
                      <a:lnTo>
                        <a:pt x="185" y="221"/>
                      </a:lnTo>
                      <a:lnTo>
                        <a:pt x="182" y="277"/>
                      </a:lnTo>
                      <a:lnTo>
                        <a:pt x="182" y="278"/>
                      </a:lnTo>
                      <a:lnTo>
                        <a:pt x="181" y="291"/>
                      </a:lnTo>
                      <a:lnTo>
                        <a:pt x="178" y="305"/>
                      </a:lnTo>
                      <a:lnTo>
                        <a:pt x="172" y="316"/>
                      </a:lnTo>
                      <a:lnTo>
                        <a:pt x="165" y="327"/>
                      </a:lnTo>
                      <a:lnTo>
                        <a:pt x="155" y="336"/>
                      </a:lnTo>
                      <a:lnTo>
                        <a:pt x="145" y="342"/>
                      </a:lnTo>
                      <a:lnTo>
                        <a:pt x="133" y="345"/>
                      </a:lnTo>
                      <a:lnTo>
                        <a:pt x="121" y="347"/>
                      </a:lnTo>
                      <a:lnTo>
                        <a:pt x="110" y="345"/>
                      </a:lnTo>
                      <a:lnTo>
                        <a:pt x="101" y="342"/>
                      </a:lnTo>
                      <a:lnTo>
                        <a:pt x="93" y="337"/>
                      </a:lnTo>
                      <a:lnTo>
                        <a:pt x="84" y="329"/>
                      </a:lnTo>
                      <a:lnTo>
                        <a:pt x="77" y="318"/>
                      </a:lnTo>
                      <a:lnTo>
                        <a:pt x="71" y="306"/>
                      </a:lnTo>
                      <a:lnTo>
                        <a:pt x="68" y="293"/>
                      </a:lnTo>
                      <a:lnTo>
                        <a:pt x="66" y="280"/>
                      </a:lnTo>
                      <a:close/>
                    </a:path>
                  </a:pathLst>
                </a:custGeom>
                <a:solidFill>
                  <a:srgbClr val="822100"/>
                </a:solidFill>
                <a:ln w="9525">
                  <a:noFill/>
                  <a:round/>
                  <a:headEnd/>
                  <a:tailEnd/>
                </a:ln>
              </p:spPr>
              <p:txBody>
                <a:bodyPr/>
                <a:lstStyle/>
                <a:p>
                  <a:endParaRPr lang="en-AU"/>
                </a:p>
              </p:txBody>
            </p:sp>
            <p:sp>
              <p:nvSpPr>
                <p:cNvPr id="35005" name="Freeform 21"/>
                <p:cNvSpPr>
                  <a:spLocks/>
                </p:cNvSpPr>
                <p:nvPr/>
              </p:nvSpPr>
              <p:spPr bwMode="auto">
                <a:xfrm>
                  <a:off x="3240" y="2509"/>
                  <a:ext cx="184" cy="170"/>
                </a:xfrm>
                <a:custGeom>
                  <a:avLst/>
                  <a:gdLst>
                    <a:gd name="T0" fmla="*/ 67 w 184"/>
                    <a:gd name="T1" fmla="*/ 0 h 341"/>
                    <a:gd name="T2" fmla="*/ 67 w 184"/>
                    <a:gd name="T3" fmla="*/ 0 h 341"/>
                    <a:gd name="T4" fmla="*/ 0 w 184"/>
                    <a:gd name="T5" fmla="*/ 0 h 341"/>
                    <a:gd name="T6" fmla="*/ 5 w 184"/>
                    <a:gd name="T7" fmla="*/ 0 h 341"/>
                    <a:gd name="T8" fmla="*/ 10 w 184"/>
                    <a:gd name="T9" fmla="*/ 0 h 341"/>
                    <a:gd name="T10" fmla="*/ 19 w 184"/>
                    <a:gd name="T11" fmla="*/ 0 h 341"/>
                    <a:gd name="T12" fmla="*/ 31 w 184"/>
                    <a:gd name="T13" fmla="*/ 0 h 341"/>
                    <a:gd name="T14" fmla="*/ 45 w 184"/>
                    <a:gd name="T15" fmla="*/ 0 h 341"/>
                    <a:gd name="T16" fmla="*/ 64 w 184"/>
                    <a:gd name="T17" fmla="*/ 0 h 341"/>
                    <a:gd name="T18" fmla="*/ 87 w 184"/>
                    <a:gd name="T19" fmla="*/ 0 h 341"/>
                    <a:gd name="T20" fmla="*/ 113 w 184"/>
                    <a:gd name="T21" fmla="*/ 0 h 341"/>
                    <a:gd name="T22" fmla="*/ 123 w 184"/>
                    <a:gd name="T23" fmla="*/ 0 h 341"/>
                    <a:gd name="T24" fmla="*/ 134 w 184"/>
                    <a:gd name="T25" fmla="*/ 0 h 341"/>
                    <a:gd name="T26" fmla="*/ 142 w 184"/>
                    <a:gd name="T27" fmla="*/ 0 h 341"/>
                    <a:gd name="T28" fmla="*/ 151 w 184"/>
                    <a:gd name="T29" fmla="*/ 0 h 341"/>
                    <a:gd name="T30" fmla="*/ 174 w 184"/>
                    <a:gd name="T31" fmla="*/ 0 h 341"/>
                    <a:gd name="T32" fmla="*/ 183 w 184"/>
                    <a:gd name="T33" fmla="*/ 0 h 341"/>
                    <a:gd name="T34" fmla="*/ 184 w 184"/>
                    <a:gd name="T35" fmla="*/ 0 h 341"/>
                    <a:gd name="T36" fmla="*/ 180 w 184"/>
                    <a:gd name="T37" fmla="*/ 0 h 341"/>
                    <a:gd name="T38" fmla="*/ 180 w 184"/>
                    <a:gd name="T39" fmla="*/ 0 h 341"/>
                    <a:gd name="T40" fmla="*/ 180 w 184"/>
                    <a:gd name="T41" fmla="*/ 0 h 341"/>
                    <a:gd name="T42" fmla="*/ 180 w 184"/>
                    <a:gd name="T43" fmla="*/ 0 h 341"/>
                    <a:gd name="T44" fmla="*/ 180 w 184"/>
                    <a:gd name="T45" fmla="*/ 0 h 341"/>
                    <a:gd name="T46" fmla="*/ 180 w 184"/>
                    <a:gd name="T47" fmla="*/ 0 h 341"/>
                    <a:gd name="T48" fmla="*/ 178 w 184"/>
                    <a:gd name="T49" fmla="*/ 0 h 341"/>
                    <a:gd name="T50" fmla="*/ 175 w 184"/>
                    <a:gd name="T51" fmla="*/ 0 h 341"/>
                    <a:gd name="T52" fmla="*/ 170 w 184"/>
                    <a:gd name="T53" fmla="*/ 0 h 341"/>
                    <a:gd name="T54" fmla="*/ 162 w 184"/>
                    <a:gd name="T55" fmla="*/ 0 h 341"/>
                    <a:gd name="T56" fmla="*/ 154 w 184"/>
                    <a:gd name="T57" fmla="*/ 0 h 341"/>
                    <a:gd name="T58" fmla="*/ 144 w 184"/>
                    <a:gd name="T59" fmla="*/ 0 h 341"/>
                    <a:gd name="T60" fmla="*/ 132 w 184"/>
                    <a:gd name="T61" fmla="*/ 0 h 341"/>
                    <a:gd name="T62" fmla="*/ 120 w 184"/>
                    <a:gd name="T63" fmla="*/ 0 h 341"/>
                    <a:gd name="T64" fmla="*/ 109 w 184"/>
                    <a:gd name="T65" fmla="*/ 0 h 341"/>
                    <a:gd name="T66" fmla="*/ 100 w 184"/>
                    <a:gd name="T67" fmla="*/ 0 h 341"/>
                    <a:gd name="T68" fmla="*/ 92 w 184"/>
                    <a:gd name="T69" fmla="*/ 0 h 341"/>
                    <a:gd name="T70" fmla="*/ 84 w 184"/>
                    <a:gd name="T71" fmla="*/ 0 h 341"/>
                    <a:gd name="T72" fmla="*/ 77 w 184"/>
                    <a:gd name="T73" fmla="*/ 0 h 341"/>
                    <a:gd name="T74" fmla="*/ 71 w 184"/>
                    <a:gd name="T75" fmla="*/ 0 h 341"/>
                    <a:gd name="T76" fmla="*/ 68 w 184"/>
                    <a:gd name="T77" fmla="*/ 0 h 341"/>
                    <a:gd name="T78" fmla="*/ 67 w 184"/>
                    <a:gd name="T79" fmla="*/ 0 h 3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
                    <a:gd name="T121" fmla="*/ 0 h 341"/>
                    <a:gd name="T122" fmla="*/ 184 w 184"/>
                    <a:gd name="T123" fmla="*/ 341 h 3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 h="341">
                      <a:moveTo>
                        <a:pt x="67" y="275"/>
                      </a:moveTo>
                      <a:lnTo>
                        <a:pt x="67" y="258"/>
                      </a:lnTo>
                      <a:lnTo>
                        <a:pt x="0" y="256"/>
                      </a:lnTo>
                      <a:lnTo>
                        <a:pt x="5" y="220"/>
                      </a:lnTo>
                      <a:lnTo>
                        <a:pt x="10" y="179"/>
                      </a:lnTo>
                      <a:lnTo>
                        <a:pt x="19" y="137"/>
                      </a:lnTo>
                      <a:lnTo>
                        <a:pt x="31" y="96"/>
                      </a:lnTo>
                      <a:lnTo>
                        <a:pt x="45" y="59"/>
                      </a:lnTo>
                      <a:lnTo>
                        <a:pt x="64" y="28"/>
                      </a:lnTo>
                      <a:lnTo>
                        <a:pt x="87" y="8"/>
                      </a:lnTo>
                      <a:lnTo>
                        <a:pt x="113" y="0"/>
                      </a:lnTo>
                      <a:lnTo>
                        <a:pt x="123" y="1"/>
                      </a:lnTo>
                      <a:lnTo>
                        <a:pt x="134" y="5"/>
                      </a:lnTo>
                      <a:lnTo>
                        <a:pt x="142" y="10"/>
                      </a:lnTo>
                      <a:lnTo>
                        <a:pt x="151" y="18"/>
                      </a:lnTo>
                      <a:lnTo>
                        <a:pt x="174" y="73"/>
                      </a:lnTo>
                      <a:lnTo>
                        <a:pt x="183" y="145"/>
                      </a:lnTo>
                      <a:lnTo>
                        <a:pt x="184" y="218"/>
                      </a:lnTo>
                      <a:lnTo>
                        <a:pt x="180" y="272"/>
                      </a:lnTo>
                      <a:lnTo>
                        <a:pt x="180" y="274"/>
                      </a:lnTo>
                      <a:lnTo>
                        <a:pt x="178" y="287"/>
                      </a:lnTo>
                      <a:lnTo>
                        <a:pt x="175" y="300"/>
                      </a:lnTo>
                      <a:lnTo>
                        <a:pt x="170" y="311"/>
                      </a:lnTo>
                      <a:lnTo>
                        <a:pt x="162" y="321"/>
                      </a:lnTo>
                      <a:lnTo>
                        <a:pt x="154" y="329"/>
                      </a:lnTo>
                      <a:lnTo>
                        <a:pt x="144" y="336"/>
                      </a:lnTo>
                      <a:lnTo>
                        <a:pt x="132" y="339"/>
                      </a:lnTo>
                      <a:lnTo>
                        <a:pt x="120" y="341"/>
                      </a:lnTo>
                      <a:lnTo>
                        <a:pt x="109" y="339"/>
                      </a:lnTo>
                      <a:lnTo>
                        <a:pt x="100" y="336"/>
                      </a:lnTo>
                      <a:lnTo>
                        <a:pt x="92" y="331"/>
                      </a:lnTo>
                      <a:lnTo>
                        <a:pt x="84" y="323"/>
                      </a:lnTo>
                      <a:lnTo>
                        <a:pt x="77" y="313"/>
                      </a:lnTo>
                      <a:lnTo>
                        <a:pt x="71" y="302"/>
                      </a:lnTo>
                      <a:lnTo>
                        <a:pt x="68" y="288"/>
                      </a:lnTo>
                      <a:lnTo>
                        <a:pt x="67" y="275"/>
                      </a:lnTo>
                      <a:close/>
                    </a:path>
                  </a:pathLst>
                </a:custGeom>
                <a:solidFill>
                  <a:srgbClr val="872B00"/>
                </a:solidFill>
                <a:ln w="9525">
                  <a:noFill/>
                  <a:round/>
                  <a:headEnd/>
                  <a:tailEnd/>
                </a:ln>
              </p:spPr>
              <p:txBody>
                <a:bodyPr/>
                <a:lstStyle/>
                <a:p>
                  <a:endParaRPr lang="en-AU"/>
                </a:p>
              </p:txBody>
            </p:sp>
            <p:sp>
              <p:nvSpPr>
                <p:cNvPr id="35006" name="Freeform 22"/>
                <p:cNvSpPr>
                  <a:spLocks/>
                </p:cNvSpPr>
                <p:nvPr/>
              </p:nvSpPr>
              <p:spPr bwMode="auto">
                <a:xfrm>
                  <a:off x="3316" y="2740"/>
                  <a:ext cx="60" cy="55"/>
                </a:xfrm>
                <a:custGeom>
                  <a:avLst/>
                  <a:gdLst>
                    <a:gd name="T0" fmla="*/ 60 w 60"/>
                    <a:gd name="T1" fmla="*/ 0 h 111"/>
                    <a:gd name="T2" fmla="*/ 0 w 60"/>
                    <a:gd name="T3" fmla="*/ 0 h 111"/>
                    <a:gd name="T4" fmla="*/ 7 w 60"/>
                    <a:gd name="T5" fmla="*/ 0 h 111"/>
                    <a:gd name="T6" fmla="*/ 14 w 60"/>
                    <a:gd name="T7" fmla="*/ 0 h 111"/>
                    <a:gd name="T8" fmla="*/ 21 w 60"/>
                    <a:gd name="T9" fmla="*/ 0 h 111"/>
                    <a:gd name="T10" fmla="*/ 29 w 60"/>
                    <a:gd name="T11" fmla="*/ 0 h 111"/>
                    <a:gd name="T12" fmla="*/ 37 w 60"/>
                    <a:gd name="T13" fmla="*/ 0 h 111"/>
                    <a:gd name="T14" fmla="*/ 44 w 60"/>
                    <a:gd name="T15" fmla="*/ 0 h 111"/>
                    <a:gd name="T16" fmla="*/ 52 w 60"/>
                    <a:gd name="T17" fmla="*/ 0 h 111"/>
                    <a:gd name="T18" fmla="*/ 60 w 60"/>
                    <a:gd name="T19" fmla="*/ 0 h 111"/>
                    <a:gd name="T20" fmla="*/ 60 w 60"/>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111"/>
                    <a:gd name="T35" fmla="*/ 60 w 60"/>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111">
                      <a:moveTo>
                        <a:pt x="60" y="111"/>
                      </a:moveTo>
                      <a:lnTo>
                        <a:pt x="0" y="22"/>
                      </a:lnTo>
                      <a:lnTo>
                        <a:pt x="7" y="17"/>
                      </a:lnTo>
                      <a:lnTo>
                        <a:pt x="14" y="13"/>
                      </a:lnTo>
                      <a:lnTo>
                        <a:pt x="21" y="10"/>
                      </a:lnTo>
                      <a:lnTo>
                        <a:pt x="29" y="7"/>
                      </a:lnTo>
                      <a:lnTo>
                        <a:pt x="37" y="5"/>
                      </a:lnTo>
                      <a:lnTo>
                        <a:pt x="44" y="2"/>
                      </a:lnTo>
                      <a:lnTo>
                        <a:pt x="52" y="2"/>
                      </a:lnTo>
                      <a:lnTo>
                        <a:pt x="60" y="0"/>
                      </a:lnTo>
                      <a:lnTo>
                        <a:pt x="60" y="111"/>
                      </a:lnTo>
                      <a:close/>
                    </a:path>
                  </a:pathLst>
                </a:custGeom>
                <a:solidFill>
                  <a:srgbClr val="FFBAFF"/>
                </a:solidFill>
                <a:ln w="9525">
                  <a:noFill/>
                  <a:round/>
                  <a:headEnd/>
                  <a:tailEnd/>
                </a:ln>
              </p:spPr>
              <p:txBody>
                <a:bodyPr/>
                <a:lstStyle/>
                <a:p>
                  <a:endParaRPr lang="en-AU"/>
                </a:p>
              </p:txBody>
            </p:sp>
            <p:sp>
              <p:nvSpPr>
                <p:cNvPr id="35007" name="Freeform 23"/>
                <p:cNvSpPr>
                  <a:spLocks/>
                </p:cNvSpPr>
                <p:nvPr/>
              </p:nvSpPr>
              <p:spPr bwMode="auto">
                <a:xfrm>
                  <a:off x="3413" y="2740"/>
                  <a:ext cx="56" cy="52"/>
                </a:xfrm>
                <a:custGeom>
                  <a:avLst/>
                  <a:gdLst>
                    <a:gd name="T0" fmla="*/ 0 w 56"/>
                    <a:gd name="T1" fmla="*/ 0 h 105"/>
                    <a:gd name="T2" fmla="*/ 7 w 56"/>
                    <a:gd name="T3" fmla="*/ 0 h 105"/>
                    <a:gd name="T4" fmla="*/ 14 w 56"/>
                    <a:gd name="T5" fmla="*/ 0 h 105"/>
                    <a:gd name="T6" fmla="*/ 21 w 56"/>
                    <a:gd name="T7" fmla="*/ 0 h 105"/>
                    <a:gd name="T8" fmla="*/ 29 w 56"/>
                    <a:gd name="T9" fmla="*/ 0 h 105"/>
                    <a:gd name="T10" fmla="*/ 36 w 56"/>
                    <a:gd name="T11" fmla="*/ 0 h 105"/>
                    <a:gd name="T12" fmla="*/ 43 w 56"/>
                    <a:gd name="T13" fmla="*/ 0 h 105"/>
                    <a:gd name="T14" fmla="*/ 49 w 56"/>
                    <a:gd name="T15" fmla="*/ 0 h 105"/>
                    <a:gd name="T16" fmla="*/ 56 w 56"/>
                    <a:gd name="T17" fmla="*/ 0 h 105"/>
                    <a:gd name="T18" fmla="*/ 0 w 56"/>
                    <a:gd name="T19" fmla="*/ 0 h 105"/>
                    <a:gd name="T20" fmla="*/ 0 w 56"/>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105"/>
                    <a:gd name="T35" fmla="*/ 56 w 56"/>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105">
                      <a:moveTo>
                        <a:pt x="0" y="0"/>
                      </a:moveTo>
                      <a:lnTo>
                        <a:pt x="7" y="2"/>
                      </a:lnTo>
                      <a:lnTo>
                        <a:pt x="14" y="4"/>
                      </a:lnTo>
                      <a:lnTo>
                        <a:pt x="21" y="5"/>
                      </a:lnTo>
                      <a:lnTo>
                        <a:pt x="29" y="9"/>
                      </a:lnTo>
                      <a:lnTo>
                        <a:pt x="36" y="10"/>
                      </a:lnTo>
                      <a:lnTo>
                        <a:pt x="43" y="13"/>
                      </a:lnTo>
                      <a:lnTo>
                        <a:pt x="49" y="18"/>
                      </a:lnTo>
                      <a:lnTo>
                        <a:pt x="56" y="22"/>
                      </a:lnTo>
                      <a:lnTo>
                        <a:pt x="0" y="105"/>
                      </a:lnTo>
                      <a:lnTo>
                        <a:pt x="0" y="0"/>
                      </a:lnTo>
                      <a:close/>
                    </a:path>
                  </a:pathLst>
                </a:custGeom>
                <a:solidFill>
                  <a:srgbClr val="FFBAFF"/>
                </a:solidFill>
                <a:ln w="9525">
                  <a:noFill/>
                  <a:round/>
                  <a:headEnd/>
                  <a:tailEnd/>
                </a:ln>
              </p:spPr>
              <p:txBody>
                <a:bodyPr/>
                <a:lstStyle/>
                <a:p>
                  <a:endParaRPr lang="en-AU"/>
                </a:p>
              </p:txBody>
            </p:sp>
            <p:sp>
              <p:nvSpPr>
                <p:cNvPr id="35008" name="Freeform 24"/>
                <p:cNvSpPr>
                  <a:spLocks/>
                </p:cNvSpPr>
                <p:nvPr/>
              </p:nvSpPr>
              <p:spPr bwMode="auto">
                <a:xfrm>
                  <a:off x="3236" y="2763"/>
                  <a:ext cx="138" cy="107"/>
                </a:xfrm>
                <a:custGeom>
                  <a:avLst/>
                  <a:gdLst>
                    <a:gd name="T0" fmla="*/ 48 w 138"/>
                    <a:gd name="T1" fmla="*/ 0 h 215"/>
                    <a:gd name="T2" fmla="*/ 48 w 138"/>
                    <a:gd name="T3" fmla="*/ 0 h 215"/>
                    <a:gd name="T4" fmla="*/ 49 w 138"/>
                    <a:gd name="T5" fmla="*/ 0 h 215"/>
                    <a:gd name="T6" fmla="*/ 49 w 138"/>
                    <a:gd name="T7" fmla="*/ 0 h 215"/>
                    <a:gd name="T8" fmla="*/ 51 w 138"/>
                    <a:gd name="T9" fmla="*/ 0 h 215"/>
                    <a:gd name="T10" fmla="*/ 138 w 138"/>
                    <a:gd name="T11" fmla="*/ 0 h 215"/>
                    <a:gd name="T12" fmla="*/ 138 w 138"/>
                    <a:gd name="T13" fmla="*/ 0 h 215"/>
                    <a:gd name="T14" fmla="*/ 0 w 138"/>
                    <a:gd name="T15" fmla="*/ 0 h 215"/>
                    <a:gd name="T16" fmla="*/ 1 w 138"/>
                    <a:gd name="T17" fmla="*/ 0 h 215"/>
                    <a:gd name="T18" fmla="*/ 3 w 138"/>
                    <a:gd name="T19" fmla="*/ 0 h 215"/>
                    <a:gd name="T20" fmla="*/ 4 w 138"/>
                    <a:gd name="T21" fmla="*/ 0 h 215"/>
                    <a:gd name="T22" fmla="*/ 9 w 138"/>
                    <a:gd name="T23" fmla="*/ 0 h 215"/>
                    <a:gd name="T24" fmla="*/ 14 w 138"/>
                    <a:gd name="T25" fmla="*/ 0 h 215"/>
                    <a:gd name="T26" fmla="*/ 20 w 138"/>
                    <a:gd name="T27" fmla="*/ 0 h 215"/>
                    <a:gd name="T28" fmla="*/ 29 w 138"/>
                    <a:gd name="T29" fmla="*/ 0 h 215"/>
                    <a:gd name="T30" fmla="*/ 38 w 138"/>
                    <a:gd name="T31" fmla="*/ 0 h 215"/>
                    <a:gd name="T32" fmla="*/ 48 w 138"/>
                    <a:gd name="T33" fmla="*/ 0 h 2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215"/>
                    <a:gd name="T53" fmla="*/ 138 w 138"/>
                    <a:gd name="T54" fmla="*/ 215 h 2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215">
                      <a:moveTo>
                        <a:pt x="48" y="3"/>
                      </a:moveTo>
                      <a:lnTo>
                        <a:pt x="48" y="2"/>
                      </a:lnTo>
                      <a:lnTo>
                        <a:pt x="49" y="2"/>
                      </a:lnTo>
                      <a:lnTo>
                        <a:pt x="51" y="0"/>
                      </a:lnTo>
                      <a:lnTo>
                        <a:pt x="138" y="127"/>
                      </a:lnTo>
                      <a:lnTo>
                        <a:pt x="138" y="215"/>
                      </a:lnTo>
                      <a:lnTo>
                        <a:pt x="0" y="209"/>
                      </a:lnTo>
                      <a:lnTo>
                        <a:pt x="1" y="127"/>
                      </a:lnTo>
                      <a:lnTo>
                        <a:pt x="3" y="109"/>
                      </a:lnTo>
                      <a:lnTo>
                        <a:pt x="4" y="93"/>
                      </a:lnTo>
                      <a:lnTo>
                        <a:pt x="9" y="75"/>
                      </a:lnTo>
                      <a:lnTo>
                        <a:pt x="14" y="60"/>
                      </a:lnTo>
                      <a:lnTo>
                        <a:pt x="20" y="44"/>
                      </a:lnTo>
                      <a:lnTo>
                        <a:pt x="29" y="29"/>
                      </a:lnTo>
                      <a:lnTo>
                        <a:pt x="38" y="16"/>
                      </a:lnTo>
                      <a:lnTo>
                        <a:pt x="48" y="3"/>
                      </a:lnTo>
                      <a:close/>
                    </a:path>
                  </a:pathLst>
                </a:custGeom>
                <a:solidFill>
                  <a:srgbClr val="2D0000"/>
                </a:solidFill>
                <a:ln w="9525">
                  <a:noFill/>
                  <a:round/>
                  <a:headEnd/>
                  <a:tailEnd/>
                </a:ln>
              </p:spPr>
              <p:txBody>
                <a:bodyPr/>
                <a:lstStyle/>
                <a:p>
                  <a:endParaRPr lang="en-AU"/>
                </a:p>
              </p:txBody>
            </p:sp>
            <p:sp>
              <p:nvSpPr>
                <p:cNvPr id="35009" name="Freeform 25"/>
                <p:cNvSpPr>
                  <a:spLocks/>
                </p:cNvSpPr>
                <p:nvPr/>
              </p:nvSpPr>
              <p:spPr bwMode="auto">
                <a:xfrm>
                  <a:off x="3237" y="2763"/>
                  <a:ext cx="135" cy="106"/>
                </a:xfrm>
                <a:custGeom>
                  <a:avLst/>
                  <a:gdLst>
                    <a:gd name="T0" fmla="*/ 47 w 135"/>
                    <a:gd name="T1" fmla="*/ 1 h 210"/>
                    <a:gd name="T2" fmla="*/ 47 w 135"/>
                    <a:gd name="T3" fmla="*/ 1 h 210"/>
                    <a:gd name="T4" fmla="*/ 48 w 135"/>
                    <a:gd name="T5" fmla="*/ 1 h 210"/>
                    <a:gd name="T6" fmla="*/ 48 w 135"/>
                    <a:gd name="T7" fmla="*/ 0 h 210"/>
                    <a:gd name="T8" fmla="*/ 50 w 135"/>
                    <a:gd name="T9" fmla="*/ 0 h 210"/>
                    <a:gd name="T10" fmla="*/ 135 w 135"/>
                    <a:gd name="T11" fmla="*/ 1 h 210"/>
                    <a:gd name="T12" fmla="*/ 135 w 135"/>
                    <a:gd name="T13" fmla="*/ 1 h 210"/>
                    <a:gd name="T14" fmla="*/ 0 w 135"/>
                    <a:gd name="T15" fmla="*/ 1 h 210"/>
                    <a:gd name="T16" fmla="*/ 2 w 135"/>
                    <a:gd name="T17" fmla="*/ 1 h 210"/>
                    <a:gd name="T18" fmla="*/ 3 w 135"/>
                    <a:gd name="T19" fmla="*/ 1 h 210"/>
                    <a:gd name="T20" fmla="*/ 5 w 135"/>
                    <a:gd name="T21" fmla="*/ 1 h 210"/>
                    <a:gd name="T22" fmla="*/ 9 w 135"/>
                    <a:gd name="T23" fmla="*/ 1 h 210"/>
                    <a:gd name="T24" fmla="*/ 13 w 135"/>
                    <a:gd name="T25" fmla="*/ 1 h 210"/>
                    <a:gd name="T26" fmla="*/ 19 w 135"/>
                    <a:gd name="T27" fmla="*/ 1 h 210"/>
                    <a:gd name="T28" fmla="*/ 28 w 135"/>
                    <a:gd name="T29" fmla="*/ 1 h 210"/>
                    <a:gd name="T30" fmla="*/ 37 w 135"/>
                    <a:gd name="T31" fmla="*/ 1 h 210"/>
                    <a:gd name="T32" fmla="*/ 47 w 135"/>
                    <a:gd name="T33" fmla="*/ 1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210"/>
                    <a:gd name="T53" fmla="*/ 135 w 135"/>
                    <a:gd name="T54" fmla="*/ 210 h 2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210">
                      <a:moveTo>
                        <a:pt x="47" y="3"/>
                      </a:moveTo>
                      <a:lnTo>
                        <a:pt x="47" y="1"/>
                      </a:lnTo>
                      <a:lnTo>
                        <a:pt x="48" y="1"/>
                      </a:lnTo>
                      <a:lnTo>
                        <a:pt x="48" y="0"/>
                      </a:lnTo>
                      <a:lnTo>
                        <a:pt x="50" y="0"/>
                      </a:lnTo>
                      <a:lnTo>
                        <a:pt x="135" y="124"/>
                      </a:lnTo>
                      <a:lnTo>
                        <a:pt x="135" y="210"/>
                      </a:lnTo>
                      <a:lnTo>
                        <a:pt x="0" y="204"/>
                      </a:lnTo>
                      <a:lnTo>
                        <a:pt x="2" y="124"/>
                      </a:lnTo>
                      <a:lnTo>
                        <a:pt x="3" y="107"/>
                      </a:lnTo>
                      <a:lnTo>
                        <a:pt x="5" y="89"/>
                      </a:lnTo>
                      <a:lnTo>
                        <a:pt x="9" y="75"/>
                      </a:lnTo>
                      <a:lnTo>
                        <a:pt x="13" y="58"/>
                      </a:lnTo>
                      <a:lnTo>
                        <a:pt x="19" y="44"/>
                      </a:lnTo>
                      <a:lnTo>
                        <a:pt x="28" y="29"/>
                      </a:lnTo>
                      <a:lnTo>
                        <a:pt x="37" y="16"/>
                      </a:lnTo>
                      <a:lnTo>
                        <a:pt x="47" y="3"/>
                      </a:lnTo>
                      <a:close/>
                    </a:path>
                  </a:pathLst>
                </a:custGeom>
                <a:solidFill>
                  <a:srgbClr val="350000"/>
                </a:solidFill>
                <a:ln w="9525">
                  <a:noFill/>
                  <a:round/>
                  <a:headEnd/>
                  <a:tailEnd/>
                </a:ln>
              </p:spPr>
              <p:txBody>
                <a:bodyPr/>
                <a:lstStyle/>
                <a:p>
                  <a:endParaRPr lang="en-AU"/>
                </a:p>
              </p:txBody>
            </p:sp>
            <p:sp>
              <p:nvSpPr>
                <p:cNvPr id="35010" name="Freeform 26"/>
                <p:cNvSpPr>
                  <a:spLocks/>
                </p:cNvSpPr>
                <p:nvPr/>
              </p:nvSpPr>
              <p:spPr bwMode="auto">
                <a:xfrm>
                  <a:off x="3237" y="2763"/>
                  <a:ext cx="134" cy="105"/>
                </a:xfrm>
                <a:custGeom>
                  <a:avLst/>
                  <a:gdLst>
                    <a:gd name="T0" fmla="*/ 45 w 134"/>
                    <a:gd name="T1" fmla="*/ 1 h 208"/>
                    <a:gd name="T2" fmla="*/ 47 w 134"/>
                    <a:gd name="T3" fmla="*/ 1 h 208"/>
                    <a:gd name="T4" fmla="*/ 48 w 134"/>
                    <a:gd name="T5" fmla="*/ 1 h 208"/>
                    <a:gd name="T6" fmla="*/ 48 w 134"/>
                    <a:gd name="T7" fmla="*/ 1 h 208"/>
                    <a:gd name="T8" fmla="*/ 50 w 134"/>
                    <a:gd name="T9" fmla="*/ 0 h 208"/>
                    <a:gd name="T10" fmla="*/ 134 w 134"/>
                    <a:gd name="T11" fmla="*/ 1 h 208"/>
                    <a:gd name="T12" fmla="*/ 134 w 134"/>
                    <a:gd name="T13" fmla="*/ 1 h 208"/>
                    <a:gd name="T14" fmla="*/ 0 w 134"/>
                    <a:gd name="T15" fmla="*/ 1 h 208"/>
                    <a:gd name="T16" fmla="*/ 2 w 134"/>
                    <a:gd name="T17" fmla="*/ 1 h 208"/>
                    <a:gd name="T18" fmla="*/ 3 w 134"/>
                    <a:gd name="T19" fmla="*/ 1 h 208"/>
                    <a:gd name="T20" fmla="*/ 5 w 134"/>
                    <a:gd name="T21" fmla="*/ 1 h 208"/>
                    <a:gd name="T22" fmla="*/ 8 w 134"/>
                    <a:gd name="T23" fmla="*/ 1 h 208"/>
                    <a:gd name="T24" fmla="*/ 13 w 134"/>
                    <a:gd name="T25" fmla="*/ 1 h 208"/>
                    <a:gd name="T26" fmla="*/ 19 w 134"/>
                    <a:gd name="T27" fmla="*/ 1 h 208"/>
                    <a:gd name="T28" fmla="*/ 27 w 134"/>
                    <a:gd name="T29" fmla="*/ 1 h 208"/>
                    <a:gd name="T30" fmla="*/ 35 w 134"/>
                    <a:gd name="T31" fmla="*/ 1 h 208"/>
                    <a:gd name="T32" fmla="*/ 45 w 134"/>
                    <a:gd name="T33" fmla="*/ 1 h 2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208"/>
                    <a:gd name="T53" fmla="*/ 134 w 134"/>
                    <a:gd name="T54" fmla="*/ 208 h 2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208">
                      <a:moveTo>
                        <a:pt x="45" y="5"/>
                      </a:moveTo>
                      <a:lnTo>
                        <a:pt x="47" y="3"/>
                      </a:lnTo>
                      <a:lnTo>
                        <a:pt x="48" y="1"/>
                      </a:lnTo>
                      <a:lnTo>
                        <a:pt x="50" y="0"/>
                      </a:lnTo>
                      <a:lnTo>
                        <a:pt x="134" y="124"/>
                      </a:lnTo>
                      <a:lnTo>
                        <a:pt x="134" y="208"/>
                      </a:lnTo>
                      <a:lnTo>
                        <a:pt x="0" y="202"/>
                      </a:lnTo>
                      <a:lnTo>
                        <a:pt x="2" y="122"/>
                      </a:lnTo>
                      <a:lnTo>
                        <a:pt x="3" y="106"/>
                      </a:lnTo>
                      <a:lnTo>
                        <a:pt x="5" y="89"/>
                      </a:lnTo>
                      <a:lnTo>
                        <a:pt x="8" y="73"/>
                      </a:lnTo>
                      <a:lnTo>
                        <a:pt x="13" y="58"/>
                      </a:lnTo>
                      <a:lnTo>
                        <a:pt x="19" y="44"/>
                      </a:lnTo>
                      <a:lnTo>
                        <a:pt x="27" y="29"/>
                      </a:lnTo>
                      <a:lnTo>
                        <a:pt x="35" y="16"/>
                      </a:lnTo>
                      <a:lnTo>
                        <a:pt x="45" y="5"/>
                      </a:lnTo>
                      <a:close/>
                    </a:path>
                  </a:pathLst>
                </a:custGeom>
                <a:solidFill>
                  <a:srgbClr val="3D0000"/>
                </a:solidFill>
                <a:ln w="9525">
                  <a:noFill/>
                  <a:round/>
                  <a:headEnd/>
                  <a:tailEnd/>
                </a:ln>
              </p:spPr>
              <p:txBody>
                <a:bodyPr/>
                <a:lstStyle/>
                <a:p>
                  <a:endParaRPr lang="en-AU"/>
                </a:p>
              </p:txBody>
            </p:sp>
            <p:sp>
              <p:nvSpPr>
                <p:cNvPr id="35011" name="Freeform 27"/>
                <p:cNvSpPr>
                  <a:spLocks/>
                </p:cNvSpPr>
                <p:nvPr/>
              </p:nvSpPr>
              <p:spPr bwMode="auto">
                <a:xfrm>
                  <a:off x="3239" y="2764"/>
                  <a:ext cx="130" cy="102"/>
                </a:xfrm>
                <a:custGeom>
                  <a:avLst/>
                  <a:gdLst>
                    <a:gd name="T0" fmla="*/ 43 w 130"/>
                    <a:gd name="T1" fmla="*/ 1 h 204"/>
                    <a:gd name="T2" fmla="*/ 45 w 130"/>
                    <a:gd name="T3" fmla="*/ 1 h 204"/>
                    <a:gd name="T4" fmla="*/ 46 w 130"/>
                    <a:gd name="T5" fmla="*/ 1 h 204"/>
                    <a:gd name="T6" fmla="*/ 46 w 130"/>
                    <a:gd name="T7" fmla="*/ 1 h 204"/>
                    <a:gd name="T8" fmla="*/ 48 w 130"/>
                    <a:gd name="T9" fmla="*/ 0 h 204"/>
                    <a:gd name="T10" fmla="*/ 130 w 130"/>
                    <a:gd name="T11" fmla="*/ 1 h 204"/>
                    <a:gd name="T12" fmla="*/ 130 w 130"/>
                    <a:gd name="T13" fmla="*/ 1 h 204"/>
                    <a:gd name="T14" fmla="*/ 0 w 130"/>
                    <a:gd name="T15" fmla="*/ 1 h 204"/>
                    <a:gd name="T16" fmla="*/ 1 w 130"/>
                    <a:gd name="T17" fmla="*/ 1 h 204"/>
                    <a:gd name="T18" fmla="*/ 4 w 130"/>
                    <a:gd name="T19" fmla="*/ 1 h 204"/>
                    <a:gd name="T20" fmla="*/ 11 w 130"/>
                    <a:gd name="T21" fmla="*/ 1 h 204"/>
                    <a:gd name="T22" fmla="*/ 25 w 130"/>
                    <a:gd name="T23" fmla="*/ 1 h 204"/>
                    <a:gd name="T24" fmla="*/ 43 w 130"/>
                    <a:gd name="T25" fmla="*/ 1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204"/>
                    <a:gd name="T41" fmla="*/ 130 w 130"/>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204">
                      <a:moveTo>
                        <a:pt x="43" y="4"/>
                      </a:moveTo>
                      <a:lnTo>
                        <a:pt x="45" y="4"/>
                      </a:lnTo>
                      <a:lnTo>
                        <a:pt x="46" y="2"/>
                      </a:lnTo>
                      <a:lnTo>
                        <a:pt x="48" y="0"/>
                      </a:lnTo>
                      <a:lnTo>
                        <a:pt x="130" y="121"/>
                      </a:lnTo>
                      <a:lnTo>
                        <a:pt x="130" y="204"/>
                      </a:lnTo>
                      <a:lnTo>
                        <a:pt x="0" y="198"/>
                      </a:lnTo>
                      <a:lnTo>
                        <a:pt x="1" y="121"/>
                      </a:lnTo>
                      <a:lnTo>
                        <a:pt x="4" y="88"/>
                      </a:lnTo>
                      <a:lnTo>
                        <a:pt x="11" y="57"/>
                      </a:lnTo>
                      <a:lnTo>
                        <a:pt x="25" y="28"/>
                      </a:lnTo>
                      <a:lnTo>
                        <a:pt x="43" y="4"/>
                      </a:lnTo>
                      <a:close/>
                    </a:path>
                  </a:pathLst>
                </a:custGeom>
                <a:solidFill>
                  <a:srgbClr val="420000"/>
                </a:solidFill>
                <a:ln w="9525">
                  <a:noFill/>
                  <a:round/>
                  <a:headEnd/>
                  <a:tailEnd/>
                </a:ln>
              </p:spPr>
              <p:txBody>
                <a:bodyPr/>
                <a:lstStyle/>
                <a:p>
                  <a:endParaRPr lang="en-AU"/>
                </a:p>
              </p:txBody>
            </p:sp>
            <p:sp>
              <p:nvSpPr>
                <p:cNvPr id="35012" name="Freeform 28"/>
                <p:cNvSpPr>
                  <a:spLocks/>
                </p:cNvSpPr>
                <p:nvPr/>
              </p:nvSpPr>
              <p:spPr bwMode="auto">
                <a:xfrm>
                  <a:off x="3239" y="2765"/>
                  <a:ext cx="129" cy="100"/>
                </a:xfrm>
                <a:custGeom>
                  <a:avLst/>
                  <a:gdLst>
                    <a:gd name="T0" fmla="*/ 43 w 129"/>
                    <a:gd name="T1" fmla="*/ 0 h 201"/>
                    <a:gd name="T2" fmla="*/ 45 w 129"/>
                    <a:gd name="T3" fmla="*/ 0 h 201"/>
                    <a:gd name="T4" fmla="*/ 46 w 129"/>
                    <a:gd name="T5" fmla="*/ 0 h 201"/>
                    <a:gd name="T6" fmla="*/ 46 w 129"/>
                    <a:gd name="T7" fmla="*/ 0 h 201"/>
                    <a:gd name="T8" fmla="*/ 48 w 129"/>
                    <a:gd name="T9" fmla="*/ 0 h 201"/>
                    <a:gd name="T10" fmla="*/ 129 w 129"/>
                    <a:gd name="T11" fmla="*/ 0 h 201"/>
                    <a:gd name="T12" fmla="*/ 129 w 129"/>
                    <a:gd name="T13" fmla="*/ 0 h 201"/>
                    <a:gd name="T14" fmla="*/ 0 w 129"/>
                    <a:gd name="T15" fmla="*/ 0 h 201"/>
                    <a:gd name="T16" fmla="*/ 1 w 129"/>
                    <a:gd name="T17" fmla="*/ 0 h 201"/>
                    <a:gd name="T18" fmla="*/ 4 w 129"/>
                    <a:gd name="T19" fmla="*/ 0 h 201"/>
                    <a:gd name="T20" fmla="*/ 13 w 129"/>
                    <a:gd name="T21" fmla="*/ 0 h 201"/>
                    <a:gd name="T22" fmla="*/ 26 w 129"/>
                    <a:gd name="T23" fmla="*/ 0 h 201"/>
                    <a:gd name="T24" fmla="*/ 43 w 129"/>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201"/>
                    <a:gd name="T41" fmla="*/ 129 w 129"/>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201">
                      <a:moveTo>
                        <a:pt x="43" y="3"/>
                      </a:moveTo>
                      <a:lnTo>
                        <a:pt x="45" y="2"/>
                      </a:lnTo>
                      <a:lnTo>
                        <a:pt x="46" y="2"/>
                      </a:lnTo>
                      <a:lnTo>
                        <a:pt x="48" y="0"/>
                      </a:lnTo>
                      <a:lnTo>
                        <a:pt x="129" y="119"/>
                      </a:lnTo>
                      <a:lnTo>
                        <a:pt x="129" y="201"/>
                      </a:lnTo>
                      <a:lnTo>
                        <a:pt x="0" y="194"/>
                      </a:lnTo>
                      <a:lnTo>
                        <a:pt x="1" y="117"/>
                      </a:lnTo>
                      <a:lnTo>
                        <a:pt x="4" y="86"/>
                      </a:lnTo>
                      <a:lnTo>
                        <a:pt x="13" y="55"/>
                      </a:lnTo>
                      <a:lnTo>
                        <a:pt x="26" y="28"/>
                      </a:lnTo>
                      <a:lnTo>
                        <a:pt x="43" y="3"/>
                      </a:lnTo>
                      <a:close/>
                    </a:path>
                  </a:pathLst>
                </a:custGeom>
                <a:solidFill>
                  <a:srgbClr val="490000"/>
                </a:solidFill>
                <a:ln w="9525">
                  <a:noFill/>
                  <a:round/>
                  <a:headEnd/>
                  <a:tailEnd/>
                </a:ln>
              </p:spPr>
              <p:txBody>
                <a:bodyPr/>
                <a:lstStyle/>
                <a:p>
                  <a:endParaRPr lang="en-AU"/>
                </a:p>
              </p:txBody>
            </p:sp>
            <p:sp>
              <p:nvSpPr>
                <p:cNvPr id="35013" name="Freeform 29"/>
                <p:cNvSpPr>
                  <a:spLocks/>
                </p:cNvSpPr>
                <p:nvPr/>
              </p:nvSpPr>
              <p:spPr bwMode="auto">
                <a:xfrm>
                  <a:off x="3240" y="2766"/>
                  <a:ext cx="126" cy="98"/>
                </a:xfrm>
                <a:custGeom>
                  <a:avLst/>
                  <a:gdLst>
                    <a:gd name="T0" fmla="*/ 42 w 126"/>
                    <a:gd name="T1" fmla="*/ 1 h 195"/>
                    <a:gd name="T2" fmla="*/ 44 w 126"/>
                    <a:gd name="T3" fmla="*/ 1 h 195"/>
                    <a:gd name="T4" fmla="*/ 45 w 126"/>
                    <a:gd name="T5" fmla="*/ 1 h 195"/>
                    <a:gd name="T6" fmla="*/ 45 w 126"/>
                    <a:gd name="T7" fmla="*/ 0 h 195"/>
                    <a:gd name="T8" fmla="*/ 47 w 126"/>
                    <a:gd name="T9" fmla="*/ 0 h 195"/>
                    <a:gd name="T10" fmla="*/ 126 w 126"/>
                    <a:gd name="T11" fmla="*/ 1 h 195"/>
                    <a:gd name="T12" fmla="*/ 126 w 126"/>
                    <a:gd name="T13" fmla="*/ 1 h 195"/>
                    <a:gd name="T14" fmla="*/ 0 w 126"/>
                    <a:gd name="T15" fmla="*/ 1 h 195"/>
                    <a:gd name="T16" fmla="*/ 2 w 126"/>
                    <a:gd name="T17" fmla="*/ 1 h 195"/>
                    <a:gd name="T18" fmla="*/ 5 w 126"/>
                    <a:gd name="T19" fmla="*/ 1 h 195"/>
                    <a:gd name="T20" fmla="*/ 12 w 126"/>
                    <a:gd name="T21" fmla="*/ 1 h 195"/>
                    <a:gd name="T22" fmla="*/ 25 w 126"/>
                    <a:gd name="T23" fmla="*/ 1 h 195"/>
                    <a:gd name="T24" fmla="*/ 42 w 126"/>
                    <a:gd name="T25" fmla="*/ 1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95"/>
                    <a:gd name="T41" fmla="*/ 126 w 126"/>
                    <a:gd name="T42" fmla="*/ 195 h 1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95">
                      <a:moveTo>
                        <a:pt x="42" y="3"/>
                      </a:moveTo>
                      <a:lnTo>
                        <a:pt x="44" y="1"/>
                      </a:lnTo>
                      <a:lnTo>
                        <a:pt x="45" y="1"/>
                      </a:lnTo>
                      <a:lnTo>
                        <a:pt x="45" y="0"/>
                      </a:lnTo>
                      <a:lnTo>
                        <a:pt x="47" y="0"/>
                      </a:lnTo>
                      <a:lnTo>
                        <a:pt x="126" y="115"/>
                      </a:lnTo>
                      <a:lnTo>
                        <a:pt x="126" y="195"/>
                      </a:lnTo>
                      <a:lnTo>
                        <a:pt x="0" y="190"/>
                      </a:lnTo>
                      <a:lnTo>
                        <a:pt x="2" y="115"/>
                      </a:lnTo>
                      <a:lnTo>
                        <a:pt x="5" y="83"/>
                      </a:lnTo>
                      <a:lnTo>
                        <a:pt x="12" y="53"/>
                      </a:lnTo>
                      <a:lnTo>
                        <a:pt x="25" y="27"/>
                      </a:lnTo>
                      <a:lnTo>
                        <a:pt x="42" y="3"/>
                      </a:lnTo>
                      <a:close/>
                    </a:path>
                  </a:pathLst>
                </a:custGeom>
                <a:solidFill>
                  <a:srgbClr val="510000"/>
                </a:solidFill>
                <a:ln w="9525">
                  <a:noFill/>
                  <a:round/>
                  <a:headEnd/>
                  <a:tailEnd/>
                </a:ln>
              </p:spPr>
              <p:txBody>
                <a:bodyPr/>
                <a:lstStyle/>
                <a:p>
                  <a:endParaRPr lang="en-AU"/>
                </a:p>
              </p:txBody>
            </p:sp>
            <p:sp>
              <p:nvSpPr>
                <p:cNvPr id="35014" name="Freeform 30"/>
                <p:cNvSpPr>
                  <a:spLocks/>
                </p:cNvSpPr>
                <p:nvPr/>
              </p:nvSpPr>
              <p:spPr bwMode="auto">
                <a:xfrm>
                  <a:off x="3240" y="2766"/>
                  <a:ext cx="125" cy="97"/>
                </a:xfrm>
                <a:custGeom>
                  <a:avLst/>
                  <a:gdLst>
                    <a:gd name="T0" fmla="*/ 42 w 125"/>
                    <a:gd name="T1" fmla="*/ 1 h 194"/>
                    <a:gd name="T2" fmla="*/ 44 w 125"/>
                    <a:gd name="T3" fmla="*/ 1 h 194"/>
                    <a:gd name="T4" fmla="*/ 45 w 125"/>
                    <a:gd name="T5" fmla="*/ 1 h 194"/>
                    <a:gd name="T6" fmla="*/ 45 w 125"/>
                    <a:gd name="T7" fmla="*/ 1 h 194"/>
                    <a:gd name="T8" fmla="*/ 47 w 125"/>
                    <a:gd name="T9" fmla="*/ 0 h 194"/>
                    <a:gd name="T10" fmla="*/ 125 w 125"/>
                    <a:gd name="T11" fmla="*/ 1 h 194"/>
                    <a:gd name="T12" fmla="*/ 125 w 125"/>
                    <a:gd name="T13" fmla="*/ 1 h 194"/>
                    <a:gd name="T14" fmla="*/ 0 w 125"/>
                    <a:gd name="T15" fmla="*/ 1 h 194"/>
                    <a:gd name="T16" fmla="*/ 2 w 125"/>
                    <a:gd name="T17" fmla="*/ 1 h 194"/>
                    <a:gd name="T18" fmla="*/ 5 w 125"/>
                    <a:gd name="T19" fmla="*/ 1 h 194"/>
                    <a:gd name="T20" fmla="*/ 12 w 125"/>
                    <a:gd name="T21" fmla="*/ 1 h 194"/>
                    <a:gd name="T22" fmla="*/ 25 w 125"/>
                    <a:gd name="T23" fmla="*/ 1 h 194"/>
                    <a:gd name="T24" fmla="*/ 42 w 125"/>
                    <a:gd name="T25" fmla="*/ 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94"/>
                    <a:gd name="T41" fmla="*/ 125 w 125"/>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94">
                      <a:moveTo>
                        <a:pt x="42" y="3"/>
                      </a:moveTo>
                      <a:lnTo>
                        <a:pt x="44" y="3"/>
                      </a:lnTo>
                      <a:lnTo>
                        <a:pt x="45" y="1"/>
                      </a:lnTo>
                      <a:lnTo>
                        <a:pt x="47" y="0"/>
                      </a:lnTo>
                      <a:lnTo>
                        <a:pt x="125" y="115"/>
                      </a:lnTo>
                      <a:lnTo>
                        <a:pt x="125" y="194"/>
                      </a:lnTo>
                      <a:lnTo>
                        <a:pt x="0" y="189"/>
                      </a:lnTo>
                      <a:lnTo>
                        <a:pt x="2" y="114"/>
                      </a:lnTo>
                      <a:lnTo>
                        <a:pt x="5" y="83"/>
                      </a:lnTo>
                      <a:lnTo>
                        <a:pt x="12" y="53"/>
                      </a:lnTo>
                      <a:lnTo>
                        <a:pt x="25" y="27"/>
                      </a:lnTo>
                      <a:lnTo>
                        <a:pt x="42" y="3"/>
                      </a:lnTo>
                      <a:close/>
                    </a:path>
                  </a:pathLst>
                </a:custGeom>
                <a:solidFill>
                  <a:srgbClr val="590000"/>
                </a:solidFill>
                <a:ln w="9525">
                  <a:noFill/>
                  <a:round/>
                  <a:headEnd/>
                  <a:tailEnd/>
                </a:ln>
              </p:spPr>
              <p:txBody>
                <a:bodyPr/>
                <a:lstStyle/>
                <a:p>
                  <a:endParaRPr lang="en-AU"/>
                </a:p>
              </p:txBody>
            </p:sp>
            <p:sp>
              <p:nvSpPr>
                <p:cNvPr id="35015" name="Freeform 31"/>
                <p:cNvSpPr>
                  <a:spLocks/>
                </p:cNvSpPr>
                <p:nvPr/>
              </p:nvSpPr>
              <p:spPr bwMode="auto">
                <a:xfrm>
                  <a:off x="3242" y="2767"/>
                  <a:ext cx="121" cy="94"/>
                </a:xfrm>
                <a:custGeom>
                  <a:avLst/>
                  <a:gdLst>
                    <a:gd name="T0" fmla="*/ 40 w 121"/>
                    <a:gd name="T1" fmla="*/ 0 h 189"/>
                    <a:gd name="T2" fmla="*/ 42 w 121"/>
                    <a:gd name="T3" fmla="*/ 0 h 189"/>
                    <a:gd name="T4" fmla="*/ 42 w 121"/>
                    <a:gd name="T5" fmla="*/ 0 h 189"/>
                    <a:gd name="T6" fmla="*/ 43 w 121"/>
                    <a:gd name="T7" fmla="*/ 0 h 189"/>
                    <a:gd name="T8" fmla="*/ 43 w 121"/>
                    <a:gd name="T9" fmla="*/ 0 h 189"/>
                    <a:gd name="T10" fmla="*/ 121 w 121"/>
                    <a:gd name="T11" fmla="*/ 0 h 189"/>
                    <a:gd name="T12" fmla="*/ 121 w 121"/>
                    <a:gd name="T13" fmla="*/ 0 h 189"/>
                    <a:gd name="T14" fmla="*/ 0 w 121"/>
                    <a:gd name="T15" fmla="*/ 0 h 189"/>
                    <a:gd name="T16" fmla="*/ 1 w 121"/>
                    <a:gd name="T17" fmla="*/ 0 h 189"/>
                    <a:gd name="T18" fmla="*/ 4 w 121"/>
                    <a:gd name="T19" fmla="*/ 0 h 189"/>
                    <a:gd name="T20" fmla="*/ 11 w 121"/>
                    <a:gd name="T21" fmla="*/ 0 h 189"/>
                    <a:gd name="T22" fmla="*/ 24 w 121"/>
                    <a:gd name="T23" fmla="*/ 0 h 189"/>
                    <a:gd name="T24" fmla="*/ 40 w 121"/>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189"/>
                    <a:gd name="T41" fmla="*/ 121 w 121"/>
                    <a:gd name="T42" fmla="*/ 189 h 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189">
                      <a:moveTo>
                        <a:pt x="40" y="3"/>
                      </a:moveTo>
                      <a:lnTo>
                        <a:pt x="42" y="2"/>
                      </a:lnTo>
                      <a:lnTo>
                        <a:pt x="43" y="2"/>
                      </a:lnTo>
                      <a:lnTo>
                        <a:pt x="43" y="0"/>
                      </a:lnTo>
                      <a:lnTo>
                        <a:pt x="121" y="113"/>
                      </a:lnTo>
                      <a:lnTo>
                        <a:pt x="121" y="189"/>
                      </a:lnTo>
                      <a:lnTo>
                        <a:pt x="0" y="186"/>
                      </a:lnTo>
                      <a:lnTo>
                        <a:pt x="1" y="113"/>
                      </a:lnTo>
                      <a:lnTo>
                        <a:pt x="4" y="82"/>
                      </a:lnTo>
                      <a:lnTo>
                        <a:pt x="11" y="52"/>
                      </a:lnTo>
                      <a:lnTo>
                        <a:pt x="24" y="26"/>
                      </a:lnTo>
                      <a:lnTo>
                        <a:pt x="40" y="3"/>
                      </a:lnTo>
                      <a:close/>
                    </a:path>
                  </a:pathLst>
                </a:custGeom>
                <a:solidFill>
                  <a:srgbClr val="5E0000"/>
                </a:solidFill>
                <a:ln w="9525">
                  <a:noFill/>
                  <a:round/>
                  <a:headEnd/>
                  <a:tailEnd/>
                </a:ln>
              </p:spPr>
              <p:txBody>
                <a:bodyPr/>
                <a:lstStyle/>
                <a:p>
                  <a:endParaRPr lang="en-AU"/>
                </a:p>
              </p:txBody>
            </p:sp>
            <p:sp>
              <p:nvSpPr>
                <p:cNvPr id="35016" name="Freeform 32"/>
                <p:cNvSpPr>
                  <a:spLocks/>
                </p:cNvSpPr>
                <p:nvPr/>
              </p:nvSpPr>
              <p:spPr bwMode="auto">
                <a:xfrm>
                  <a:off x="3242" y="2767"/>
                  <a:ext cx="120" cy="94"/>
                </a:xfrm>
                <a:custGeom>
                  <a:avLst/>
                  <a:gdLst>
                    <a:gd name="T0" fmla="*/ 40 w 120"/>
                    <a:gd name="T1" fmla="*/ 1 h 187"/>
                    <a:gd name="T2" fmla="*/ 42 w 120"/>
                    <a:gd name="T3" fmla="*/ 1 h 187"/>
                    <a:gd name="T4" fmla="*/ 42 w 120"/>
                    <a:gd name="T5" fmla="*/ 1 h 187"/>
                    <a:gd name="T6" fmla="*/ 43 w 120"/>
                    <a:gd name="T7" fmla="*/ 1 h 187"/>
                    <a:gd name="T8" fmla="*/ 43 w 120"/>
                    <a:gd name="T9" fmla="*/ 0 h 187"/>
                    <a:gd name="T10" fmla="*/ 120 w 120"/>
                    <a:gd name="T11" fmla="*/ 1 h 187"/>
                    <a:gd name="T12" fmla="*/ 120 w 120"/>
                    <a:gd name="T13" fmla="*/ 1 h 187"/>
                    <a:gd name="T14" fmla="*/ 0 w 120"/>
                    <a:gd name="T15" fmla="*/ 1 h 187"/>
                    <a:gd name="T16" fmla="*/ 1 w 120"/>
                    <a:gd name="T17" fmla="*/ 1 h 187"/>
                    <a:gd name="T18" fmla="*/ 4 w 120"/>
                    <a:gd name="T19" fmla="*/ 1 h 187"/>
                    <a:gd name="T20" fmla="*/ 11 w 120"/>
                    <a:gd name="T21" fmla="*/ 1 h 187"/>
                    <a:gd name="T22" fmla="*/ 24 w 120"/>
                    <a:gd name="T23" fmla="*/ 1 h 187"/>
                    <a:gd name="T24" fmla="*/ 40 w 120"/>
                    <a:gd name="T25" fmla="*/ 1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87"/>
                    <a:gd name="T41" fmla="*/ 120 w 120"/>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87">
                      <a:moveTo>
                        <a:pt x="40" y="3"/>
                      </a:moveTo>
                      <a:lnTo>
                        <a:pt x="42" y="1"/>
                      </a:lnTo>
                      <a:lnTo>
                        <a:pt x="43" y="1"/>
                      </a:lnTo>
                      <a:lnTo>
                        <a:pt x="43" y="0"/>
                      </a:lnTo>
                      <a:lnTo>
                        <a:pt x="120" y="109"/>
                      </a:lnTo>
                      <a:lnTo>
                        <a:pt x="120" y="187"/>
                      </a:lnTo>
                      <a:lnTo>
                        <a:pt x="0" y="181"/>
                      </a:lnTo>
                      <a:lnTo>
                        <a:pt x="1" y="109"/>
                      </a:lnTo>
                      <a:lnTo>
                        <a:pt x="4" y="80"/>
                      </a:lnTo>
                      <a:lnTo>
                        <a:pt x="11" y="50"/>
                      </a:lnTo>
                      <a:lnTo>
                        <a:pt x="24" y="26"/>
                      </a:lnTo>
                      <a:lnTo>
                        <a:pt x="40" y="3"/>
                      </a:lnTo>
                      <a:close/>
                    </a:path>
                  </a:pathLst>
                </a:custGeom>
                <a:solidFill>
                  <a:srgbClr val="660000"/>
                </a:solidFill>
                <a:ln w="9525">
                  <a:noFill/>
                  <a:round/>
                  <a:headEnd/>
                  <a:tailEnd/>
                </a:ln>
              </p:spPr>
              <p:txBody>
                <a:bodyPr/>
                <a:lstStyle/>
                <a:p>
                  <a:endParaRPr lang="en-AU"/>
                </a:p>
              </p:txBody>
            </p:sp>
            <p:sp>
              <p:nvSpPr>
                <p:cNvPr id="35017" name="Freeform 33"/>
                <p:cNvSpPr>
                  <a:spLocks/>
                </p:cNvSpPr>
                <p:nvPr/>
              </p:nvSpPr>
              <p:spPr bwMode="auto">
                <a:xfrm>
                  <a:off x="3243" y="2768"/>
                  <a:ext cx="116" cy="92"/>
                </a:xfrm>
                <a:custGeom>
                  <a:avLst/>
                  <a:gdLst>
                    <a:gd name="T0" fmla="*/ 39 w 116"/>
                    <a:gd name="T1" fmla="*/ 1 h 183"/>
                    <a:gd name="T2" fmla="*/ 41 w 116"/>
                    <a:gd name="T3" fmla="*/ 1 h 183"/>
                    <a:gd name="T4" fmla="*/ 41 w 116"/>
                    <a:gd name="T5" fmla="*/ 1 h 183"/>
                    <a:gd name="T6" fmla="*/ 42 w 116"/>
                    <a:gd name="T7" fmla="*/ 0 h 183"/>
                    <a:gd name="T8" fmla="*/ 42 w 116"/>
                    <a:gd name="T9" fmla="*/ 0 h 183"/>
                    <a:gd name="T10" fmla="*/ 116 w 116"/>
                    <a:gd name="T11" fmla="*/ 1 h 183"/>
                    <a:gd name="T12" fmla="*/ 116 w 116"/>
                    <a:gd name="T13" fmla="*/ 1 h 183"/>
                    <a:gd name="T14" fmla="*/ 0 w 116"/>
                    <a:gd name="T15" fmla="*/ 1 h 183"/>
                    <a:gd name="T16" fmla="*/ 2 w 116"/>
                    <a:gd name="T17" fmla="*/ 1 h 183"/>
                    <a:gd name="T18" fmla="*/ 5 w 116"/>
                    <a:gd name="T19" fmla="*/ 1 h 183"/>
                    <a:gd name="T20" fmla="*/ 12 w 116"/>
                    <a:gd name="T21" fmla="*/ 1 h 183"/>
                    <a:gd name="T22" fmla="*/ 23 w 116"/>
                    <a:gd name="T23" fmla="*/ 1 h 183"/>
                    <a:gd name="T24" fmla="*/ 39 w 116"/>
                    <a:gd name="T25" fmla="*/ 1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83"/>
                    <a:gd name="T41" fmla="*/ 116 w 116"/>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83">
                      <a:moveTo>
                        <a:pt x="39" y="4"/>
                      </a:moveTo>
                      <a:lnTo>
                        <a:pt x="41" y="2"/>
                      </a:lnTo>
                      <a:lnTo>
                        <a:pt x="42" y="0"/>
                      </a:lnTo>
                      <a:lnTo>
                        <a:pt x="116" y="108"/>
                      </a:lnTo>
                      <a:lnTo>
                        <a:pt x="116" y="183"/>
                      </a:lnTo>
                      <a:lnTo>
                        <a:pt x="0" y="178"/>
                      </a:lnTo>
                      <a:lnTo>
                        <a:pt x="2" y="106"/>
                      </a:lnTo>
                      <a:lnTo>
                        <a:pt x="5" y="77"/>
                      </a:lnTo>
                      <a:lnTo>
                        <a:pt x="12" y="51"/>
                      </a:lnTo>
                      <a:lnTo>
                        <a:pt x="23" y="27"/>
                      </a:lnTo>
                      <a:lnTo>
                        <a:pt x="39" y="4"/>
                      </a:lnTo>
                      <a:close/>
                    </a:path>
                  </a:pathLst>
                </a:custGeom>
                <a:solidFill>
                  <a:srgbClr val="6D0000"/>
                </a:solidFill>
                <a:ln w="9525">
                  <a:noFill/>
                  <a:round/>
                  <a:headEnd/>
                  <a:tailEnd/>
                </a:ln>
              </p:spPr>
              <p:txBody>
                <a:bodyPr/>
                <a:lstStyle/>
                <a:p>
                  <a:endParaRPr lang="en-AU"/>
                </a:p>
              </p:txBody>
            </p:sp>
            <p:sp>
              <p:nvSpPr>
                <p:cNvPr id="35018" name="Freeform 34"/>
                <p:cNvSpPr>
                  <a:spLocks/>
                </p:cNvSpPr>
                <p:nvPr/>
              </p:nvSpPr>
              <p:spPr bwMode="auto">
                <a:xfrm>
                  <a:off x="3410" y="2763"/>
                  <a:ext cx="136" cy="111"/>
                </a:xfrm>
                <a:custGeom>
                  <a:avLst/>
                  <a:gdLst>
                    <a:gd name="T0" fmla="*/ 133 w 136"/>
                    <a:gd name="T1" fmla="*/ 0 h 223"/>
                    <a:gd name="T2" fmla="*/ 0 w 136"/>
                    <a:gd name="T3" fmla="*/ 0 h 223"/>
                    <a:gd name="T4" fmla="*/ 0 w 136"/>
                    <a:gd name="T5" fmla="*/ 0 h 223"/>
                    <a:gd name="T6" fmla="*/ 88 w 136"/>
                    <a:gd name="T7" fmla="*/ 0 h 223"/>
                    <a:gd name="T8" fmla="*/ 88 w 136"/>
                    <a:gd name="T9" fmla="*/ 0 h 223"/>
                    <a:gd name="T10" fmla="*/ 89 w 136"/>
                    <a:gd name="T11" fmla="*/ 0 h 223"/>
                    <a:gd name="T12" fmla="*/ 89 w 136"/>
                    <a:gd name="T13" fmla="*/ 0 h 223"/>
                    <a:gd name="T14" fmla="*/ 91 w 136"/>
                    <a:gd name="T15" fmla="*/ 0 h 223"/>
                    <a:gd name="T16" fmla="*/ 101 w 136"/>
                    <a:gd name="T17" fmla="*/ 0 h 223"/>
                    <a:gd name="T18" fmla="*/ 110 w 136"/>
                    <a:gd name="T19" fmla="*/ 0 h 223"/>
                    <a:gd name="T20" fmla="*/ 118 w 136"/>
                    <a:gd name="T21" fmla="*/ 0 h 223"/>
                    <a:gd name="T22" fmla="*/ 124 w 136"/>
                    <a:gd name="T23" fmla="*/ 0 h 223"/>
                    <a:gd name="T24" fmla="*/ 128 w 136"/>
                    <a:gd name="T25" fmla="*/ 0 h 223"/>
                    <a:gd name="T26" fmla="*/ 133 w 136"/>
                    <a:gd name="T27" fmla="*/ 0 h 223"/>
                    <a:gd name="T28" fmla="*/ 134 w 136"/>
                    <a:gd name="T29" fmla="*/ 0 h 223"/>
                    <a:gd name="T30" fmla="*/ 136 w 136"/>
                    <a:gd name="T31" fmla="*/ 0 h 223"/>
                    <a:gd name="T32" fmla="*/ 136 w 136"/>
                    <a:gd name="T33" fmla="*/ 0 h 223"/>
                    <a:gd name="T34" fmla="*/ 134 w 136"/>
                    <a:gd name="T35" fmla="*/ 0 h 223"/>
                    <a:gd name="T36" fmla="*/ 134 w 136"/>
                    <a:gd name="T37" fmla="*/ 0 h 223"/>
                    <a:gd name="T38" fmla="*/ 133 w 136"/>
                    <a:gd name="T39" fmla="*/ 0 h 2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223"/>
                    <a:gd name="T62" fmla="*/ 136 w 136"/>
                    <a:gd name="T63" fmla="*/ 223 h 2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223">
                      <a:moveTo>
                        <a:pt x="133" y="223"/>
                      </a:moveTo>
                      <a:lnTo>
                        <a:pt x="0" y="217"/>
                      </a:lnTo>
                      <a:lnTo>
                        <a:pt x="0" y="127"/>
                      </a:lnTo>
                      <a:lnTo>
                        <a:pt x="88" y="0"/>
                      </a:lnTo>
                      <a:lnTo>
                        <a:pt x="88" y="2"/>
                      </a:lnTo>
                      <a:lnTo>
                        <a:pt x="89" y="2"/>
                      </a:lnTo>
                      <a:lnTo>
                        <a:pt x="91" y="3"/>
                      </a:lnTo>
                      <a:lnTo>
                        <a:pt x="101" y="16"/>
                      </a:lnTo>
                      <a:lnTo>
                        <a:pt x="110" y="29"/>
                      </a:lnTo>
                      <a:lnTo>
                        <a:pt x="118" y="44"/>
                      </a:lnTo>
                      <a:lnTo>
                        <a:pt x="124" y="59"/>
                      </a:lnTo>
                      <a:lnTo>
                        <a:pt x="128" y="75"/>
                      </a:lnTo>
                      <a:lnTo>
                        <a:pt x="133" y="91"/>
                      </a:lnTo>
                      <a:lnTo>
                        <a:pt x="134" y="109"/>
                      </a:lnTo>
                      <a:lnTo>
                        <a:pt x="136" y="126"/>
                      </a:lnTo>
                      <a:lnTo>
                        <a:pt x="136" y="137"/>
                      </a:lnTo>
                      <a:lnTo>
                        <a:pt x="134" y="161"/>
                      </a:lnTo>
                      <a:lnTo>
                        <a:pt x="134" y="194"/>
                      </a:lnTo>
                      <a:lnTo>
                        <a:pt x="133" y="223"/>
                      </a:lnTo>
                      <a:close/>
                    </a:path>
                  </a:pathLst>
                </a:custGeom>
                <a:solidFill>
                  <a:srgbClr val="2D0000"/>
                </a:solidFill>
                <a:ln w="9525">
                  <a:noFill/>
                  <a:round/>
                  <a:headEnd/>
                  <a:tailEnd/>
                </a:ln>
              </p:spPr>
              <p:txBody>
                <a:bodyPr/>
                <a:lstStyle/>
                <a:p>
                  <a:endParaRPr lang="en-AU"/>
                </a:p>
              </p:txBody>
            </p:sp>
            <p:sp>
              <p:nvSpPr>
                <p:cNvPr id="35019" name="Freeform 35"/>
                <p:cNvSpPr>
                  <a:spLocks/>
                </p:cNvSpPr>
                <p:nvPr/>
              </p:nvSpPr>
              <p:spPr bwMode="auto">
                <a:xfrm>
                  <a:off x="3411" y="2764"/>
                  <a:ext cx="133" cy="109"/>
                </a:xfrm>
                <a:custGeom>
                  <a:avLst/>
                  <a:gdLst>
                    <a:gd name="T0" fmla="*/ 130 w 133"/>
                    <a:gd name="T1" fmla="*/ 1 h 217"/>
                    <a:gd name="T2" fmla="*/ 0 w 133"/>
                    <a:gd name="T3" fmla="*/ 1 h 217"/>
                    <a:gd name="T4" fmla="*/ 0 w 133"/>
                    <a:gd name="T5" fmla="*/ 1 h 217"/>
                    <a:gd name="T6" fmla="*/ 86 w 133"/>
                    <a:gd name="T7" fmla="*/ 0 h 217"/>
                    <a:gd name="T8" fmla="*/ 87 w 133"/>
                    <a:gd name="T9" fmla="*/ 0 h 217"/>
                    <a:gd name="T10" fmla="*/ 87 w 133"/>
                    <a:gd name="T11" fmla="*/ 1 h 217"/>
                    <a:gd name="T12" fmla="*/ 88 w 133"/>
                    <a:gd name="T13" fmla="*/ 1 h 217"/>
                    <a:gd name="T14" fmla="*/ 88 w 133"/>
                    <a:gd name="T15" fmla="*/ 1 h 217"/>
                    <a:gd name="T16" fmla="*/ 99 w 133"/>
                    <a:gd name="T17" fmla="*/ 1 h 217"/>
                    <a:gd name="T18" fmla="*/ 107 w 133"/>
                    <a:gd name="T19" fmla="*/ 1 h 217"/>
                    <a:gd name="T20" fmla="*/ 116 w 133"/>
                    <a:gd name="T21" fmla="*/ 1 h 217"/>
                    <a:gd name="T22" fmla="*/ 122 w 133"/>
                    <a:gd name="T23" fmla="*/ 1 h 217"/>
                    <a:gd name="T24" fmla="*/ 126 w 133"/>
                    <a:gd name="T25" fmla="*/ 1 h 217"/>
                    <a:gd name="T26" fmla="*/ 130 w 133"/>
                    <a:gd name="T27" fmla="*/ 1 h 217"/>
                    <a:gd name="T28" fmla="*/ 132 w 133"/>
                    <a:gd name="T29" fmla="*/ 1 h 217"/>
                    <a:gd name="T30" fmla="*/ 133 w 133"/>
                    <a:gd name="T31" fmla="*/ 1 h 217"/>
                    <a:gd name="T32" fmla="*/ 133 w 133"/>
                    <a:gd name="T33" fmla="*/ 1 h 217"/>
                    <a:gd name="T34" fmla="*/ 132 w 133"/>
                    <a:gd name="T35" fmla="*/ 1 h 217"/>
                    <a:gd name="T36" fmla="*/ 132 w 133"/>
                    <a:gd name="T37" fmla="*/ 1 h 217"/>
                    <a:gd name="T38" fmla="*/ 130 w 133"/>
                    <a:gd name="T39" fmla="*/ 1 h 2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217"/>
                    <a:gd name="T62" fmla="*/ 133 w 133"/>
                    <a:gd name="T63" fmla="*/ 217 h 2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217">
                      <a:moveTo>
                        <a:pt x="130" y="217"/>
                      </a:moveTo>
                      <a:lnTo>
                        <a:pt x="0" y="211"/>
                      </a:lnTo>
                      <a:lnTo>
                        <a:pt x="0" y="124"/>
                      </a:lnTo>
                      <a:lnTo>
                        <a:pt x="86" y="0"/>
                      </a:lnTo>
                      <a:lnTo>
                        <a:pt x="87" y="0"/>
                      </a:lnTo>
                      <a:lnTo>
                        <a:pt x="87" y="2"/>
                      </a:lnTo>
                      <a:lnTo>
                        <a:pt x="88" y="2"/>
                      </a:lnTo>
                      <a:lnTo>
                        <a:pt x="88" y="4"/>
                      </a:lnTo>
                      <a:lnTo>
                        <a:pt x="99" y="15"/>
                      </a:lnTo>
                      <a:lnTo>
                        <a:pt x="107" y="28"/>
                      </a:lnTo>
                      <a:lnTo>
                        <a:pt x="116" y="43"/>
                      </a:lnTo>
                      <a:lnTo>
                        <a:pt x="122" y="57"/>
                      </a:lnTo>
                      <a:lnTo>
                        <a:pt x="126" y="74"/>
                      </a:lnTo>
                      <a:lnTo>
                        <a:pt x="130" y="88"/>
                      </a:lnTo>
                      <a:lnTo>
                        <a:pt x="132" y="106"/>
                      </a:lnTo>
                      <a:lnTo>
                        <a:pt x="133" y="123"/>
                      </a:lnTo>
                      <a:lnTo>
                        <a:pt x="133" y="132"/>
                      </a:lnTo>
                      <a:lnTo>
                        <a:pt x="132" y="158"/>
                      </a:lnTo>
                      <a:lnTo>
                        <a:pt x="132" y="189"/>
                      </a:lnTo>
                      <a:lnTo>
                        <a:pt x="130" y="217"/>
                      </a:lnTo>
                      <a:close/>
                    </a:path>
                  </a:pathLst>
                </a:custGeom>
                <a:solidFill>
                  <a:srgbClr val="350000"/>
                </a:solidFill>
                <a:ln w="9525">
                  <a:noFill/>
                  <a:round/>
                  <a:headEnd/>
                  <a:tailEnd/>
                </a:ln>
              </p:spPr>
              <p:txBody>
                <a:bodyPr/>
                <a:lstStyle/>
                <a:p>
                  <a:endParaRPr lang="en-AU"/>
                </a:p>
              </p:txBody>
            </p:sp>
            <p:sp>
              <p:nvSpPr>
                <p:cNvPr id="35020" name="Freeform 36"/>
                <p:cNvSpPr>
                  <a:spLocks/>
                </p:cNvSpPr>
                <p:nvPr/>
              </p:nvSpPr>
              <p:spPr bwMode="auto">
                <a:xfrm>
                  <a:off x="3413" y="2765"/>
                  <a:ext cx="130" cy="107"/>
                </a:xfrm>
                <a:custGeom>
                  <a:avLst/>
                  <a:gdLst>
                    <a:gd name="T0" fmla="*/ 127 w 130"/>
                    <a:gd name="T1" fmla="*/ 1 h 214"/>
                    <a:gd name="T2" fmla="*/ 0 w 130"/>
                    <a:gd name="T3" fmla="*/ 1 h 214"/>
                    <a:gd name="T4" fmla="*/ 0 w 130"/>
                    <a:gd name="T5" fmla="*/ 1 h 214"/>
                    <a:gd name="T6" fmla="*/ 84 w 130"/>
                    <a:gd name="T7" fmla="*/ 0 h 214"/>
                    <a:gd name="T8" fmla="*/ 85 w 130"/>
                    <a:gd name="T9" fmla="*/ 1 h 214"/>
                    <a:gd name="T10" fmla="*/ 85 w 130"/>
                    <a:gd name="T11" fmla="*/ 1 h 214"/>
                    <a:gd name="T12" fmla="*/ 85 w 130"/>
                    <a:gd name="T13" fmla="*/ 1 h 214"/>
                    <a:gd name="T14" fmla="*/ 86 w 130"/>
                    <a:gd name="T15" fmla="*/ 1 h 214"/>
                    <a:gd name="T16" fmla="*/ 97 w 130"/>
                    <a:gd name="T17" fmla="*/ 1 h 214"/>
                    <a:gd name="T18" fmla="*/ 105 w 130"/>
                    <a:gd name="T19" fmla="*/ 1 h 214"/>
                    <a:gd name="T20" fmla="*/ 112 w 130"/>
                    <a:gd name="T21" fmla="*/ 1 h 214"/>
                    <a:gd name="T22" fmla="*/ 118 w 130"/>
                    <a:gd name="T23" fmla="*/ 1 h 214"/>
                    <a:gd name="T24" fmla="*/ 124 w 130"/>
                    <a:gd name="T25" fmla="*/ 1 h 214"/>
                    <a:gd name="T26" fmla="*/ 127 w 130"/>
                    <a:gd name="T27" fmla="*/ 1 h 214"/>
                    <a:gd name="T28" fmla="*/ 128 w 130"/>
                    <a:gd name="T29" fmla="*/ 1 h 214"/>
                    <a:gd name="T30" fmla="*/ 130 w 130"/>
                    <a:gd name="T31" fmla="*/ 1 h 214"/>
                    <a:gd name="T32" fmla="*/ 130 w 130"/>
                    <a:gd name="T33" fmla="*/ 1 h 214"/>
                    <a:gd name="T34" fmla="*/ 128 w 130"/>
                    <a:gd name="T35" fmla="*/ 1 h 214"/>
                    <a:gd name="T36" fmla="*/ 127 w 130"/>
                    <a:gd name="T37" fmla="*/ 1 h 214"/>
                    <a:gd name="T38" fmla="*/ 127 w 130"/>
                    <a:gd name="T39" fmla="*/ 1 h 2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214"/>
                    <a:gd name="T62" fmla="*/ 130 w 130"/>
                    <a:gd name="T63" fmla="*/ 214 h 2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214">
                      <a:moveTo>
                        <a:pt x="127" y="214"/>
                      </a:moveTo>
                      <a:lnTo>
                        <a:pt x="0" y="207"/>
                      </a:lnTo>
                      <a:lnTo>
                        <a:pt x="0" y="122"/>
                      </a:lnTo>
                      <a:lnTo>
                        <a:pt x="84" y="0"/>
                      </a:lnTo>
                      <a:lnTo>
                        <a:pt x="85" y="2"/>
                      </a:lnTo>
                      <a:lnTo>
                        <a:pt x="86" y="3"/>
                      </a:lnTo>
                      <a:lnTo>
                        <a:pt x="97" y="15"/>
                      </a:lnTo>
                      <a:lnTo>
                        <a:pt x="105" y="28"/>
                      </a:lnTo>
                      <a:lnTo>
                        <a:pt x="112" y="42"/>
                      </a:lnTo>
                      <a:lnTo>
                        <a:pt x="118" y="57"/>
                      </a:lnTo>
                      <a:lnTo>
                        <a:pt x="124" y="72"/>
                      </a:lnTo>
                      <a:lnTo>
                        <a:pt x="127" y="88"/>
                      </a:lnTo>
                      <a:lnTo>
                        <a:pt x="128" y="104"/>
                      </a:lnTo>
                      <a:lnTo>
                        <a:pt x="130" y="121"/>
                      </a:lnTo>
                      <a:lnTo>
                        <a:pt x="130" y="130"/>
                      </a:lnTo>
                      <a:lnTo>
                        <a:pt x="128" y="155"/>
                      </a:lnTo>
                      <a:lnTo>
                        <a:pt x="127" y="186"/>
                      </a:lnTo>
                      <a:lnTo>
                        <a:pt x="127" y="214"/>
                      </a:lnTo>
                      <a:close/>
                    </a:path>
                  </a:pathLst>
                </a:custGeom>
                <a:solidFill>
                  <a:srgbClr val="3D0000"/>
                </a:solidFill>
                <a:ln w="9525">
                  <a:noFill/>
                  <a:round/>
                  <a:headEnd/>
                  <a:tailEnd/>
                </a:ln>
              </p:spPr>
              <p:txBody>
                <a:bodyPr/>
                <a:lstStyle/>
                <a:p>
                  <a:endParaRPr lang="en-AU"/>
                </a:p>
              </p:txBody>
            </p:sp>
            <p:sp>
              <p:nvSpPr>
                <p:cNvPr id="35021" name="Freeform 37"/>
                <p:cNvSpPr>
                  <a:spLocks/>
                </p:cNvSpPr>
                <p:nvPr/>
              </p:nvSpPr>
              <p:spPr bwMode="auto">
                <a:xfrm>
                  <a:off x="3414" y="2767"/>
                  <a:ext cx="127" cy="103"/>
                </a:xfrm>
                <a:custGeom>
                  <a:avLst/>
                  <a:gdLst>
                    <a:gd name="T0" fmla="*/ 124 w 127"/>
                    <a:gd name="T1" fmla="*/ 0 h 207"/>
                    <a:gd name="T2" fmla="*/ 0 w 127"/>
                    <a:gd name="T3" fmla="*/ 0 h 207"/>
                    <a:gd name="T4" fmla="*/ 0 w 127"/>
                    <a:gd name="T5" fmla="*/ 0 h 207"/>
                    <a:gd name="T6" fmla="*/ 83 w 127"/>
                    <a:gd name="T7" fmla="*/ 0 h 207"/>
                    <a:gd name="T8" fmla="*/ 83 w 127"/>
                    <a:gd name="T9" fmla="*/ 0 h 207"/>
                    <a:gd name="T10" fmla="*/ 84 w 127"/>
                    <a:gd name="T11" fmla="*/ 0 h 207"/>
                    <a:gd name="T12" fmla="*/ 84 w 127"/>
                    <a:gd name="T13" fmla="*/ 0 h 207"/>
                    <a:gd name="T14" fmla="*/ 84 w 127"/>
                    <a:gd name="T15" fmla="*/ 0 h 207"/>
                    <a:gd name="T16" fmla="*/ 94 w 127"/>
                    <a:gd name="T17" fmla="*/ 0 h 207"/>
                    <a:gd name="T18" fmla="*/ 103 w 127"/>
                    <a:gd name="T19" fmla="*/ 0 h 207"/>
                    <a:gd name="T20" fmla="*/ 110 w 127"/>
                    <a:gd name="T21" fmla="*/ 0 h 207"/>
                    <a:gd name="T22" fmla="*/ 116 w 127"/>
                    <a:gd name="T23" fmla="*/ 0 h 207"/>
                    <a:gd name="T24" fmla="*/ 122 w 127"/>
                    <a:gd name="T25" fmla="*/ 0 h 207"/>
                    <a:gd name="T26" fmla="*/ 124 w 127"/>
                    <a:gd name="T27" fmla="*/ 0 h 207"/>
                    <a:gd name="T28" fmla="*/ 126 w 127"/>
                    <a:gd name="T29" fmla="*/ 0 h 207"/>
                    <a:gd name="T30" fmla="*/ 127 w 127"/>
                    <a:gd name="T31" fmla="*/ 0 h 207"/>
                    <a:gd name="T32" fmla="*/ 127 w 127"/>
                    <a:gd name="T33" fmla="*/ 0 h 207"/>
                    <a:gd name="T34" fmla="*/ 126 w 127"/>
                    <a:gd name="T35" fmla="*/ 0 h 207"/>
                    <a:gd name="T36" fmla="*/ 124 w 127"/>
                    <a:gd name="T37" fmla="*/ 0 h 207"/>
                    <a:gd name="T38" fmla="*/ 124 w 127"/>
                    <a:gd name="T39" fmla="*/ 0 h 2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207"/>
                    <a:gd name="T62" fmla="*/ 127 w 127"/>
                    <a:gd name="T63" fmla="*/ 207 h 2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207">
                      <a:moveTo>
                        <a:pt x="124" y="207"/>
                      </a:moveTo>
                      <a:lnTo>
                        <a:pt x="0" y="202"/>
                      </a:lnTo>
                      <a:lnTo>
                        <a:pt x="0" y="118"/>
                      </a:lnTo>
                      <a:lnTo>
                        <a:pt x="83" y="0"/>
                      </a:lnTo>
                      <a:lnTo>
                        <a:pt x="84" y="2"/>
                      </a:lnTo>
                      <a:lnTo>
                        <a:pt x="84" y="3"/>
                      </a:lnTo>
                      <a:lnTo>
                        <a:pt x="94" y="15"/>
                      </a:lnTo>
                      <a:lnTo>
                        <a:pt x="103" y="28"/>
                      </a:lnTo>
                      <a:lnTo>
                        <a:pt x="110" y="41"/>
                      </a:lnTo>
                      <a:lnTo>
                        <a:pt x="116" y="56"/>
                      </a:lnTo>
                      <a:lnTo>
                        <a:pt x="122" y="70"/>
                      </a:lnTo>
                      <a:lnTo>
                        <a:pt x="124" y="85"/>
                      </a:lnTo>
                      <a:lnTo>
                        <a:pt x="126" y="101"/>
                      </a:lnTo>
                      <a:lnTo>
                        <a:pt x="127" y="118"/>
                      </a:lnTo>
                      <a:lnTo>
                        <a:pt x="127" y="127"/>
                      </a:lnTo>
                      <a:lnTo>
                        <a:pt x="126" y="150"/>
                      </a:lnTo>
                      <a:lnTo>
                        <a:pt x="124" y="181"/>
                      </a:lnTo>
                      <a:lnTo>
                        <a:pt x="124" y="207"/>
                      </a:lnTo>
                      <a:close/>
                    </a:path>
                  </a:pathLst>
                </a:custGeom>
                <a:solidFill>
                  <a:srgbClr val="440000"/>
                </a:solidFill>
                <a:ln w="9525">
                  <a:noFill/>
                  <a:round/>
                  <a:headEnd/>
                  <a:tailEnd/>
                </a:ln>
              </p:spPr>
              <p:txBody>
                <a:bodyPr/>
                <a:lstStyle/>
                <a:p>
                  <a:endParaRPr lang="en-AU"/>
                </a:p>
              </p:txBody>
            </p:sp>
            <p:sp>
              <p:nvSpPr>
                <p:cNvPr id="35022" name="Freeform 38"/>
                <p:cNvSpPr>
                  <a:spLocks/>
                </p:cNvSpPr>
                <p:nvPr/>
              </p:nvSpPr>
              <p:spPr bwMode="auto">
                <a:xfrm>
                  <a:off x="3415" y="2767"/>
                  <a:ext cx="123" cy="102"/>
                </a:xfrm>
                <a:custGeom>
                  <a:avLst/>
                  <a:gdLst>
                    <a:gd name="T0" fmla="*/ 122 w 123"/>
                    <a:gd name="T1" fmla="*/ 1 h 204"/>
                    <a:gd name="T2" fmla="*/ 0 w 123"/>
                    <a:gd name="T3" fmla="*/ 1 h 204"/>
                    <a:gd name="T4" fmla="*/ 0 w 123"/>
                    <a:gd name="T5" fmla="*/ 1 h 204"/>
                    <a:gd name="T6" fmla="*/ 80 w 123"/>
                    <a:gd name="T7" fmla="*/ 0 h 204"/>
                    <a:gd name="T8" fmla="*/ 82 w 123"/>
                    <a:gd name="T9" fmla="*/ 1 h 204"/>
                    <a:gd name="T10" fmla="*/ 82 w 123"/>
                    <a:gd name="T11" fmla="*/ 1 h 204"/>
                    <a:gd name="T12" fmla="*/ 82 w 123"/>
                    <a:gd name="T13" fmla="*/ 1 h 204"/>
                    <a:gd name="T14" fmla="*/ 83 w 123"/>
                    <a:gd name="T15" fmla="*/ 1 h 204"/>
                    <a:gd name="T16" fmla="*/ 100 w 123"/>
                    <a:gd name="T17" fmla="*/ 1 h 204"/>
                    <a:gd name="T18" fmla="*/ 113 w 123"/>
                    <a:gd name="T19" fmla="*/ 1 h 204"/>
                    <a:gd name="T20" fmla="*/ 121 w 123"/>
                    <a:gd name="T21" fmla="*/ 1 h 204"/>
                    <a:gd name="T22" fmla="*/ 123 w 123"/>
                    <a:gd name="T23" fmla="*/ 1 h 204"/>
                    <a:gd name="T24" fmla="*/ 123 w 123"/>
                    <a:gd name="T25" fmla="*/ 1 h 204"/>
                    <a:gd name="T26" fmla="*/ 123 w 123"/>
                    <a:gd name="T27" fmla="*/ 1 h 204"/>
                    <a:gd name="T28" fmla="*/ 122 w 123"/>
                    <a:gd name="T29" fmla="*/ 1 h 204"/>
                    <a:gd name="T30" fmla="*/ 122 w 123"/>
                    <a:gd name="T31" fmla="*/ 1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204"/>
                    <a:gd name="T50" fmla="*/ 123 w 123"/>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204">
                      <a:moveTo>
                        <a:pt x="122" y="204"/>
                      </a:moveTo>
                      <a:lnTo>
                        <a:pt x="0" y="197"/>
                      </a:lnTo>
                      <a:lnTo>
                        <a:pt x="0" y="116"/>
                      </a:lnTo>
                      <a:lnTo>
                        <a:pt x="80" y="0"/>
                      </a:lnTo>
                      <a:lnTo>
                        <a:pt x="82" y="1"/>
                      </a:lnTo>
                      <a:lnTo>
                        <a:pt x="83" y="3"/>
                      </a:lnTo>
                      <a:lnTo>
                        <a:pt x="100" y="28"/>
                      </a:lnTo>
                      <a:lnTo>
                        <a:pt x="113" y="54"/>
                      </a:lnTo>
                      <a:lnTo>
                        <a:pt x="121" y="83"/>
                      </a:lnTo>
                      <a:lnTo>
                        <a:pt x="123" y="114"/>
                      </a:lnTo>
                      <a:lnTo>
                        <a:pt x="123" y="124"/>
                      </a:lnTo>
                      <a:lnTo>
                        <a:pt x="123" y="148"/>
                      </a:lnTo>
                      <a:lnTo>
                        <a:pt x="122" y="178"/>
                      </a:lnTo>
                      <a:lnTo>
                        <a:pt x="122" y="204"/>
                      </a:lnTo>
                      <a:close/>
                    </a:path>
                  </a:pathLst>
                </a:custGeom>
                <a:solidFill>
                  <a:srgbClr val="4F0000"/>
                </a:solidFill>
                <a:ln w="9525">
                  <a:noFill/>
                  <a:round/>
                  <a:headEnd/>
                  <a:tailEnd/>
                </a:ln>
              </p:spPr>
              <p:txBody>
                <a:bodyPr/>
                <a:lstStyle/>
                <a:p>
                  <a:endParaRPr lang="en-AU"/>
                </a:p>
              </p:txBody>
            </p:sp>
            <p:sp>
              <p:nvSpPr>
                <p:cNvPr id="35023" name="Freeform 39"/>
                <p:cNvSpPr>
                  <a:spLocks/>
                </p:cNvSpPr>
                <p:nvPr/>
              </p:nvSpPr>
              <p:spPr bwMode="auto">
                <a:xfrm>
                  <a:off x="3417" y="2769"/>
                  <a:ext cx="120" cy="99"/>
                </a:xfrm>
                <a:custGeom>
                  <a:avLst/>
                  <a:gdLst>
                    <a:gd name="T0" fmla="*/ 119 w 120"/>
                    <a:gd name="T1" fmla="*/ 1 h 197"/>
                    <a:gd name="T2" fmla="*/ 0 w 120"/>
                    <a:gd name="T3" fmla="*/ 1 h 197"/>
                    <a:gd name="T4" fmla="*/ 0 w 120"/>
                    <a:gd name="T5" fmla="*/ 1 h 197"/>
                    <a:gd name="T6" fmla="*/ 78 w 120"/>
                    <a:gd name="T7" fmla="*/ 0 h 197"/>
                    <a:gd name="T8" fmla="*/ 78 w 120"/>
                    <a:gd name="T9" fmla="*/ 0 h 197"/>
                    <a:gd name="T10" fmla="*/ 80 w 120"/>
                    <a:gd name="T11" fmla="*/ 0 h 197"/>
                    <a:gd name="T12" fmla="*/ 80 w 120"/>
                    <a:gd name="T13" fmla="*/ 1 h 197"/>
                    <a:gd name="T14" fmla="*/ 81 w 120"/>
                    <a:gd name="T15" fmla="*/ 1 h 197"/>
                    <a:gd name="T16" fmla="*/ 98 w 120"/>
                    <a:gd name="T17" fmla="*/ 1 h 197"/>
                    <a:gd name="T18" fmla="*/ 110 w 120"/>
                    <a:gd name="T19" fmla="*/ 1 h 197"/>
                    <a:gd name="T20" fmla="*/ 117 w 120"/>
                    <a:gd name="T21" fmla="*/ 1 h 197"/>
                    <a:gd name="T22" fmla="*/ 120 w 120"/>
                    <a:gd name="T23" fmla="*/ 1 h 197"/>
                    <a:gd name="T24" fmla="*/ 120 w 120"/>
                    <a:gd name="T25" fmla="*/ 1 h 197"/>
                    <a:gd name="T26" fmla="*/ 120 w 120"/>
                    <a:gd name="T27" fmla="*/ 1 h 197"/>
                    <a:gd name="T28" fmla="*/ 119 w 120"/>
                    <a:gd name="T29" fmla="*/ 1 h 197"/>
                    <a:gd name="T30" fmla="*/ 119 w 120"/>
                    <a:gd name="T31" fmla="*/ 1 h 1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197"/>
                    <a:gd name="T50" fmla="*/ 120 w 120"/>
                    <a:gd name="T51" fmla="*/ 197 h 1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197">
                      <a:moveTo>
                        <a:pt x="119" y="197"/>
                      </a:moveTo>
                      <a:lnTo>
                        <a:pt x="0" y="193"/>
                      </a:lnTo>
                      <a:lnTo>
                        <a:pt x="0" y="113"/>
                      </a:lnTo>
                      <a:lnTo>
                        <a:pt x="78" y="0"/>
                      </a:lnTo>
                      <a:lnTo>
                        <a:pt x="80" y="0"/>
                      </a:lnTo>
                      <a:lnTo>
                        <a:pt x="80" y="2"/>
                      </a:lnTo>
                      <a:lnTo>
                        <a:pt x="81" y="2"/>
                      </a:lnTo>
                      <a:lnTo>
                        <a:pt x="98" y="26"/>
                      </a:lnTo>
                      <a:lnTo>
                        <a:pt x="110" y="52"/>
                      </a:lnTo>
                      <a:lnTo>
                        <a:pt x="117" y="82"/>
                      </a:lnTo>
                      <a:lnTo>
                        <a:pt x="120" y="111"/>
                      </a:lnTo>
                      <a:lnTo>
                        <a:pt x="120" y="121"/>
                      </a:lnTo>
                      <a:lnTo>
                        <a:pt x="120" y="144"/>
                      </a:lnTo>
                      <a:lnTo>
                        <a:pt x="119" y="173"/>
                      </a:lnTo>
                      <a:lnTo>
                        <a:pt x="119" y="197"/>
                      </a:lnTo>
                      <a:close/>
                    </a:path>
                  </a:pathLst>
                </a:custGeom>
                <a:solidFill>
                  <a:srgbClr val="560000"/>
                </a:solidFill>
                <a:ln w="9525">
                  <a:noFill/>
                  <a:round/>
                  <a:headEnd/>
                  <a:tailEnd/>
                </a:ln>
              </p:spPr>
              <p:txBody>
                <a:bodyPr/>
                <a:lstStyle/>
                <a:p>
                  <a:endParaRPr lang="en-AU"/>
                </a:p>
              </p:txBody>
            </p:sp>
            <p:sp>
              <p:nvSpPr>
                <p:cNvPr id="35024" name="Freeform 40"/>
                <p:cNvSpPr>
                  <a:spLocks/>
                </p:cNvSpPr>
                <p:nvPr/>
              </p:nvSpPr>
              <p:spPr bwMode="auto">
                <a:xfrm>
                  <a:off x="3418" y="2770"/>
                  <a:ext cx="118" cy="97"/>
                </a:xfrm>
                <a:custGeom>
                  <a:avLst/>
                  <a:gdLst>
                    <a:gd name="T0" fmla="*/ 116 w 118"/>
                    <a:gd name="T1" fmla="*/ 1 h 194"/>
                    <a:gd name="T2" fmla="*/ 0 w 118"/>
                    <a:gd name="T3" fmla="*/ 1 h 194"/>
                    <a:gd name="T4" fmla="*/ 0 w 118"/>
                    <a:gd name="T5" fmla="*/ 1 h 194"/>
                    <a:gd name="T6" fmla="*/ 76 w 118"/>
                    <a:gd name="T7" fmla="*/ 0 h 194"/>
                    <a:gd name="T8" fmla="*/ 77 w 118"/>
                    <a:gd name="T9" fmla="*/ 1 h 194"/>
                    <a:gd name="T10" fmla="*/ 77 w 118"/>
                    <a:gd name="T11" fmla="*/ 1 h 194"/>
                    <a:gd name="T12" fmla="*/ 79 w 118"/>
                    <a:gd name="T13" fmla="*/ 1 h 194"/>
                    <a:gd name="T14" fmla="*/ 79 w 118"/>
                    <a:gd name="T15" fmla="*/ 1 h 194"/>
                    <a:gd name="T16" fmla="*/ 96 w 118"/>
                    <a:gd name="T17" fmla="*/ 1 h 194"/>
                    <a:gd name="T18" fmla="*/ 107 w 118"/>
                    <a:gd name="T19" fmla="*/ 1 h 194"/>
                    <a:gd name="T20" fmla="*/ 115 w 118"/>
                    <a:gd name="T21" fmla="*/ 1 h 194"/>
                    <a:gd name="T22" fmla="*/ 118 w 118"/>
                    <a:gd name="T23" fmla="*/ 1 h 194"/>
                    <a:gd name="T24" fmla="*/ 118 w 118"/>
                    <a:gd name="T25" fmla="*/ 1 h 194"/>
                    <a:gd name="T26" fmla="*/ 118 w 118"/>
                    <a:gd name="T27" fmla="*/ 1 h 194"/>
                    <a:gd name="T28" fmla="*/ 116 w 118"/>
                    <a:gd name="T29" fmla="*/ 1 h 194"/>
                    <a:gd name="T30" fmla="*/ 116 w 118"/>
                    <a:gd name="T31" fmla="*/ 1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194"/>
                    <a:gd name="T50" fmla="*/ 118 w 118"/>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194">
                      <a:moveTo>
                        <a:pt x="116" y="194"/>
                      </a:moveTo>
                      <a:lnTo>
                        <a:pt x="0" y="187"/>
                      </a:lnTo>
                      <a:lnTo>
                        <a:pt x="0" y="111"/>
                      </a:lnTo>
                      <a:lnTo>
                        <a:pt x="76" y="0"/>
                      </a:lnTo>
                      <a:lnTo>
                        <a:pt x="77" y="1"/>
                      </a:lnTo>
                      <a:lnTo>
                        <a:pt x="79" y="1"/>
                      </a:lnTo>
                      <a:lnTo>
                        <a:pt x="79" y="3"/>
                      </a:lnTo>
                      <a:lnTo>
                        <a:pt x="96" y="26"/>
                      </a:lnTo>
                      <a:lnTo>
                        <a:pt x="107" y="50"/>
                      </a:lnTo>
                      <a:lnTo>
                        <a:pt x="115" y="80"/>
                      </a:lnTo>
                      <a:lnTo>
                        <a:pt x="118" y="109"/>
                      </a:lnTo>
                      <a:lnTo>
                        <a:pt x="118" y="119"/>
                      </a:lnTo>
                      <a:lnTo>
                        <a:pt x="118" y="142"/>
                      </a:lnTo>
                      <a:lnTo>
                        <a:pt x="116" y="169"/>
                      </a:lnTo>
                      <a:lnTo>
                        <a:pt x="116" y="194"/>
                      </a:lnTo>
                      <a:close/>
                    </a:path>
                  </a:pathLst>
                </a:custGeom>
                <a:solidFill>
                  <a:srgbClr val="5E0000"/>
                </a:solidFill>
                <a:ln w="9525">
                  <a:noFill/>
                  <a:round/>
                  <a:headEnd/>
                  <a:tailEnd/>
                </a:ln>
              </p:spPr>
              <p:txBody>
                <a:bodyPr/>
                <a:lstStyle/>
                <a:p>
                  <a:endParaRPr lang="en-AU"/>
                </a:p>
              </p:txBody>
            </p:sp>
            <p:sp>
              <p:nvSpPr>
                <p:cNvPr id="35025" name="Freeform 41"/>
                <p:cNvSpPr>
                  <a:spLocks/>
                </p:cNvSpPr>
                <p:nvPr/>
              </p:nvSpPr>
              <p:spPr bwMode="auto">
                <a:xfrm>
                  <a:off x="3420" y="2771"/>
                  <a:ext cx="114" cy="94"/>
                </a:xfrm>
                <a:custGeom>
                  <a:avLst/>
                  <a:gdLst>
                    <a:gd name="T0" fmla="*/ 113 w 114"/>
                    <a:gd name="T1" fmla="*/ 1 h 188"/>
                    <a:gd name="T2" fmla="*/ 0 w 114"/>
                    <a:gd name="T3" fmla="*/ 1 h 188"/>
                    <a:gd name="T4" fmla="*/ 0 w 114"/>
                    <a:gd name="T5" fmla="*/ 1 h 188"/>
                    <a:gd name="T6" fmla="*/ 74 w 114"/>
                    <a:gd name="T7" fmla="*/ 0 h 188"/>
                    <a:gd name="T8" fmla="*/ 75 w 114"/>
                    <a:gd name="T9" fmla="*/ 0 h 188"/>
                    <a:gd name="T10" fmla="*/ 75 w 114"/>
                    <a:gd name="T11" fmla="*/ 0 h 188"/>
                    <a:gd name="T12" fmla="*/ 75 w 114"/>
                    <a:gd name="T13" fmla="*/ 1 h 188"/>
                    <a:gd name="T14" fmla="*/ 77 w 114"/>
                    <a:gd name="T15" fmla="*/ 1 h 188"/>
                    <a:gd name="T16" fmla="*/ 92 w 114"/>
                    <a:gd name="T17" fmla="*/ 1 h 188"/>
                    <a:gd name="T18" fmla="*/ 104 w 114"/>
                    <a:gd name="T19" fmla="*/ 1 h 188"/>
                    <a:gd name="T20" fmla="*/ 111 w 114"/>
                    <a:gd name="T21" fmla="*/ 1 h 188"/>
                    <a:gd name="T22" fmla="*/ 114 w 114"/>
                    <a:gd name="T23" fmla="*/ 1 h 188"/>
                    <a:gd name="T24" fmla="*/ 114 w 114"/>
                    <a:gd name="T25" fmla="*/ 1 h 188"/>
                    <a:gd name="T26" fmla="*/ 114 w 114"/>
                    <a:gd name="T27" fmla="*/ 1 h 188"/>
                    <a:gd name="T28" fmla="*/ 113 w 114"/>
                    <a:gd name="T29" fmla="*/ 1 h 188"/>
                    <a:gd name="T30" fmla="*/ 113 w 114"/>
                    <a:gd name="T31" fmla="*/ 1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88"/>
                    <a:gd name="T50" fmla="*/ 114 w 114"/>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88">
                      <a:moveTo>
                        <a:pt x="113" y="188"/>
                      </a:moveTo>
                      <a:lnTo>
                        <a:pt x="0" y="183"/>
                      </a:lnTo>
                      <a:lnTo>
                        <a:pt x="0" y="108"/>
                      </a:lnTo>
                      <a:lnTo>
                        <a:pt x="74" y="0"/>
                      </a:lnTo>
                      <a:lnTo>
                        <a:pt x="75" y="0"/>
                      </a:lnTo>
                      <a:lnTo>
                        <a:pt x="75" y="2"/>
                      </a:lnTo>
                      <a:lnTo>
                        <a:pt x="77" y="2"/>
                      </a:lnTo>
                      <a:lnTo>
                        <a:pt x="92" y="24"/>
                      </a:lnTo>
                      <a:lnTo>
                        <a:pt x="104" y="49"/>
                      </a:lnTo>
                      <a:lnTo>
                        <a:pt x="111" y="77"/>
                      </a:lnTo>
                      <a:lnTo>
                        <a:pt x="114" y="106"/>
                      </a:lnTo>
                      <a:lnTo>
                        <a:pt x="114" y="116"/>
                      </a:lnTo>
                      <a:lnTo>
                        <a:pt x="114" y="137"/>
                      </a:lnTo>
                      <a:lnTo>
                        <a:pt x="113" y="163"/>
                      </a:lnTo>
                      <a:lnTo>
                        <a:pt x="113" y="188"/>
                      </a:lnTo>
                      <a:close/>
                    </a:path>
                  </a:pathLst>
                </a:custGeom>
                <a:solidFill>
                  <a:srgbClr val="660000"/>
                </a:solidFill>
                <a:ln w="9525">
                  <a:noFill/>
                  <a:round/>
                  <a:headEnd/>
                  <a:tailEnd/>
                </a:ln>
              </p:spPr>
              <p:txBody>
                <a:bodyPr/>
                <a:lstStyle/>
                <a:p>
                  <a:endParaRPr lang="en-AU"/>
                </a:p>
              </p:txBody>
            </p:sp>
            <p:sp>
              <p:nvSpPr>
                <p:cNvPr id="35026" name="Freeform 42"/>
                <p:cNvSpPr>
                  <a:spLocks/>
                </p:cNvSpPr>
                <p:nvPr/>
              </p:nvSpPr>
              <p:spPr bwMode="auto">
                <a:xfrm>
                  <a:off x="3421" y="2772"/>
                  <a:ext cx="112" cy="92"/>
                </a:xfrm>
                <a:custGeom>
                  <a:avLst/>
                  <a:gdLst>
                    <a:gd name="T0" fmla="*/ 110 w 112"/>
                    <a:gd name="T1" fmla="*/ 1 h 184"/>
                    <a:gd name="T2" fmla="*/ 0 w 112"/>
                    <a:gd name="T3" fmla="*/ 1 h 184"/>
                    <a:gd name="T4" fmla="*/ 0 w 112"/>
                    <a:gd name="T5" fmla="*/ 1 h 184"/>
                    <a:gd name="T6" fmla="*/ 73 w 112"/>
                    <a:gd name="T7" fmla="*/ 0 h 184"/>
                    <a:gd name="T8" fmla="*/ 73 w 112"/>
                    <a:gd name="T9" fmla="*/ 1 h 184"/>
                    <a:gd name="T10" fmla="*/ 74 w 112"/>
                    <a:gd name="T11" fmla="*/ 1 h 184"/>
                    <a:gd name="T12" fmla="*/ 74 w 112"/>
                    <a:gd name="T13" fmla="*/ 1 h 184"/>
                    <a:gd name="T14" fmla="*/ 74 w 112"/>
                    <a:gd name="T15" fmla="*/ 1 h 184"/>
                    <a:gd name="T16" fmla="*/ 90 w 112"/>
                    <a:gd name="T17" fmla="*/ 1 h 184"/>
                    <a:gd name="T18" fmla="*/ 102 w 112"/>
                    <a:gd name="T19" fmla="*/ 1 h 184"/>
                    <a:gd name="T20" fmla="*/ 109 w 112"/>
                    <a:gd name="T21" fmla="*/ 1 h 184"/>
                    <a:gd name="T22" fmla="*/ 112 w 112"/>
                    <a:gd name="T23" fmla="*/ 1 h 184"/>
                    <a:gd name="T24" fmla="*/ 112 w 112"/>
                    <a:gd name="T25" fmla="*/ 1 h 184"/>
                    <a:gd name="T26" fmla="*/ 112 w 112"/>
                    <a:gd name="T27" fmla="*/ 1 h 184"/>
                    <a:gd name="T28" fmla="*/ 110 w 112"/>
                    <a:gd name="T29" fmla="*/ 1 h 184"/>
                    <a:gd name="T30" fmla="*/ 110 w 112"/>
                    <a:gd name="T31" fmla="*/ 1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184"/>
                    <a:gd name="T50" fmla="*/ 112 w 112"/>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184">
                      <a:moveTo>
                        <a:pt x="110" y="184"/>
                      </a:moveTo>
                      <a:lnTo>
                        <a:pt x="0" y="179"/>
                      </a:lnTo>
                      <a:lnTo>
                        <a:pt x="0" y="104"/>
                      </a:lnTo>
                      <a:lnTo>
                        <a:pt x="73" y="0"/>
                      </a:lnTo>
                      <a:lnTo>
                        <a:pt x="73" y="1"/>
                      </a:lnTo>
                      <a:lnTo>
                        <a:pt x="74" y="1"/>
                      </a:lnTo>
                      <a:lnTo>
                        <a:pt x="74" y="3"/>
                      </a:lnTo>
                      <a:lnTo>
                        <a:pt x="90" y="24"/>
                      </a:lnTo>
                      <a:lnTo>
                        <a:pt x="102" y="49"/>
                      </a:lnTo>
                      <a:lnTo>
                        <a:pt x="109" y="75"/>
                      </a:lnTo>
                      <a:lnTo>
                        <a:pt x="112" y="104"/>
                      </a:lnTo>
                      <a:lnTo>
                        <a:pt x="112" y="112"/>
                      </a:lnTo>
                      <a:lnTo>
                        <a:pt x="112" y="133"/>
                      </a:lnTo>
                      <a:lnTo>
                        <a:pt x="110" y="161"/>
                      </a:lnTo>
                      <a:lnTo>
                        <a:pt x="110" y="184"/>
                      </a:lnTo>
                      <a:close/>
                    </a:path>
                  </a:pathLst>
                </a:custGeom>
                <a:solidFill>
                  <a:srgbClr val="6D0000"/>
                </a:solidFill>
                <a:ln w="9525">
                  <a:noFill/>
                  <a:round/>
                  <a:headEnd/>
                  <a:tailEnd/>
                </a:ln>
              </p:spPr>
              <p:txBody>
                <a:bodyPr/>
                <a:lstStyle/>
                <a:p>
                  <a:endParaRPr lang="en-AU"/>
                </a:p>
              </p:txBody>
            </p:sp>
            <p:sp>
              <p:nvSpPr>
                <p:cNvPr id="35027" name="Freeform 43"/>
                <p:cNvSpPr>
                  <a:spLocks/>
                </p:cNvSpPr>
                <p:nvPr/>
              </p:nvSpPr>
              <p:spPr bwMode="auto">
                <a:xfrm>
                  <a:off x="3142" y="2572"/>
                  <a:ext cx="20" cy="11"/>
                </a:xfrm>
                <a:custGeom>
                  <a:avLst/>
                  <a:gdLst>
                    <a:gd name="T0" fmla="*/ 0 w 20"/>
                    <a:gd name="T1" fmla="*/ 0 h 23"/>
                    <a:gd name="T2" fmla="*/ 1 w 20"/>
                    <a:gd name="T3" fmla="*/ 0 h 23"/>
                    <a:gd name="T4" fmla="*/ 3 w 20"/>
                    <a:gd name="T5" fmla="*/ 0 h 23"/>
                    <a:gd name="T6" fmla="*/ 6 w 20"/>
                    <a:gd name="T7" fmla="*/ 0 h 23"/>
                    <a:gd name="T8" fmla="*/ 10 w 20"/>
                    <a:gd name="T9" fmla="*/ 0 h 23"/>
                    <a:gd name="T10" fmla="*/ 14 w 20"/>
                    <a:gd name="T11" fmla="*/ 0 h 23"/>
                    <a:gd name="T12" fmla="*/ 17 w 20"/>
                    <a:gd name="T13" fmla="*/ 0 h 23"/>
                    <a:gd name="T14" fmla="*/ 19 w 20"/>
                    <a:gd name="T15" fmla="*/ 0 h 23"/>
                    <a:gd name="T16" fmla="*/ 20 w 20"/>
                    <a:gd name="T17" fmla="*/ 0 h 23"/>
                    <a:gd name="T18" fmla="*/ 19 w 20"/>
                    <a:gd name="T19" fmla="*/ 0 h 23"/>
                    <a:gd name="T20" fmla="*/ 17 w 20"/>
                    <a:gd name="T21" fmla="*/ 0 h 23"/>
                    <a:gd name="T22" fmla="*/ 14 w 20"/>
                    <a:gd name="T23" fmla="*/ 0 h 23"/>
                    <a:gd name="T24" fmla="*/ 10 w 20"/>
                    <a:gd name="T25" fmla="*/ 0 h 23"/>
                    <a:gd name="T26" fmla="*/ 6 w 20"/>
                    <a:gd name="T27" fmla="*/ 0 h 23"/>
                    <a:gd name="T28" fmla="*/ 3 w 20"/>
                    <a:gd name="T29" fmla="*/ 0 h 23"/>
                    <a:gd name="T30" fmla="*/ 1 w 20"/>
                    <a:gd name="T31" fmla="*/ 0 h 23"/>
                    <a:gd name="T32" fmla="*/ 0 w 20"/>
                    <a:gd name="T33" fmla="*/ 0 h 23"/>
                    <a:gd name="T34" fmla="*/ 0 w 20"/>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0" y="12"/>
                      </a:moveTo>
                      <a:lnTo>
                        <a:pt x="1" y="17"/>
                      </a:lnTo>
                      <a:lnTo>
                        <a:pt x="3" y="20"/>
                      </a:lnTo>
                      <a:lnTo>
                        <a:pt x="6" y="22"/>
                      </a:lnTo>
                      <a:lnTo>
                        <a:pt x="10" y="23"/>
                      </a:lnTo>
                      <a:lnTo>
                        <a:pt x="14" y="22"/>
                      </a:lnTo>
                      <a:lnTo>
                        <a:pt x="17" y="20"/>
                      </a:lnTo>
                      <a:lnTo>
                        <a:pt x="19" y="17"/>
                      </a:lnTo>
                      <a:lnTo>
                        <a:pt x="20" y="12"/>
                      </a:lnTo>
                      <a:lnTo>
                        <a:pt x="19" y="7"/>
                      </a:lnTo>
                      <a:lnTo>
                        <a:pt x="17" y="4"/>
                      </a:lnTo>
                      <a:lnTo>
                        <a:pt x="14" y="2"/>
                      </a:lnTo>
                      <a:lnTo>
                        <a:pt x="10" y="0"/>
                      </a:lnTo>
                      <a:lnTo>
                        <a:pt x="6" y="2"/>
                      </a:lnTo>
                      <a:lnTo>
                        <a:pt x="3" y="4"/>
                      </a:lnTo>
                      <a:lnTo>
                        <a:pt x="1" y="7"/>
                      </a:lnTo>
                      <a:lnTo>
                        <a:pt x="0" y="12"/>
                      </a:lnTo>
                      <a:close/>
                    </a:path>
                  </a:pathLst>
                </a:custGeom>
                <a:solidFill>
                  <a:srgbClr val="000000"/>
                </a:solidFill>
                <a:ln w="9525">
                  <a:noFill/>
                  <a:round/>
                  <a:headEnd/>
                  <a:tailEnd/>
                </a:ln>
              </p:spPr>
              <p:txBody>
                <a:bodyPr/>
                <a:lstStyle/>
                <a:p>
                  <a:endParaRPr lang="en-AU"/>
                </a:p>
              </p:txBody>
            </p:sp>
            <p:sp>
              <p:nvSpPr>
                <p:cNvPr id="35028" name="Freeform 44"/>
                <p:cNvSpPr>
                  <a:spLocks/>
                </p:cNvSpPr>
                <p:nvPr/>
              </p:nvSpPr>
              <p:spPr bwMode="auto">
                <a:xfrm>
                  <a:off x="3308" y="2572"/>
                  <a:ext cx="19" cy="11"/>
                </a:xfrm>
                <a:custGeom>
                  <a:avLst/>
                  <a:gdLst>
                    <a:gd name="T0" fmla="*/ 0 w 19"/>
                    <a:gd name="T1" fmla="*/ 0 h 23"/>
                    <a:gd name="T2" fmla="*/ 2 w 19"/>
                    <a:gd name="T3" fmla="*/ 0 h 23"/>
                    <a:gd name="T4" fmla="*/ 3 w 19"/>
                    <a:gd name="T5" fmla="*/ 0 h 23"/>
                    <a:gd name="T6" fmla="*/ 6 w 19"/>
                    <a:gd name="T7" fmla="*/ 0 h 23"/>
                    <a:gd name="T8" fmla="*/ 9 w 19"/>
                    <a:gd name="T9" fmla="*/ 0 h 23"/>
                    <a:gd name="T10" fmla="*/ 13 w 19"/>
                    <a:gd name="T11" fmla="*/ 0 h 23"/>
                    <a:gd name="T12" fmla="*/ 16 w 19"/>
                    <a:gd name="T13" fmla="*/ 0 h 23"/>
                    <a:gd name="T14" fmla="*/ 18 w 19"/>
                    <a:gd name="T15" fmla="*/ 0 h 23"/>
                    <a:gd name="T16" fmla="*/ 19 w 19"/>
                    <a:gd name="T17" fmla="*/ 0 h 23"/>
                    <a:gd name="T18" fmla="*/ 18 w 19"/>
                    <a:gd name="T19" fmla="*/ 0 h 23"/>
                    <a:gd name="T20" fmla="*/ 16 w 19"/>
                    <a:gd name="T21" fmla="*/ 0 h 23"/>
                    <a:gd name="T22" fmla="*/ 13 w 19"/>
                    <a:gd name="T23" fmla="*/ 0 h 23"/>
                    <a:gd name="T24" fmla="*/ 9 w 19"/>
                    <a:gd name="T25" fmla="*/ 0 h 23"/>
                    <a:gd name="T26" fmla="*/ 6 w 19"/>
                    <a:gd name="T27" fmla="*/ 0 h 23"/>
                    <a:gd name="T28" fmla="*/ 3 w 19"/>
                    <a:gd name="T29" fmla="*/ 0 h 23"/>
                    <a:gd name="T30" fmla="*/ 2 w 19"/>
                    <a:gd name="T31" fmla="*/ 0 h 23"/>
                    <a:gd name="T32" fmla="*/ 0 w 19"/>
                    <a:gd name="T33" fmla="*/ 0 h 23"/>
                    <a:gd name="T34" fmla="*/ 0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0" y="12"/>
                      </a:moveTo>
                      <a:lnTo>
                        <a:pt x="2" y="17"/>
                      </a:lnTo>
                      <a:lnTo>
                        <a:pt x="3" y="20"/>
                      </a:lnTo>
                      <a:lnTo>
                        <a:pt x="6" y="22"/>
                      </a:lnTo>
                      <a:lnTo>
                        <a:pt x="9" y="23"/>
                      </a:lnTo>
                      <a:lnTo>
                        <a:pt x="13" y="22"/>
                      </a:lnTo>
                      <a:lnTo>
                        <a:pt x="16" y="20"/>
                      </a:lnTo>
                      <a:lnTo>
                        <a:pt x="18" y="17"/>
                      </a:lnTo>
                      <a:lnTo>
                        <a:pt x="19" y="12"/>
                      </a:lnTo>
                      <a:lnTo>
                        <a:pt x="18" y="7"/>
                      </a:lnTo>
                      <a:lnTo>
                        <a:pt x="16" y="4"/>
                      </a:lnTo>
                      <a:lnTo>
                        <a:pt x="13" y="2"/>
                      </a:lnTo>
                      <a:lnTo>
                        <a:pt x="9" y="0"/>
                      </a:lnTo>
                      <a:lnTo>
                        <a:pt x="6" y="2"/>
                      </a:lnTo>
                      <a:lnTo>
                        <a:pt x="3" y="4"/>
                      </a:lnTo>
                      <a:lnTo>
                        <a:pt x="2" y="7"/>
                      </a:lnTo>
                      <a:lnTo>
                        <a:pt x="0" y="12"/>
                      </a:lnTo>
                      <a:close/>
                    </a:path>
                  </a:pathLst>
                </a:custGeom>
                <a:solidFill>
                  <a:srgbClr val="000000"/>
                </a:solidFill>
                <a:ln w="9525">
                  <a:noFill/>
                  <a:round/>
                  <a:headEnd/>
                  <a:tailEnd/>
                </a:ln>
              </p:spPr>
              <p:txBody>
                <a:bodyPr/>
                <a:lstStyle/>
                <a:p>
                  <a:endParaRPr lang="en-AU"/>
                </a:p>
              </p:txBody>
            </p:sp>
            <p:sp>
              <p:nvSpPr>
                <p:cNvPr id="35029" name="Freeform 45"/>
                <p:cNvSpPr>
                  <a:spLocks/>
                </p:cNvSpPr>
                <p:nvPr/>
              </p:nvSpPr>
              <p:spPr bwMode="auto">
                <a:xfrm>
                  <a:off x="3253" y="2506"/>
                  <a:ext cx="121" cy="89"/>
                </a:xfrm>
                <a:custGeom>
                  <a:avLst/>
                  <a:gdLst>
                    <a:gd name="T0" fmla="*/ 0 w 121"/>
                    <a:gd name="T1" fmla="*/ 1 h 176"/>
                    <a:gd name="T2" fmla="*/ 0 w 121"/>
                    <a:gd name="T3" fmla="*/ 1 h 176"/>
                    <a:gd name="T4" fmla="*/ 3 w 121"/>
                    <a:gd name="T5" fmla="*/ 1 h 176"/>
                    <a:gd name="T6" fmla="*/ 6 w 121"/>
                    <a:gd name="T7" fmla="*/ 1 h 176"/>
                    <a:gd name="T8" fmla="*/ 11 w 121"/>
                    <a:gd name="T9" fmla="*/ 1 h 176"/>
                    <a:gd name="T10" fmla="*/ 18 w 121"/>
                    <a:gd name="T11" fmla="*/ 1 h 176"/>
                    <a:gd name="T12" fmla="*/ 26 w 121"/>
                    <a:gd name="T13" fmla="*/ 1 h 176"/>
                    <a:gd name="T14" fmla="*/ 37 w 121"/>
                    <a:gd name="T15" fmla="*/ 1 h 176"/>
                    <a:gd name="T16" fmla="*/ 50 w 121"/>
                    <a:gd name="T17" fmla="*/ 1 h 176"/>
                    <a:gd name="T18" fmla="*/ 64 w 121"/>
                    <a:gd name="T19" fmla="*/ 1 h 176"/>
                    <a:gd name="T20" fmla="*/ 79 w 121"/>
                    <a:gd name="T21" fmla="*/ 1 h 176"/>
                    <a:gd name="T22" fmla="*/ 92 w 121"/>
                    <a:gd name="T23" fmla="*/ 1 h 176"/>
                    <a:gd name="T24" fmla="*/ 103 w 121"/>
                    <a:gd name="T25" fmla="*/ 0 h 176"/>
                    <a:gd name="T26" fmla="*/ 112 w 121"/>
                    <a:gd name="T27" fmla="*/ 0 h 176"/>
                    <a:gd name="T28" fmla="*/ 118 w 121"/>
                    <a:gd name="T29" fmla="*/ 0 h 176"/>
                    <a:gd name="T30" fmla="*/ 121 w 121"/>
                    <a:gd name="T31" fmla="*/ 1 h 176"/>
                    <a:gd name="T32" fmla="*/ 118 w 121"/>
                    <a:gd name="T33" fmla="*/ 1 h 176"/>
                    <a:gd name="T34" fmla="*/ 112 w 121"/>
                    <a:gd name="T35" fmla="*/ 1 h 176"/>
                    <a:gd name="T36" fmla="*/ 105 w 121"/>
                    <a:gd name="T37" fmla="*/ 1 h 176"/>
                    <a:gd name="T38" fmla="*/ 94 w 121"/>
                    <a:gd name="T39" fmla="*/ 1 h 176"/>
                    <a:gd name="T40" fmla="*/ 84 w 121"/>
                    <a:gd name="T41" fmla="*/ 1 h 176"/>
                    <a:gd name="T42" fmla="*/ 74 w 121"/>
                    <a:gd name="T43" fmla="*/ 1 h 176"/>
                    <a:gd name="T44" fmla="*/ 63 w 121"/>
                    <a:gd name="T45" fmla="*/ 1 h 176"/>
                    <a:gd name="T46" fmla="*/ 52 w 121"/>
                    <a:gd name="T47" fmla="*/ 1 h 176"/>
                    <a:gd name="T48" fmla="*/ 42 w 121"/>
                    <a:gd name="T49" fmla="*/ 1 h 176"/>
                    <a:gd name="T50" fmla="*/ 25 w 121"/>
                    <a:gd name="T51" fmla="*/ 1 h 176"/>
                    <a:gd name="T52" fmla="*/ 13 w 121"/>
                    <a:gd name="T53" fmla="*/ 1 h 176"/>
                    <a:gd name="T54" fmla="*/ 6 w 121"/>
                    <a:gd name="T55" fmla="*/ 1 h 176"/>
                    <a:gd name="T56" fmla="*/ 0 w 121"/>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
                    <a:gd name="T88" fmla="*/ 0 h 176"/>
                    <a:gd name="T89" fmla="*/ 121 w 121"/>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 h="176">
                      <a:moveTo>
                        <a:pt x="0" y="176"/>
                      </a:moveTo>
                      <a:lnTo>
                        <a:pt x="0" y="171"/>
                      </a:lnTo>
                      <a:lnTo>
                        <a:pt x="3" y="160"/>
                      </a:lnTo>
                      <a:lnTo>
                        <a:pt x="6" y="143"/>
                      </a:lnTo>
                      <a:lnTo>
                        <a:pt x="11" y="122"/>
                      </a:lnTo>
                      <a:lnTo>
                        <a:pt x="18" y="99"/>
                      </a:lnTo>
                      <a:lnTo>
                        <a:pt x="26" y="77"/>
                      </a:lnTo>
                      <a:lnTo>
                        <a:pt x="37" y="54"/>
                      </a:lnTo>
                      <a:lnTo>
                        <a:pt x="50" y="34"/>
                      </a:lnTo>
                      <a:lnTo>
                        <a:pt x="64" y="19"/>
                      </a:lnTo>
                      <a:lnTo>
                        <a:pt x="79" y="10"/>
                      </a:lnTo>
                      <a:lnTo>
                        <a:pt x="92" y="3"/>
                      </a:lnTo>
                      <a:lnTo>
                        <a:pt x="103" y="0"/>
                      </a:lnTo>
                      <a:lnTo>
                        <a:pt x="112" y="0"/>
                      </a:lnTo>
                      <a:lnTo>
                        <a:pt x="118" y="0"/>
                      </a:lnTo>
                      <a:lnTo>
                        <a:pt x="121" y="2"/>
                      </a:lnTo>
                      <a:lnTo>
                        <a:pt x="118" y="2"/>
                      </a:lnTo>
                      <a:lnTo>
                        <a:pt x="112" y="2"/>
                      </a:lnTo>
                      <a:lnTo>
                        <a:pt x="105" y="3"/>
                      </a:lnTo>
                      <a:lnTo>
                        <a:pt x="94" y="6"/>
                      </a:lnTo>
                      <a:lnTo>
                        <a:pt x="84" y="11"/>
                      </a:lnTo>
                      <a:lnTo>
                        <a:pt x="74" y="19"/>
                      </a:lnTo>
                      <a:lnTo>
                        <a:pt x="63" y="29"/>
                      </a:lnTo>
                      <a:lnTo>
                        <a:pt x="52" y="46"/>
                      </a:lnTo>
                      <a:lnTo>
                        <a:pt x="42" y="65"/>
                      </a:lnTo>
                      <a:lnTo>
                        <a:pt x="25" y="108"/>
                      </a:lnTo>
                      <a:lnTo>
                        <a:pt x="13" y="143"/>
                      </a:lnTo>
                      <a:lnTo>
                        <a:pt x="6" y="168"/>
                      </a:lnTo>
                      <a:lnTo>
                        <a:pt x="0" y="176"/>
                      </a:lnTo>
                      <a:close/>
                    </a:path>
                  </a:pathLst>
                </a:custGeom>
                <a:solidFill>
                  <a:srgbClr val="C69B82"/>
                </a:solidFill>
                <a:ln w="9525">
                  <a:noFill/>
                  <a:round/>
                  <a:headEnd/>
                  <a:tailEnd/>
                </a:ln>
              </p:spPr>
              <p:txBody>
                <a:bodyPr/>
                <a:lstStyle/>
                <a:p>
                  <a:endParaRPr lang="en-AU"/>
                </a:p>
              </p:txBody>
            </p:sp>
            <p:sp>
              <p:nvSpPr>
                <p:cNvPr id="35030" name="Freeform 46"/>
                <p:cNvSpPr>
                  <a:spLocks/>
                </p:cNvSpPr>
                <p:nvPr/>
              </p:nvSpPr>
              <p:spPr bwMode="auto">
                <a:xfrm>
                  <a:off x="3242" y="2768"/>
                  <a:ext cx="43" cy="68"/>
                </a:xfrm>
                <a:custGeom>
                  <a:avLst/>
                  <a:gdLst>
                    <a:gd name="T0" fmla="*/ 43 w 43"/>
                    <a:gd name="T1" fmla="*/ 0 h 136"/>
                    <a:gd name="T2" fmla="*/ 39 w 43"/>
                    <a:gd name="T3" fmla="*/ 1 h 136"/>
                    <a:gd name="T4" fmla="*/ 30 w 43"/>
                    <a:gd name="T5" fmla="*/ 1 h 136"/>
                    <a:gd name="T6" fmla="*/ 19 w 43"/>
                    <a:gd name="T7" fmla="*/ 1 h 136"/>
                    <a:gd name="T8" fmla="*/ 8 w 43"/>
                    <a:gd name="T9" fmla="*/ 1 h 136"/>
                    <a:gd name="T10" fmla="*/ 3 w 43"/>
                    <a:gd name="T11" fmla="*/ 1 h 136"/>
                    <a:gd name="T12" fmla="*/ 0 w 43"/>
                    <a:gd name="T13" fmla="*/ 1 h 136"/>
                    <a:gd name="T14" fmla="*/ 0 w 43"/>
                    <a:gd name="T15" fmla="*/ 1 h 136"/>
                    <a:gd name="T16" fmla="*/ 3 w 43"/>
                    <a:gd name="T17" fmla="*/ 1 h 136"/>
                    <a:gd name="T18" fmla="*/ 6 w 43"/>
                    <a:gd name="T19" fmla="*/ 1 h 136"/>
                    <a:gd name="T20" fmla="*/ 11 w 43"/>
                    <a:gd name="T21" fmla="*/ 1 h 136"/>
                    <a:gd name="T22" fmla="*/ 19 w 43"/>
                    <a:gd name="T23" fmla="*/ 1 h 136"/>
                    <a:gd name="T24" fmla="*/ 27 w 43"/>
                    <a:gd name="T25" fmla="*/ 1 h 136"/>
                    <a:gd name="T26" fmla="*/ 36 w 43"/>
                    <a:gd name="T27" fmla="*/ 1 h 136"/>
                    <a:gd name="T28" fmla="*/ 40 w 43"/>
                    <a:gd name="T29" fmla="*/ 1 h 136"/>
                    <a:gd name="T30" fmla="*/ 43 w 43"/>
                    <a:gd name="T31" fmla="*/ 1 h 136"/>
                    <a:gd name="T32" fmla="*/ 43 w 43"/>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36"/>
                    <a:gd name="T53" fmla="*/ 43 w 43"/>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36">
                      <a:moveTo>
                        <a:pt x="43" y="0"/>
                      </a:moveTo>
                      <a:lnTo>
                        <a:pt x="39" y="4"/>
                      </a:lnTo>
                      <a:lnTo>
                        <a:pt x="30" y="15"/>
                      </a:lnTo>
                      <a:lnTo>
                        <a:pt x="19" y="36"/>
                      </a:lnTo>
                      <a:lnTo>
                        <a:pt x="8" y="66"/>
                      </a:lnTo>
                      <a:lnTo>
                        <a:pt x="3" y="98"/>
                      </a:lnTo>
                      <a:lnTo>
                        <a:pt x="0" y="124"/>
                      </a:lnTo>
                      <a:lnTo>
                        <a:pt x="0" y="136"/>
                      </a:lnTo>
                      <a:lnTo>
                        <a:pt x="3" y="131"/>
                      </a:lnTo>
                      <a:lnTo>
                        <a:pt x="6" y="111"/>
                      </a:lnTo>
                      <a:lnTo>
                        <a:pt x="11" y="85"/>
                      </a:lnTo>
                      <a:lnTo>
                        <a:pt x="19" y="61"/>
                      </a:lnTo>
                      <a:lnTo>
                        <a:pt x="27" y="41"/>
                      </a:lnTo>
                      <a:lnTo>
                        <a:pt x="36" y="27"/>
                      </a:lnTo>
                      <a:lnTo>
                        <a:pt x="40" y="13"/>
                      </a:lnTo>
                      <a:lnTo>
                        <a:pt x="43" y="4"/>
                      </a:lnTo>
                      <a:lnTo>
                        <a:pt x="43" y="0"/>
                      </a:lnTo>
                      <a:close/>
                    </a:path>
                  </a:pathLst>
                </a:custGeom>
                <a:solidFill>
                  <a:srgbClr val="C64982"/>
                </a:solidFill>
                <a:ln w="9525">
                  <a:noFill/>
                  <a:round/>
                  <a:headEnd/>
                  <a:tailEnd/>
                </a:ln>
              </p:spPr>
              <p:txBody>
                <a:bodyPr/>
                <a:lstStyle/>
                <a:p>
                  <a:endParaRPr lang="en-AU"/>
                </a:p>
              </p:txBody>
            </p:sp>
            <p:sp>
              <p:nvSpPr>
                <p:cNvPr id="35031" name="Freeform 47"/>
                <p:cNvSpPr>
                  <a:spLocks/>
                </p:cNvSpPr>
                <p:nvPr/>
              </p:nvSpPr>
              <p:spPr bwMode="auto">
                <a:xfrm>
                  <a:off x="3418" y="2771"/>
                  <a:ext cx="79" cy="56"/>
                </a:xfrm>
                <a:custGeom>
                  <a:avLst/>
                  <a:gdLst>
                    <a:gd name="T0" fmla="*/ 76 w 79"/>
                    <a:gd name="T1" fmla="*/ 0 h 111"/>
                    <a:gd name="T2" fmla="*/ 73 w 79"/>
                    <a:gd name="T3" fmla="*/ 1 h 111"/>
                    <a:gd name="T4" fmla="*/ 63 w 79"/>
                    <a:gd name="T5" fmla="*/ 1 h 111"/>
                    <a:gd name="T6" fmla="*/ 50 w 79"/>
                    <a:gd name="T7" fmla="*/ 1 h 111"/>
                    <a:gd name="T8" fmla="*/ 35 w 79"/>
                    <a:gd name="T9" fmla="*/ 1 h 111"/>
                    <a:gd name="T10" fmla="*/ 21 w 79"/>
                    <a:gd name="T11" fmla="*/ 1 h 111"/>
                    <a:gd name="T12" fmla="*/ 9 w 79"/>
                    <a:gd name="T13" fmla="*/ 1 h 111"/>
                    <a:gd name="T14" fmla="*/ 2 w 79"/>
                    <a:gd name="T15" fmla="*/ 1 h 111"/>
                    <a:gd name="T16" fmla="*/ 0 w 79"/>
                    <a:gd name="T17" fmla="*/ 1 h 111"/>
                    <a:gd name="T18" fmla="*/ 6 w 79"/>
                    <a:gd name="T19" fmla="*/ 1 h 111"/>
                    <a:gd name="T20" fmla="*/ 18 w 79"/>
                    <a:gd name="T21" fmla="*/ 1 h 111"/>
                    <a:gd name="T22" fmla="*/ 29 w 79"/>
                    <a:gd name="T23" fmla="*/ 1 h 111"/>
                    <a:gd name="T24" fmla="*/ 44 w 79"/>
                    <a:gd name="T25" fmla="*/ 1 h 111"/>
                    <a:gd name="T26" fmla="*/ 57 w 79"/>
                    <a:gd name="T27" fmla="*/ 1 h 111"/>
                    <a:gd name="T28" fmla="*/ 68 w 79"/>
                    <a:gd name="T29" fmla="*/ 1 h 111"/>
                    <a:gd name="T30" fmla="*/ 76 w 79"/>
                    <a:gd name="T31" fmla="*/ 1 h 111"/>
                    <a:gd name="T32" fmla="*/ 79 w 79"/>
                    <a:gd name="T33" fmla="*/ 1 h 111"/>
                    <a:gd name="T34" fmla="*/ 77 w 79"/>
                    <a:gd name="T35" fmla="*/ 1 h 111"/>
                    <a:gd name="T36" fmla="*/ 77 w 79"/>
                    <a:gd name="T37" fmla="*/ 1 h 111"/>
                    <a:gd name="T38" fmla="*/ 76 w 79"/>
                    <a:gd name="T39" fmla="*/ 1 h 111"/>
                    <a:gd name="T40" fmla="*/ 76 w 79"/>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11"/>
                    <a:gd name="T65" fmla="*/ 79 w 79"/>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11">
                      <a:moveTo>
                        <a:pt x="76" y="0"/>
                      </a:moveTo>
                      <a:lnTo>
                        <a:pt x="73" y="5"/>
                      </a:lnTo>
                      <a:lnTo>
                        <a:pt x="63" y="18"/>
                      </a:lnTo>
                      <a:lnTo>
                        <a:pt x="50" y="36"/>
                      </a:lnTo>
                      <a:lnTo>
                        <a:pt x="35" y="55"/>
                      </a:lnTo>
                      <a:lnTo>
                        <a:pt x="21" y="77"/>
                      </a:lnTo>
                      <a:lnTo>
                        <a:pt x="9" y="95"/>
                      </a:lnTo>
                      <a:lnTo>
                        <a:pt x="2" y="106"/>
                      </a:lnTo>
                      <a:lnTo>
                        <a:pt x="0" y="111"/>
                      </a:lnTo>
                      <a:lnTo>
                        <a:pt x="6" y="106"/>
                      </a:lnTo>
                      <a:lnTo>
                        <a:pt x="18" y="95"/>
                      </a:lnTo>
                      <a:lnTo>
                        <a:pt x="29" y="80"/>
                      </a:lnTo>
                      <a:lnTo>
                        <a:pt x="44" y="62"/>
                      </a:lnTo>
                      <a:lnTo>
                        <a:pt x="57" y="44"/>
                      </a:lnTo>
                      <a:lnTo>
                        <a:pt x="68" y="28"/>
                      </a:lnTo>
                      <a:lnTo>
                        <a:pt x="76" y="16"/>
                      </a:lnTo>
                      <a:lnTo>
                        <a:pt x="79" y="10"/>
                      </a:lnTo>
                      <a:lnTo>
                        <a:pt x="77" y="6"/>
                      </a:lnTo>
                      <a:lnTo>
                        <a:pt x="77" y="3"/>
                      </a:lnTo>
                      <a:lnTo>
                        <a:pt x="76" y="2"/>
                      </a:lnTo>
                      <a:lnTo>
                        <a:pt x="76" y="0"/>
                      </a:lnTo>
                      <a:close/>
                    </a:path>
                  </a:pathLst>
                </a:custGeom>
                <a:solidFill>
                  <a:srgbClr val="C64982"/>
                </a:solidFill>
                <a:ln w="9525">
                  <a:noFill/>
                  <a:round/>
                  <a:headEnd/>
                  <a:tailEnd/>
                </a:ln>
              </p:spPr>
              <p:txBody>
                <a:bodyPr/>
                <a:lstStyle/>
                <a:p>
                  <a:endParaRPr lang="en-AU"/>
                </a:p>
              </p:txBody>
            </p:sp>
            <p:sp>
              <p:nvSpPr>
                <p:cNvPr id="35032" name="Freeform 48"/>
                <p:cNvSpPr>
                  <a:spLocks/>
                </p:cNvSpPr>
                <p:nvPr/>
              </p:nvSpPr>
              <p:spPr bwMode="auto">
                <a:xfrm>
                  <a:off x="2627" y="2340"/>
                  <a:ext cx="376" cy="429"/>
                </a:xfrm>
                <a:custGeom>
                  <a:avLst/>
                  <a:gdLst>
                    <a:gd name="T0" fmla="*/ 204 w 376"/>
                    <a:gd name="T1" fmla="*/ 1 h 858"/>
                    <a:gd name="T2" fmla="*/ 204 w 376"/>
                    <a:gd name="T3" fmla="*/ 1 h 858"/>
                    <a:gd name="T4" fmla="*/ 212 w 376"/>
                    <a:gd name="T5" fmla="*/ 1 h 858"/>
                    <a:gd name="T6" fmla="*/ 221 w 376"/>
                    <a:gd name="T7" fmla="*/ 1 h 858"/>
                    <a:gd name="T8" fmla="*/ 230 w 376"/>
                    <a:gd name="T9" fmla="*/ 1 h 858"/>
                    <a:gd name="T10" fmla="*/ 239 w 376"/>
                    <a:gd name="T11" fmla="*/ 1 h 858"/>
                    <a:gd name="T12" fmla="*/ 246 w 376"/>
                    <a:gd name="T13" fmla="*/ 1 h 858"/>
                    <a:gd name="T14" fmla="*/ 253 w 376"/>
                    <a:gd name="T15" fmla="*/ 1 h 858"/>
                    <a:gd name="T16" fmla="*/ 260 w 376"/>
                    <a:gd name="T17" fmla="*/ 1 h 858"/>
                    <a:gd name="T18" fmla="*/ 266 w 376"/>
                    <a:gd name="T19" fmla="*/ 1 h 858"/>
                    <a:gd name="T20" fmla="*/ 280 w 376"/>
                    <a:gd name="T21" fmla="*/ 1 h 858"/>
                    <a:gd name="T22" fmla="*/ 292 w 376"/>
                    <a:gd name="T23" fmla="*/ 1 h 858"/>
                    <a:gd name="T24" fmla="*/ 298 w 376"/>
                    <a:gd name="T25" fmla="*/ 1 h 858"/>
                    <a:gd name="T26" fmla="*/ 301 w 376"/>
                    <a:gd name="T27" fmla="*/ 1 h 858"/>
                    <a:gd name="T28" fmla="*/ 304 w 376"/>
                    <a:gd name="T29" fmla="*/ 1 h 858"/>
                    <a:gd name="T30" fmla="*/ 250 w 376"/>
                    <a:gd name="T31" fmla="*/ 1 h 858"/>
                    <a:gd name="T32" fmla="*/ 253 w 376"/>
                    <a:gd name="T33" fmla="*/ 0 h 858"/>
                    <a:gd name="T34" fmla="*/ 62 w 376"/>
                    <a:gd name="T35" fmla="*/ 1 h 858"/>
                    <a:gd name="T36" fmla="*/ 71 w 376"/>
                    <a:gd name="T37" fmla="*/ 1 h 858"/>
                    <a:gd name="T38" fmla="*/ 72 w 376"/>
                    <a:gd name="T39" fmla="*/ 1 h 858"/>
                    <a:gd name="T40" fmla="*/ 79 w 376"/>
                    <a:gd name="T41" fmla="*/ 1 h 858"/>
                    <a:gd name="T42" fmla="*/ 89 w 376"/>
                    <a:gd name="T43" fmla="*/ 1 h 858"/>
                    <a:gd name="T44" fmla="*/ 104 w 376"/>
                    <a:gd name="T45" fmla="*/ 1 h 858"/>
                    <a:gd name="T46" fmla="*/ 111 w 376"/>
                    <a:gd name="T47" fmla="*/ 1 h 858"/>
                    <a:gd name="T48" fmla="*/ 118 w 376"/>
                    <a:gd name="T49" fmla="*/ 1 h 858"/>
                    <a:gd name="T50" fmla="*/ 126 w 376"/>
                    <a:gd name="T51" fmla="*/ 1 h 858"/>
                    <a:gd name="T52" fmla="*/ 134 w 376"/>
                    <a:gd name="T53" fmla="*/ 1 h 858"/>
                    <a:gd name="T54" fmla="*/ 142 w 376"/>
                    <a:gd name="T55" fmla="*/ 1 h 858"/>
                    <a:gd name="T56" fmla="*/ 150 w 376"/>
                    <a:gd name="T57" fmla="*/ 1 h 858"/>
                    <a:gd name="T58" fmla="*/ 159 w 376"/>
                    <a:gd name="T59" fmla="*/ 1 h 858"/>
                    <a:gd name="T60" fmla="*/ 168 w 376"/>
                    <a:gd name="T61" fmla="*/ 1 h 858"/>
                    <a:gd name="T62" fmla="*/ 168 w 376"/>
                    <a:gd name="T63" fmla="*/ 1 h 858"/>
                    <a:gd name="T64" fmla="*/ 133 w 376"/>
                    <a:gd name="T65" fmla="*/ 1 h 858"/>
                    <a:gd name="T66" fmla="*/ 101 w 376"/>
                    <a:gd name="T67" fmla="*/ 1 h 858"/>
                    <a:gd name="T68" fmla="*/ 74 w 376"/>
                    <a:gd name="T69" fmla="*/ 1 h 858"/>
                    <a:gd name="T70" fmla="*/ 49 w 376"/>
                    <a:gd name="T71" fmla="*/ 1 h 858"/>
                    <a:gd name="T72" fmla="*/ 29 w 376"/>
                    <a:gd name="T73" fmla="*/ 1 h 858"/>
                    <a:gd name="T74" fmla="*/ 13 w 376"/>
                    <a:gd name="T75" fmla="*/ 1 h 858"/>
                    <a:gd name="T76" fmla="*/ 3 w 376"/>
                    <a:gd name="T77" fmla="*/ 1 h 858"/>
                    <a:gd name="T78" fmla="*/ 0 w 376"/>
                    <a:gd name="T79" fmla="*/ 1 h 858"/>
                    <a:gd name="T80" fmla="*/ 0 w 376"/>
                    <a:gd name="T81" fmla="*/ 1 h 858"/>
                    <a:gd name="T82" fmla="*/ 376 w 376"/>
                    <a:gd name="T83" fmla="*/ 1 h 858"/>
                    <a:gd name="T84" fmla="*/ 376 w 376"/>
                    <a:gd name="T85" fmla="*/ 1 h 858"/>
                    <a:gd name="T86" fmla="*/ 375 w 376"/>
                    <a:gd name="T87" fmla="*/ 1 h 858"/>
                    <a:gd name="T88" fmla="*/ 372 w 376"/>
                    <a:gd name="T89" fmla="*/ 1 h 858"/>
                    <a:gd name="T90" fmla="*/ 367 w 376"/>
                    <a:gd name="T91" fmla="*/ 1 h 858"/>
                    <a:gd name="T92" fmla="*/ 362 w 376"/>
                    <a:gd name="T93" fmla="*/ 1 h 858"/>
                    <a:gd name="T94" fmla="*/ 354 w 376"/>
                    <a:gd name="T95" fmla="*/ 1 h 858"/>
                    <a:gd name="T96" fmla="*/ 344 w 376"/>
                    <a:gd name="T97" fmla="*/ 1 h 858"/>
                    <a:gd name="T98" fmla="*/ 334 w 376"/>
                    <a:gd name="T99" fmla="*/ 1 h 858"/>
                    <a:gd name="T100" fmla="*/ 321 w 376"/>
                    <a:gd name="T101" fmla="*/ 1 h 858"/>
                    <a:gd name="T102" fmla="*/ 308 w 376"/>
                    <a:gd name="T103" fmla="*/ 1 h 858"/>
                    <a:gd name="T104" fmla="*/ 295 w 376"/>
                    <a:gd name="T105" fmla="*/ 1 h 858"/>
                    <a:gd name="T106" fmla="*/ 282 w 376"/>
                    <a:gd name="T107" fmla="*/ 1 h 858"/>
                    <a:gd name="T108" fmla="*/ 267 w 376"/>
                    <a:gd name="T109" fmla="*/ 1 h 858"/>
                    <a:gd name="T110" fmla="*/ 252 w 376"/>
                    <a:gd name="T111" fmla="*/ 1 h 858"/>
                    <a:gd name="T112" fmla="*/ 237 w 376"/>
                    <a:gd name="T113" fmla="*/ 1 h 858"/>
                    <a:gd name="T114" fmla="*/ 220 w 376"/>
                    <a:gd name="T115" fmla="*/ 1 h 858"/>
                    <a:gd name="T116" fmla="*/ 204 w 376"/>
                    <a:gd name="T117" fmla="*/ 1 h 8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6"/>
                    <a:gd name="T178" fmla="*/ 0 h 858"/>
                    <a:gd name="T179" fmla="*/ 376 w 376"/>
                    <a:gd name="T180" fmla="*/ 858 h 8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6" h="858">
                      <a:moveTo>
                        <a:pt x="204" y="494"/>
                      </a:moveTo>
                      <a:lnTo>
                        <a:pt x="204" y="489"/>
                      </a:lnTo>
                      <a:lnTo>
                        <a:pt x="212" y="488"/>
                      </a:lnTo>
                      <a:lnTo>
                        <a:pt x="221" y="485"/>
                      </a:lnTo>
                      <a:lnTo>
                        <a:pt x="230" y="481"/>
                      </a:lnTo>
                      <a:lnTo>
                        <a:pt x="239" y="476"/>
                      </a:lnTo>
                      <a:lnTo>
                        <a:pt x="246" y="472"/>
                      </a:lnTo>
                      <a:lnTo>
                        <a:pt x="253" y="465"/>
                      </a:lnTo>
                      <a:lnTo>
                        <a:pt x="260" y="459"/>
                      </a:lnTo>
                      <a:lnTo>
                        <a:pt x="266" y="452"/>
                      </a:lnTo>
                      <a:lnTo>
                        <a:pt x="280" y="432"/>
                      </a:lnTo>
                      <a:lnTo>
                        <a:pt x="292" y="410"/>
                      </a:lnTo>
                      <a:lnTo>
                        <a:pt x="298" y="385"/>
                      </a:lnTo>
                      <a:lnTo>
                        <a:pt x="301" y="361"/>
                      </a:lnTo>
                      <a:lnTo>
                        <a:pt x="304" y="41"/>
                      </a:lnTo>
                      <a:lnTo>
                        <a:pt x="250" y="46"/>
                      </a:lnTo>
                      <a:lnTo>
                        <a:pt x="253" y="0"/>
                      </a:lnTo>
                      <a:lnTo>
                        <a:pt x="62" y="70"/>
                      </a:lnTo>
                      <a:lnTo>
                        <a:pt x="71" y="361"/>
                      </a:lnTo>
                      <a:lnTo>
                        <a:pt x="72" y="385"/>
                      </a:lnTo>
                      <a:lnTo>
                        <a:pt x="79" y="410"/>
                      </a:lnTo>
                      <a:lnTo>
                        <a:pt x="89" y="432"/>
                      </a:lnTo>
                      <a:lnTo>
                        <a:pt x="104" y="452"/>
                      </a:lnTo>
                      <a:lnTo>
                        <a:pt x="111" y="459"/>
                      </a:lnTo>
                      <a:lnTo>
                        <a:pt x="118" y="465"/>
                      </a:lnTo>
                      <a:lnTo>
                        <a:pt x="126" y="472"/>
                      </a:lnTo>
                      <a:lnTo>
                        <a:pt x="134" y="476"/>
                      </a:lnTo>
                      <a:lnTo>
                        <a:pt x="142" y="481"/>
                      </a:lnTo>
                      <a:lnTo>
                        <a:pt x="150" y="485"/>
                      </a:lnTo>
                      <a:lnTo>
                        <a:pt x="159" y="488"/>
                      </a:lnTo>
                      <a:lnTo>
                        <a:pt x="168" y="489"/>
                      </a:lnTo>
                      <a:lnTo>
                        <a:pt x="168" y="494"/>
                      </a:lnTo>
                      <a:lnTo>
                        <a:pt x="133" y="503"/>
                      </a:lnTo>
                      <a:lnTo>
                        <a:pt x="101" y="517"/>
                      </a:lnTo>
                      <a:lnTo>
                        <a:pt x="74" y="538"/>
                      </a:lnTo>
                      <a:lnTo>
                        <a:pt x="49" y="563"/>
                      </a:lnTo>
                      <a:lnTo>
                        <a:pt x="29" y="594"/>
                      </a:lnTo>
                      <a:lnTo>
                        <a:pt x="13" y="628"/>
                      </a:lnTo>
                      <a:lnTo>
                        <a:pt x="3" y="666"/>
                      </a:lnTo>
                      <a:lnTo>
                        <a:pt x="0" y="706"/>
                      </a:lnTo>
                      <a:lnTo>
                        <a:pt x="0" y="840"/>
                      </a:lnTo>
                      <a:lnTo>
                        <a:pt x="376" y="858"/>
                      </a:lnTo>
                      <a:lnTo>
                        <a:pt x="376" y="706"/>
                      </a:lnTo>
                      <a:lnTo>
                        <a:pt x="375" y="685"/>
                      </a:lnTo>
                      <a:lnTo>
                        <a:pt x="372" y="664"/>
                      </a:lnTo>
                      <a:lnTo>
                        <a:pt x="367" y="644"/>
                      </a:lnTo>
                      <a:lnTo>
                        <a:pt x="362" y="625"/>
                      </a:lnTo>
                      <a:lnTo>
                        <a:pt x="354" y="605"/>
                      </a:lnTo>
                      <a:lnTo>
                        <a:pt x="344" y="589"/>
                      </a:lnTo>
                      <a:lnTo>
                        <a:pt x="334" y="571"/>
                      </a:lnTo>
                      <a:lnTo>
                        <a:pt x="321" y="556"/>
                      </a:lnTo>
                      <a:lnTo>
                        <a:pt x="308" y="543"/>
                      </a:lnTo>
                      <a:lnTo>
                        <a:pt x="295" y="532"/>
                      </a:lnTo>
                      <a:lnTo>
                        <a:pt x="282" y="520"/>
                      </a:lnTo>
                      <a:lnTo>
                        <a:pt x="267" y="512"/>
                      </a:lnTo>
                      <a:lnTo>
                        <a:pt x="252" y="506"/>
                      </a:lnTo>
                      <a:lnTo>
                        <a:pt x="237" y="501"/>
                      </a:lnTo>
                      <a:lnTo>
                        <a:pt x="220" y="496"/>
                      </a:lnTo>
                      <a:lnTo>
                        <a:pt x="204" y="494"/>
                      </a:lnTo>
                      <a:close/>
                    </a:path>
                  </a:pathLst>
                </a:custGeom>
                <a:solidFill>
                  <a:srgbClr val="000000"/>
                </a:solidFill>
                <a:ln w="9525">
                  <a:noFill/>
                  <a:round/>
                  <a:headEnd/>
                  <a:tailEnd/>
                </a:ln>
              </p:spPr>
              <p:txBody>
                <a:bodyPr/>
                <a:lstStyle/>
                <a:p>
                  <a:endParaRPr lang="en-AU"/>
                </a:p>
              </p:txBody>
            </p:sp>
            <p:sp>
              <p:nvSpPr>
                <p:cNvPr id="35033" name="Freeform 49"/>
                <p:cNvSpPr>
                  <a:spLocks/>
                </p:cNvSpPr>
                <p:nvPr/>
              </p:nvSpPr>
              <p:spPr bwMode="auto">
                <a:xfrm>
                  <a:off x="2738" y="2607"/>
                  <a:ext cx="62" cy="56"/>
                </a:xfrm>
                <a:custGeom>
                  <a:avLst/>
                  <a:gdLst>
                    <a:gd name="T0" fmla="*/ 62 w 62"/>
                    <a:gd name="T1" fmla="*/ 1 h 112"/>
                    <a:gd name="T2" fmla="*/ 0 w 62"/>
                    <a:gd name="T3" fmla="*/ 1 h 112"/>
                    <a:gd name="T4" fmla="*/ 7 w 62"/>
                    <a:gd name="T5" fmla="*/ 1 h 112"/>
                    <a:gd name="T6" fmla="*/ 15 w 62"/>
                    <a:gd name="T7" fmla="*/ 1 h 112"/>
                    <a:gd name="T8" fmla="*/ 22 w 62"/>
                    <a:gd name="T9" fmla="*/ 1 h 112"/>
                    <a:gd name="T10" fmla="*/ 31 w 62"/>
                    <a:gd name="T11" fmla="*/ 1 h 112"/>
                    <a:gd name="T12" fmla="*/ 38 w 62"/>
                    <a:gd name="T13" fmla="*/ 1 h 112"/>
                    <a:gd name="T14" fmla="*/ 46 w 62"/>
                    <a:gd name="T15" fmla="*/ 1 h 112"/>
                    <a:gd name="T16" fmla="*/ 54 w 62"/>
                    <a:gd name="T17" fmla="*/ 1 h 112"/>
                    <a:gd name="T18" fmla="*/ 62 w 62"/>
                    <a:gd name="T19" fmla="*/ 0 h 112"/>
                    <a:gd name="T20" fmla="*/ 62 w 62"/>
                    <a:gd name="T21" fmla="*/ 1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2"/>
                    <a:gd name="T35" fmla="*/ 62 w 62"/>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2">
                      <a:moveTo>
                        <a:pt x="62" y="112"/>
                      </a:moveTo>
                      <a:lnTo>
                        <a:pt x="0" y="22"/>
                      </a:lnTo>
                      <a:lnTo>
                        <a:pt x="7" y="17"/>
                      </a:lnTo>
                      <a:lnTo>
                        <a:pt x="15" y="14"/>
                      </a:lnTo>
                      <a:lnTo>
                        <a:pt x="22" y="11"/>
                      </a:lnTo>
                      <a:lnTo>
                        <a:pt x="31" y="8"/>
                      </a:lnTo>
                      <a:lnTo>
                        <a:pt x="38" y="4"/>
                      </a:lnTo>
                      <a:lnTo>
                        <a:pt x="46" y="3"/>
                      </a:lnTo>
                      <a:lnTo>
                        <a:pt x="54" y="1"/>
                      </a:lnTo>
                      <a:lnTo>
                        <a:pt x="62" y="0"/>
                      </a:lnTo>
                      <a:lnTo>
                        <a:pt x="62" y="112"/>
                      </a:lnTo>
                      <a:close/>
                    </a:path>
                  </a:pathLst>
                </a:custGeom>
                <a:solidFill>
                  <a:srgbClr val="FFFFFF"/>
                </a:solidFill>
                <a:ln w="9525">
                  <a:noFill/>
                  <a:round/>
                  <a:headEnd/>
                  <a:tailEnd/>
                </a:ln>
              </p:spPr>
              <p:txBody>
                <a:bodyPr/>
                <a:lstStyle/>
                <a:p>
                  <a:endParaRPr lang="en-AU"/>
                </a:p>
              </p:txBody>
            </p:sp>
            <p:sp>
              <p:nvSpPr>
                <p:cNvPr id="35034" name="Freeform 50"/>
                <p:cNvSpPr>
                  <a:spLocks/>
                </p:cNvSpPr>
                <p:nvPr/>
              </p:nvSpPr>
              <p:spPr bwMode="auto">
                <a:xfrm>
                  <a:off x="2835" y="2608"/>
                  <a:ext cx="57" cy="52"/>
                </a:xfrm>
                <a:custGeom>
                  <a:avLst/>
                  <a:gdLst>
                    <a:gd name="T0" fmla="*/ 0 w 57"/>
                    <a:gd name="T1" fmla="*/ 0 h 105"/>
                    <a:gd name="T2" fmla="*/ 7 w 57"/>
                    <a:gd name="T3" fmla="*/ 0 h 105"/>
                    <a:gd name="T4" fmla="*/ 15 w 57"/>
                    <a:gd name="T5" fmla="*/ 0 h 105"/>
                    <a:gd name="T6" fmla="*/ 23 w 57"/>
                    <a:gd name="T7" fmla="*/ 0 h 105"/>
                    <a:gd name="T8" fmla="*/ 31 w 57"/>
                    <a:gd name="T9" fmla="*/ 0 h 105"/>
                    <a:gd name="T10" fmla="*/ 38 w 57"/>
                    <a:gd name="T11" fmla="*/ 0 h 105"/>
                    <a:gd name="T12" fmla="*/ 44 w 57"/>
                    <a:gd name="T13" fmla="*/ 0 h 105"/>
                    <a:gd name="T14" fmla="*/ 51 w 57"/>
                    <a:gd name="T15" fmla="*/ 0 h 105"/>
                    <a:gd name="T16" fmla="*/ 57 w 57"/>
                    <a:gd name="T17" fmla="*/ 0 h 105"/>
                    <a:gd name="T18" fmla="*/ 0 w 57"/>
                    <a:gd name="T19" fmla="*/ 0 h 105"/>
                    <a:gd name="T20" fmla="*/ 0 w 57"/>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05"/>
                    <a:gd name="T35" fmla="*/ 57 w 57"/>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05">
                      <a:moveTo>
                        <a:pt x="0" y="0"/>
                      </a:moveTo>
                      <a:lnTo>
                        <a:pt x="7" y="2"/>
                      </a:lnTo>
                      <a:lnTo>
                        <a:pt x="15" y="3"/>
                      </a:lnTo>
                      <a:lnTo>
                        <a:pt x="23" y="5"/>
                      </a:lnTo>
                      <a:lnTo>
                        <a:pt x="31" y="8"/>
                      </a:lnTo>
                      <a:lnTo>
                        <a:pt x="38" y="10"/>
                      </a:lnTo>
                      <a:lnTo>
                        <a:pt x="44" y="13"/>
                      </a:lnTo>
                      <a:lnTo>
                        <a:pt x="51" y="18"/>
                      </a:lnTo>
                      <a:lnTo>
                        <a:pt x="57" y="21"/>
                      </a:lnTo>
                      <a:lnTo>
                        <a:pt x="0" y="105"/>
                      </a:lnTo>
                      <a:lnTo>
                        <a:pt x="0" y="0"/>
                      </a:lnTo>
                      <a:close/>
                    </a:path>
                  </a:pathLst>
                </a:custGeom>
                <a:solidFill>
                  <a:srgbClr val="FFFFFF"/>
                </a:solidFill>
                <a:ln w="9525">
                  <a:noFill/>
                  <a:round/>
                  <a:headEnd/>
                  <a:tailEnd/>
                </a:ln>
              </p:spPr>
              <p:txBody>
                <a:bodyPr/>
                <a:lstStyle/>
                <a:p>
                  <a:endParaRPr lang="en-AU"/>
                </a:p>
              </p:txBody>
            </p:sp>
            <p:sp>
              <p:nvSpPr>
                <p:cNvPr id="35035" name="Freeform 51"/>
                <p:cNvSpPr>
                  <a:spLocks/>
                </p:cNvSpPr>
                <p:nvPr/>
              </p:nvSpPr>
              <p:spPr bwMode="auto">
                <a:xfrm>
                  <a:off x="2725" y="2369"/>
                  <a:ext cx="169" cy="196"/>
                </a:xfrm>
                <a:custGeom>
                  <a:avLst/>
                  <a:gdLst>
                    <a:gd name="T0" fmla="*/ 7 w 169"/>
                    <a:gd name="T1" fmla="*/ 0 h 393"/>
                    <a:gd name="T2" fmla="*/ 6 w 169"/>
                    <a:gd name="T3" fmla="*/ 0 h 393"/>
                    <a:gd name="T4" fmla="*/ 4 w 169"/>
                    <a:gd name="T5" fmla="*/ 0 h 393"/>
                    <a:gd name="T6" fmla="*/ 2 w 169"/>
                    <a:gd name="T7" fmla="*/ 0 h 393"/>
                    <a:gd name="T8" fmla="*/ 0 w 169"/>
                    <a:gd name="T9" fmla="*/ 0 h 393"/>
                    <a:gd name="T10" fmla="*/ 116 w 169"/>
                    <a:gd name="T11" fmla="*/ 0 h 393"/>
                    <a:gd name="T12" fmla="*/ 113 w 169"/>
                    <a:gd name="T13" fmla="*/ 0 h 393"/>
                    <a:gd name="T14" fmla="*/ 169 w 169"/>
                    <a:gd name="T15" fmla="*/ 0 h 393"/>
                    <a:gd name="T16" fmla="*/ 169 w 169"/>
                    <a:gd name="T17" fmla="*/ 0 h 393"/>
                    <a:gd name="T18" fmla="*/ 168 w 169"/>
                    <a:gd name="T19" fmla="*/ 0 h 393"/>
                    <a:gd name="T20" fmla="*/ 167 w 169"/>
                    <a:gd name="T21" fmla="*/ 0 h 393"/>
                    <a:gd name="T22" fmla="*/ 167 w 169"/>
                    <a:gd name="T23" fmla="*/ 0 h 393"/>
                    <a:gd name="T24" fmla="*/ 165 w 169"/>
                    <a:gd name="T25" fmla="*/ 0 h 393"/>
                    <a:gd name="T26" fmla="*/ 161 w 169"/>
                    <a:gd name="T27" fmla="*/ 0 h 393"/>
                    <a:gd name="T28" fmla="*/ 154 w 169"/>
                    <a:gd name="T29" fmla="*/ 0 h 393"/>
                    <a:gd name="T30" fmla="*/ 143 w 169"/>
                    <a:gd name="T31" fmla="*/ 0 h 393"/>
                    <a:gd name="T32" fmla="*/ 132 w 169"/>
                    <a:gd name="T33" fmla="*/ 0 h 393"/>
                    <a:gd name="T34" fmla="*/ 119 w 169"/>
                    <a:gd name="T35" fmla="*/ 0 h 393"/>
                    <a:gd name="T36" fmla="*/ 104 w 169"/>
                    <a:gd name="T37" fmla="*/ 0 h 393"/>
                    <a:gd name="T38" fmla="*/ 88 w 169"/>
                    <a:gd name="T39" fmla="*/ 0 h 393"/>
                    <a:gd name="T40" fmla="*/ 80 w 169"/>
                    <a:gd name="T41" fmla="*/ 0 h 393"/>
                    <a:gd name="T42" fmla="*/ 73 w 169"/>
                    <a:gd name="T43" fmla="*/ 0 h 393"/>
                    <a:gd name="T44" fmla="*/ 65 w 169"/>
                    <a:gd name="T45" fmla="*/ 0 h 393"/>
                    <a:gd name="T46" fmla="*/ 58 w 169"/>
                    <a:gd name="T47" fmla="*/ 0 h 393"/>
                    <a:gd name="T48" fmla="*/ 51 w 169"/>
                    <a:gd name="T49" fmla="*/ 0 h 393"/>
                    <a:gd name="T50" fmla="*/ 44 w 169"/>
                    <a:gd name="T51" fmla="*/ 0 h 393"/>
                    <a:gd name="T52" fmla="*/ 36 w 169"/>
                    <a:gd name="T53" fmla="*/ 0 h 393"/>
                    <a:gd name="T54" fmla="*/ 31 w 169"/>
                    <a:gd name="T55" fmla="*/ 0 h 393"/>
                    <a:gd name="T56" fmla="*/ 20 w 169"/>
                    <a:gd name="T57" fmla="*/ 0 h 393"/>
                    <a:gd name="T58" fmla="*/ 13 w 169"/>
                    <a:gd name="T59" fmla="*/ 0 h 393"/>
                    <a:gd name="T60" fmla="*/ 9 w 169"/>
                    <a:gd name="T61" fmla="*/ 0 h 393"/>
                    <a:gd name="T62" fmla="*/ 7 w 169"/>
                    <a:gd name="T63" fmla="*/ 0 h 3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9"/>
                    <a:gd name="T97" fmla="*/ 0 h 393"/>
                    <a:gd name="T98" fmla="*/ 169 w 169"/>
                    <a:gd name="T99" fmla="*/ 393 h 3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9" h="393">
                      <a:moveTo>
                        <a:pt x="7" y="304"/>
                      </a:moveTo>
                      <a:lnTo>
                        <a:pt x="6" y="269"/>
                      </a:lnTo>
                      <a:lnTo>
                        <a:pt x="4" y="194"/>
                      </a:lnTo>
                      <a:lnTo>
                        <a:pt x="2" y="108"/>
                      </a:lnTo>
                      <a:lnTo>
                        <a:pt x="0" y="43"/>
                      </a:lnTo>
                      <a:lnTo>
                        <a:pt x="116" y="0"/>
                      </a:lnTo>
                      <a:lnTo>
                        <a:pt x="113" y="33"/>
                      </a:lnTo>
                      <a:lnTo>
                        <a:pt x="169" y="28"/>
                      </a:lnTo>
                      <a:lnTo>
                        <a:pt x="169" y="100"/>
                      </a:lnTo>
                      <a:lnTo>
                        <a:pt x="168" y="191"/>
                      </a:lnTo>
                      <a:lnTo>
                        <a:pt x="167" y="269"/>
                      </a:lnTo>
                      <a:lnTo>
                        <a:pt x="167" y="304"/>
                      </a:lnTo>
                      <a:lnTo>
                        <a:pt x="165" y="322"/>
                      </a:lnTo>
                      <a:lnTo>
                        <a:pt x="161" y="338"/>
                      </a:lnTo>
                      <a:lnTo>
                        <a:pt x="154" y="354"/>
                      </a:lnTo>
                      <a:lnTo>
                        <a:pt x="143" y="367"/>
                      </a:lnTo>
                      <a:lnTo>
                        <a:pt x="132" y="379"/>
                      </a:lnTo>
                      <a:lnTo>
                        <a:pt x="119" y="387"/>
                      </a:lnTo>
                      <a:lnTo>
                        <a:pt x="104" y="392"/>
                      </a:lnTo>
                      <a:lnTo>
                        <a:pt x="88" y="393"/>
                      </a:lnTo>
                      <a:lnTo>
                        <a:pt x="80" y="393"/>
                      </a:lnTo>
                      <a:lnTo>
                        <a:pt x="73" y="392"/>
                      </a:lnTo>
                      <a:lnTo>
                        <a:pt x="65" y="390"/>
                      </a:lnTo>
                      <a:lnTo>
                        <a:pt x="58" y="387"/>
                      </a:lnTo>
                      <a:lnTo>
                        <a:pt x="51" y="382"/>
                      </a:lnTo>
                      <a:lnTo>
                        <a:pt x="44" y="379"/>
                      </a:lnTo>
                      <a:lnTo>
                        <a:pt x="36" y="374"/>
                      </a:lnTo>
                      <a:lnTo>
                        <a:pt x="31" y="367"/>
                      </a:lnTo>
                      <a:lnTo>
                        <a:pt x="20" y="353"/>
                      </a:lnTo>
                      <a:lnTo>
                        <a:pt x="13" y="338"/>
                      </a:lnTo>
                      <a:lnTo>
                        <a:pt x="9" y="320"/>
                      </a:lnTo>
                      <a:lnTo>
                        <a:pt x="7" y="304"/>
                      </a:lnTo>
                      <a:close/>
                    </a:path>
                  </a:pathLst>
                </a:custGeom>
                <a:solidFill>
                  <a:srgbClr val="BF3D6D"/>
                </a:solidFill>
                <a:ln w="9525">
                  <a:noFill/>
                  <a:round/>
                  <a:headEnd/>
                  <a:tailEnd/>
                </a:ln>
              </p:spPr>
              <p:txBody>
                <a:bodyPr/>
                <a:lstStyle/>
                <a:p>
                  <a:endParaRPr lang="en-AU"/>
                </a:p>
              </p:txBody>
            </p:sp>
            <p:sp>
              <p:nvSpPr>
                <p:cNvPr id="35036" name="Freeform 52"/>
                <p:cNvSpPr>
                  <a:spLocks/>
                </p:cNvSpPr>
                <p:nvPr/>
              </p:nvSpPr>
              <p:spPr bwMode="auto">
                <a:xfrm>
                  <a:off x="2725" y="2369"/>
                  <a:ext cx="168" cy="195"/>
                </a:xfrm>
                <a:custGeom>
                  <a:avLst/>
                  <a:gdLst>
                    <a:gd name="T0" fmla="*/ 9 w 168"/>
                    <a:gd name="T1" fmla="*/ 1 h 390"/>
                    <a:gd name="T2" fmla="*/ 7 w 168"/>
                    <a:gd name="T3" fmla="*/ 1 h 390"/>
                    <a:gd name="T4" fmla="*/ 4 w 168"/>
                    <a:gd name="T5" fmla="*/ 1 h 390"/>
                    <a:gd name="T6" fmla="*/ 2 w 168"/>
                    <a:gd name="T7" fmla="*/ 1 h 390"/>
                    <a:gd name="T8" fmla="*/ 0 w 168"/>
                    <a:gd name="T9" fmla="*/ 1 h 390"/>
                    <a:gd name="T10" fmla="*/ 113 w 168"/>
                    <a:gd name="T11" fmla="*/ 0 h 390"/>
                    <a:gd name="T12" fmla="*/ 112 w 168"/>
                    <a:gd name="T13" fmla="*/ 1 h 390"/>
                    <a:gd name="T14" fmla="*/ 168 w 168"/>
                    <a:gd name="T15" fmla="*/ 1 h 390"/>
                    <a:gd name="T16" fmla="*/ 168 w 168"/>
                    <a:gd name="T17" fmla="*/ 1 h 390"/>
                    <a:gd name="T18" fmla="*/ 167 w 168"/>
                    <a:gd name="T19" fmla="*/ 1 h 390"/>
                    <a:gd name="T20" fmla="*/ 165 w 168"/>
                    <a:gd name="T21" fmla="*/ 1 h 390"/>
                    <a:gd name="T22" fmla="*/ 165 w 168"/>
                    <a:gd name="T23" fmla="*/ 1 h 390"/>
                    <a:gd name="T24" fmla="*/ 164 w 168"/>
                    <a:gd name="T25" fmla="*/ 1 h 390"/>
                    <a:gd name="T26" fmla="*/ 159 w 168"/>
                    <a:gd name="T27" fmla="*/ 1 h 390"/>
                    <a:gd name="T28" fmla="*/ 152 w 168"/>
                    <a:gd name="T29" fmla="*/ 1 h 390"/>
                    <a:gd name="T30" fmla="*/ 142 w 168"/>
                    <a:gd name="T31" fmla="*/ 1 h 390"/>
                    <a:gd name="T32" fmla="*/ 130 w 168"/>
                    <a:gd name="T33" fmla="*/ 1 h 390"/>
                    <a:gd name="T34" fmla="*/ 117 w 168"/>
                    <a:gd name="T35" fmla="*/ 1 h 390"/>
                    <a:gd name="T36" fmla="*/ 103 w 168"/>
                    <a:gd name="T37" fmla="*/ 1 h 390"/>
                    <a:gd name="T38" fmla="*/ 87 w 168"/>
                    <a:gd name="T39" fmla="*/ 1 h 390"/>
                    <a:gd name="T40" fmla="*/ 80 w 168"/>
                    <a:gd name="T41" fmla="*/ 1 h 390"/>
                    <a:gd name="T42" fmla="*/ 73 w 168"/>
                    <a:gd name="T43" fmla="*/ 1 h 390"/>
                    <a:gd name="T44" fmla="*/ 64 w 168"/>
                    <a:gd name="T45" fmla="*/ 1 h 390"/>
                    <a:gd name="T46" fmla="*/ 58 w 168"/>
                    <a:gd name="T47" fmla="*/ 1 h 390"/>
                    <a:gd name="T48" fmla="*/ 51 w 168"/>
                    <a:gd name="T49" fmla="*/ 1 h 390"/>
                    <a:gd name="T50" fmla="*/ 44 w 168"/>
                    <a:gd name="T51" fmla="*/ 1 h 390"/>
                    <a:gd name="T52" fmla="*/ 38 w 168"/>
                    <a:gd name="T53" fmla="*/ 1 h 390"/>
                    <a:gd name="T54" fmla="*/ 32 w 168"/>
                    <a:gd name="T55" fmla="*/ 1 h 390"/>
                    <a:gd name="T56" fmla="*/ 22 w 168"/>
                    <a:gd name="T57" fmla="*/ 1 h 390"/>
                    <a:gd name="T58" fmla="*/ 15 w 168"/>
                    <a:gd name="T59" fmla="*/ 1 h 390"/>
                    <a:gd name="T60" fmla="*/ 10 w 168"/>
                    <a:gd name="T61" fmla="*/ 1 h 390"/>
                    <a:gd name="T62" fmla="*/ 9 w 168"/>
                    <a:gd name="T63" fmla="*/ 1 h 3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8"/>
                    <a:gd name="T97" fmla="*/ 0 h 390"/>
                    <a:gd name="T98" fmla="*/ 168 w 168"/>
                    <a:gd name="T99" fmla="*/ 390 h 3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8" h="390">
                      <a:moveTo>
                        <a:pt x="9" y="300"/>
                      </a:moveTo>
                      <a:lnTo>
                        <a:pt x="7" y="267"/>
                      </a:lnTo>
                      <a:lnTo>
                        <a:pt x="4" y="192"/>
                      </a:lnTo>
                      <a:lnTo>
                        <a:pt x="2" y="106"/>
                      </a:lnTo>
                      <a:lnTo>
                        <a:pt x="0" y="41"/>
                      </a:lnTo>
                      <a:lnTo>
                        <a:pt x="113" y="0"/>
                      </a:lnTo>
                      <a:lnTo>
                        <a:pt x="112" y="33"/>
                      </a:lnTo>
                      <a:lnTo>
                        <a:pt x="168" y="26"/>
                      </a:lnTo>
                      <a:lnTo>
                        <a:pt x="168" y="98"/>
                      </a:lnTo>
                      <a:lnTo>
                        <a:pt x="167" y="189"/>
                      </a:lnTo>
                      <a:lnTo>
                        <a:pt x="165" y="267"/>
                      </a:lnTo>
                      <a:lnTo>
                        <a:pt x="165" y="300"/>
                      </a:lnTo>
                      <a:lnTo>
                        <a:pt x="164" y="318"/>
                      </a:lnTo>
                      <a:lnTo>
                        <a:pt x="159" y="334"/>
                      </a:lnTo>
                      <a:lnTo>
                        <a:pt x="152" y="351"/>
                      </a:lnTo>
                      <a:lnTo>
                        <a:pt x="142" y="364"/>
                      </a:lnTo>
                      <a:lnTo>
                        <a:pt x="130" y="375"/>
                      </a:lnTo>
                      <a:lnTo>
                        <a:pt x="117" y="383"/>
                      </a:lnTo>
                      <a:lnTo>
                        <a:pt x="103" y="388"/>
                      </a:lnTo>
                      <a:lnTo>
                        <a:pt x="87" y="390"/>
                      </a:lnTo>
                      <a:lnTo>
                        <a:pt x="80" y="390"/>
                      </a:lnTo>
                      <a:lnTo>
                        <a:pt x="73" y="388"/>
                      </a:lnTo>
                      <a:lnTo>
                        <a:pt x="64" y="386"/>
                      </a:lnTo>
                      <a:lnTo>
                        <a:pt x="58" y="383"/>
                      </a:lnTo>
                      <a:lnTo>
                        <a:pt x="51" y="378"/>
                      </a:lnTo>
                      <a:lnTo>
                        <a:pt x="44" y="375"/>
                      </a:lnTo>
                      <a:lnTo>
                        <a:pt x="38" y="370"/>
                      </a:lnTo>
                      <a:lnTo>
                        <a:pt x="32" y="364"/>
                      </a:lnTo>
                      <a:lnTo>
                        <a:pt x="22" y="349"/>
                      </a:lnTo>
                      <a:lnTo>
                        <a:pt x="15" y="334"/>
                      </a:lnTo>
                      <a:lnTo>
                        <a:pt x="10" y="318"/>
                      </a:lnTo>
                      <a:lnTo>
                        <a:pt x="9" y="300"/>
                      </a:lnTo>
                      <a:close/>
                    </a:path>
                  </a:pathLst>
                </a:custGeom>
                <a:solidFill>
                  <a:srgbClr val="C64C7C"/>
                </a:solidFill>
                <a:ln w="9525">
                  <a:noFill/>
                  <a:round/>
                  <a:headEnd/>
                  <a:tailEnd/>
                </a:ln>
              </p:spPr>
              <p:txBody>
                <a:bodyPr/>
                <a:lstStyle/>
                <a:p>
                  <a:endParaRPr lang="en-AU"/>
                </a:p>
              </p:txBody>
            </p:sp>
            <p:sp>
              <p:nvSpPr>
                <p:cNvPr id="35037" name="Freeform 53"/>
                <p:cNvSpPr>
                  <a:spLocks/>
                </p:cNvSpPr>
                <p:nvPr/>
              </p:nvSpPr>
              <p:spPr bwMode="auto">
                <a:xfrm>
                  <a:off x="2727" y="2369"/>
                  <a:ext cx="165" cy="195"/>
                </a:xfrm>
                <a:custGeom>
                  <a:avLst/>
                  <a:gdLst>
                    <a:gd name="T0" fmla="*/ 7 w 165"/>
                    <a:gd name="T1" fmla="*/ 1 h 388"/>
                    <a:gd name="T2" fmla="*/ 5 w 165"/>
                    <a:gd name="T3" fmla="*/ 1 h 388"/>
                    <a:gd name="T4" fmla="*/ 4 w 165"/>
                    <a:gd name="T5" fmla="*/ 1 h 388"/>
                    <a:gd name="T6" fmla="*/ 1 w 165"/>
                    <a:gd name="T7" fmla="*/ 1 h 388"/>
                    <a:gd name="T8" fmla="*/ 0 w 165"/>
                    <a:gd name="T9" fmla="*/ 1 h 388"/>
                    <a:gd name="T10" fmla="*/ 110 w 165"/>
                    <a:gd name="T11" fmla="*/ 0 h 388"/>
                    <a:gd name="T12" fmla="*/ 108 w 165"/>
                    <a:gd name="T13" fmla="*/ 1 h 388"/>
                    <a:gd name="T14" fmla="*/ 165 w 165"/>
                    <a:gd name="T15" fmla="*/ 1 h 388"/>
                    <a:gd name="T16" fmla="*/ 165 w 165"/>
                    <a:gd name="T17" fmla="*/ 1 h 388"/>
                    <a:gd name="T18" fmla="*/ 163 w 165"/>
                    <a:gd name="T19" fmla="*/ 1 h 388"/>
                    <a:gd name="T20" fmla="*/ 162 w 165"/>
                    <a:gd name="T21" fmla="*/ 1 h 388"/>
                    <a:gd name="T22" fmla="*/ 162 w 165"/>
                    <a:gd name="T23" fmla="*/ 1 h 388"/>
                    <a:gd name="T24" fmla="*/ 160 w 165"/>
                    <a:gd name="T25" fmla="*/ 1 h 388"/>
                    <a:gd name="T26" fmla="*/ 156 w 165"/>
                    <a:gd name="T27" fmla="*/ 1 h 388"/>
                    <a:gd name="T28" fmla="*/ 149 w 165"/>
                    <a:gd name="T29" fmla="*/ 1 h 388"/>
                    <a:gd name="T30" fmla="*/ 140 w 165"/>
                    <a:gd name="T31" fmla="*/ 1 h 388"/>
                    <a:gd name="T32" fmla="*/ 128 w 165"/>
                    <a:gd name="T33" fmla="*/ 1 h 388"/>
                    <a:gd name="T34" fmla="*/ 115 w 165"/>
                    <a:gd name="T35" fmla="*/ 1 h 388"/>
                    <a:gd name="T36" fmla="*/ 101 w 165"/>
                    <a:gd name="T37" fmla="*/ 1 h 388"/>
                    <a:gd name="T38" fmla="*/ 85 w 165"/>
                    <a:gd name="T39" fmla="*/ 1 h 388"/>
                    <a:gd name="T40" fmla="*/ 78 w 165"/>
                    <a:gd name="T41" fmla="*/ 1 h 388"/>
                    <a:gd name="T42" fmla="*/ 71 w 165"/>
                    <a:gd name="T43" fmla="*/ 1 h 388"/>
                    <a:gd name="T44" fmla="*/ 62 w 165"/>
                    <a:gd name="T45" fmla="*/ 1 h 388"/>
                    <a:gd name="T46" fmla="*/ 56 w 165"/>
                    <a:gd name="T47" fmla="*/ 1 h 388"/>
                    <a:gd name="T48" fmla="*/ 49 w 165"/>
                    <a:gd name="T49" fmla="*/ 1 h 388"/>
                    <a:gd name="T50" fmla="*/ 42 w 165"/>
                    <a:gd name="T51" fmla="*/ 1 h 388"/>
                    <a:gd name="T52" fmla="*/ 36 w 165"/>
                    <a:gd name="T53" fmla="*/ 1 h 388"/>
                    <a:gd name="T54" fmla="*/ 30 w 165"/>
                    <a:gd name="T55" fmla="*/ 1 h 388"/>
                    <a:gd name="T56" fmla="*/ 20 w 165"/>
                    <a:gd name="T57" fmla="*/ 1 h 388"/>
                    <a:gd name="T58" fmla="*/ 13 w 165"/>
                    <a:gd name="T59" fmla="*/ 1 h 388"/>
                    <a:gd name="T60" fmla="*/ 8 w 165"/>
                    <a:gd name="T61" fmla="*/ 1 h 388"/>
                    <a:gd name="T62" fmla="*/ 7 w 165"/>
                    <a:gd name="T63" fmla="*/ 1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5"/>
                    <a:gd name="T97" fmla="*/ 0 h 388"/>
                    <a:gd name="T98" fmla="*/ 165 w 165"/>
                    <a:gd name="T99" fmla="*/ 388 h 3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5" h="388">
                      <a:moveTo>
                        <a:pt x="7" y="298"/>
                      </a:moveTo>
                      <a:lnTo>
                        <a:pt x="5" y="266"/>
                      </a:lnTo>
                      <a:lnTo>
                        <a:pt x="4" y="191"/>
                      </a:lnTo>
                      <a:lnTo>
                        <a:pt x="1" y="106"/>
                      </a:lnTo>
                      <a:lnTo>
                        <a:pt x="0" y="42"/>
                      </a:lnTo>
                      <a:lnTo>
                        <a:pt x="110" y="0"/>
                      </a:lnTo>
                      <a:lnTo>
                        <a:pt x="108" y="33"/>
                      </a:lnTo>
                      <a:lnTo>
                        <a:pt x="165" y="28"/>
                      </a:lnTo>
                      <a:lnTo>
                        <a:pt x="165" y="98"/>
                      </a:lnTo>
                      <a:lnTo>
                        <a:pt x="163" y="187"/>
                      </a:lnTo>
                      <a:lnTo>
                        <a:pt x="162" y="266"/>
                      </a:lnTo>
                      <a:lnTo>
                        <a:pt x="162" y="298"/>
                      </a:lnTo>
                      <a:lnTo>
                        <a:pt x="160" y="316"/>
                      </a:lnTo>
                      <a:lnTo>
                        <a:pt x="156" y="333"/>
                      </a:lnTo>
                      <a:lnTo>
                        <a:pt x="149" y="349"/>
                      </a:lnTo>
                      <a:lnTo>
                        <a:pt x="140" y="362"/>
                      </a:lnTo>
                      <a:lnTo>
                        <a:pt x="128" y="373"/>
                      </a:lnTo>
                      <a:lnTo>
                        <a:pt x="115" y="382"/>
                      </a:lnTo>
                      <a:lnTo>
                        <a:pt x="101" y="386"/>
                      </a:lnTo>
                      <a:lnTo>
                        <a:pt x="85" y="388"/>
                      </a:lnTo>
                      <a:lnTo>
                        <a:pt x="78" y="388"/>
                      </a:lnTo>
                      <a:lnTo>
                        <a:pt x="71" y="386"/>
                      </a:lnTo>
                      <a:lnTo>
                        <a:pt x="62" y="385"/>
                      </a:lnTo>
                      <a:lnTo>
                        <a:pt x="56" y="382"/>
                      </a:lnTo>
                      <a:lnTo>
                        <a:pt x="49" y="377"/>
                      </a:lnTo>
                      <a:lnTo>
                        <a:pt x="42" y="373"/>
                      </a:lnTo>
                      <a:lnTo>
                        <a:pt x="36" y="369"/>
                      </a:lnTo>
                      <a:lnTo>
                        <a:pt x="30" y="362"/>
                      </a:lnTo>
                      <a:lnTo>
                        <a:pt x="20" y="349"/>
                      </a:lnTo>
                      <a:lnTo>
                        <a:pt x="13" y="333"/>
                      </a:lnTo>
                      <a:lnTo>
                        <a:pt x="8" y="316"/>
                      </a:lnTo>
                      <a:lnTo>
                        <a:pt x="7" y="298"/>
                      </a:lnTo>
                      <a:close/>
                    </a:path>
                  </a:pathLst>
                </a:custGeom>
                <a:solidFill>
                  <a:srgbClr val="CC5B87"/>
                </a:solidFill>
                <a:ln w="9525">
                  <a:noFill/>
                  <a:round/>
                  <a:headEnd/>
                  <a:tailEnd/>
                </a:ln>
              </p:spPr>
              <p:txBody>
                <a:bodyPr/>
                <a:lstStyle/>
                <a:p>
                  <a:endParaRPr lang="en-AU"/>
                </a:p>
              </p:txBody>
            </p:sp>
            <p:sp>
              <p:nvSpPr>
                <p:cNvPr id="35038" name="Freeform 54"/>
                <p:cNvSpPr>
                  <a:spLocks/>
                </p:cNvSpPr>
                <p:nvPr/>
              </p:nvSpPr>
              <p:spPr bwMode="auto">
                <a:xfrm>
                  <a:off x="2727" y="2370"/>
                  <a:ext cx="163" cy="193"/>
                </a:xfrm>
                <a:custGeom>
                  <a:avLst/>
                  <a:gdLst>
                    <a:gd name="T0" fmla="*/ 8 w 163"/>
                    <a:gd name="T1" fmla="*/ 1 h 384"/>
                    <a:gd name="T2" fmla="*/ 7 w 163"/>
                    <a:gd name="T3" fmla="*/ 1 h 384"/>
                    <a:gd name="T4" fmla="*/ 4 w 163"/>
                    <a:gd name="T5" fmla="*/ 1 h 384"/>
                    <a:gd name="T6" fmla="*/ 1 w 163"/>
                    <a:gd name="T7" fmla="*/ 1 h 384"/>
                    <a:gd name="T8" fmla="*/ 0 w 163"/>
                    <a:gd name="T9" fmla="*/ 1 h 384"/>
                    <a:gd name="T10" fmla="*/ 108 w 163"/>
                    <a:gd name="T11" fmla="*/ 0 h 384"/>
                    <a:gd name="T12" fmla="*/ 107 w 163"/>
                    <a:gd name="T13" fmla="*/ 1 h 384"/>
                    <a:gd name="T14" fmla="*/ 163 w 163"/>
                    <a:gd name="T15" fmla="*/ 1 h 384"/>
                    <a:gd name="T16" fmla="*/ 163 w 163"/>
                    <a:gd name="T17" fmla="*/ 1 h 384"/>
                    <a:gd name="T18" fmla="*/ 162 w 163"/>
                    <a:gd name="T19" fmla="*/ 1 h 384"/>
                    <a:gd name="T20" fmla="*/ 160 w 163"/>
                    <a:gd name="T21" fmla="*/ 1 h 384"/>
                    <a:gd name="T22" fmla="*/ 160 w 163"/>
                    <a:gd name="T23" fmla="*/ 1 h 384"/>
                    <a:gd name="T24" fmla="*/ 159 w 163"/>
                    <a:gd name="T25" fmla="*/ 1 h 384"/>
                    <a:gd name="T26" fmla="*/ 154 w 163"/>
                    <a:gd name="T27" fmla="*/ 1 h 384"/>
                    <a:gd name="T28" fmla="*/ 147 w 163"/>
                    <a:gd name="T29" fmla="*/ 1 h 384"/>
                    <a:gd name="T30" fmla="*/ 139 w 163"/>
                    <a:gd name="T31" fmla="*/ 1 h 384"/>
                    <a:gd name="T32" fmla="*/ 127 w 163"/>
                    <a:gd name="T33" fmla="*/ 1 h 384"/>
                    <a:gd name="T34" fmla="*/ 114 w 163"/>
                    <a:gd name="T35" fmla="*/ 1 h 384"/>
                    <a:gd name="T36" fmla="*/ 101 w 163"/>
                    <a:gd name="T37" fmla="*/ 1 h 384"/>
                    <a:gd name="T38" fmla="*/ 85 w 163"/>
                    <a:gd name="T39" fmla="*/ 1 h 384"/>
                    <a:gd name="T40" fmla="*/ 78 w 163"/>
                    <a:gd name="T41" fmla="*/ 1 h 384"/>
                    <a:gd name="T42" fmla="*/ 71 w 163"/>
                    <a:gd name="T43" fmla="*/ 1 h 384"/>
                    <a:gd name="T44" fmla="*/ 62 w 163"/>
                    <a:gd name="T45" fmla="*/ 1 h 384"/>
                    <a:gd name="T46" fmla="*/ 56 w 163"/>
                    <a:gd name="T47" fmla="*/ 1 h 384"/>
                    <a:gd name="T48" fmla="*/ 49 w 163"/>
                    <a:gd name="T49" fmla="*/ 1 h 384"/>
                    <a:gd name="T50" fmla="*/ 42 w 163"/>
                    <a:gd name="T51" fmla="*/ 1 h 384"/>
                    <a:gd name="T52" fmla="*/ 36 w 163"/>
                    <a:gd name="T53" fmla="*/ 1 h 384"/>
                    <a:gd name="T54" fmla="*/ 30 w 163"/>
                    <a:gd name="T55" fmla="*/ 1 h 384"/>
                    <a:gd name="T56" fmla="*/ 20 w 163"/>
                    <a:gd name="T57" fmla="*/ 1 h 384"/>
                    <a:gd name="T58" fmla="*/ 14 w 163"/>
                    <a:gd name="T59" fmla="*/ 1 h 384"/>
                    <a:gd name="T60" fmla="*/ 10 w 163"/>
                    <a:gd name="T61" fmla="*/ 1 h 384"/>
                    <a:gd name="T62" fmla="*/ 8 w 163"/>
                    <a:gd name="T63" fmla="*/ 1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
                    <a:gd name="T97" fmla="*/ 0 h 384"/>
                    <a:gd name="T98" fmla="*/ 163 w 163"/>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 h="384">
                      <a:moveTo>
                        <a:pt x="8" y="296"/>
                      </a:moveTo>
                      <a:lnTo>
                        <a:pt x="7" y="264"/>
                      </a:lnTo>
                      <a:lnTo>
                        <a:pt x="4" y="189"/>
                      </a:lnTo>
                      <a:lnTo>
                        <a:pt x="1" y="104"/>
                      </a:lnTo>
                      <a:lnTo>
                        <a:pt x="0" y="40"/>
                      </a:lnTo>
                      <a:lnTo>
                        <a:pt x="108" y="0"/>
                      </a:lnTo>
                      <a:lnTo>
                        <a:pt x="107" y="32"/>
                      </a:lnTo>
                      <a:lnTo>
                        <a:pt x="163" y="26"/>
                      </a:lnTo>
                      <a:lnTo>
                        <a:pt x="163" y="96"/>
                      </a:lnTo>
                      <a:lnTo>
                        <a:pt x="162" y="185"/>
                      </a:lnTo>
                      <a:lnTo>
                        <a:pt x="160" y="262"/>
                      </a:lnTo>
                      <a:lnTo>
                        <a:pt x="160" y="296"/>
                      </a:lnTo>
                      <a:lnTo>
                        <a:pt x="159" y="314"/>
                      </a:lnTo>
                      <a:lnTo>
                        <a:pt x="154" y="331"/>
                      </a:lnTo>
                      <a:lnTo>
                        <a:pt x="147" y="345"/>
                      </a:lnTo>
                      <a:lnTo>
                        <a:pt x="139" y="358"/>
                      </a:lnTo>
                      <a:lnTo>
                        <a:pt x="127" y="370"/>
                      </a:lnTo>
                      <a:lnTo>
                        <a:pt x="114" y="378"/>
                      </a:lnTo>
                      <a:lnTo>
                        <a:pt x="101" y="383"/>
                      </a:lnTo>
                      <a:lnTo>
                        <a:pt x="85" y="384"/>
                      </a:lnTo>
                      <a:lnTo>
                        <a:pt x="78" y="384"/>
                      </a:lnTo>
                      <a:lnTo>
                        <a:pt x="71" y="383"/>
                      </a:lnTo>
                      <a:lnTo>
                        <a:pt x="62" y="381"/>
                      </a:lnTo>
                      <a:lnTo>
                        <a:pt x="56" y="378"/>
                      </a:lnTo>
                      <a:lnTo>
                        <a:pt x="49" y="373"/>
                      </a:lnTo>
                      <a:lnTo>
                        <a:pt x="42" y="370"/>
                      </a:lnTo>
                      <a:lnTo>
                        <a:pt x="36" y="365"/>
                      </a:lnTo>
                      <a:lnTo>
                        <a:pt x="30" y="358"/>
                      </a:lnTo>
                      <a:lnTo>
                        <a:pt x="20" y="345"/>
                      </a:lnTo>
                      <a:lnTo>
                        <a:pt x="14" y="329"/>
                      </a:lnTo>
                      <a:lnTo>
                        <a:pt x="10" y="313"/>
                      </a:lnTo>
                      <a:lnTo>
                        <a:pt x="8" y="296"/>
                      </a:lnTo>
                      <a:close/>
                    </a:path>
                  </a:pathLst>
                </a:custGeom>
                <a:solidFill>
                  <a:srgbClr val="D36B96"/>
                </a:solidFill>
                <a:ln w="9525">
                  <a:noFill/>
                  <a:round/>
                  <a:headEnd/>
                  <a:tailEnd/>
                </a:ln>
              </p:spPr>
              <p:txBody>
                <a:bodyPr/>
                <a:lstStyle/>
                <a:p>
                  <a:endParaRPr lang="en-AU"/>
                </a:p>
              </p:txBody>
            </p:sp>
            <p:sp>
              <p:nvSpPr>
                <p:cNvPr id="35039" name="Freeform 55"/>
                <p:cNvSpPr>
                  <a:spLocks/>
                </p:cNvSpPr>
                <p:nvPr/>
              </p:nvSpPr>
              <p:spPr bwMode="auto">
                <a:xfrm>
                  <a:off x="2728" y="2370"/>
                  <a:ext cx="161" cy="192"/>
                </a:xfrm>
                <a:custGeom>
                  <a:avLst/>
                  <a:gdLst>
                    <a:gd name="T0" fmla="*/ 7 w 161"/>
                    <a:gd name="T1" fmla="*/ 1 h 383"/>
                    <a:gd name="T2" fmla="*/ 6 w 161"/>
                    <a:gd name="T3" fmla="*/ 1 h 383"/>
                    <a:gd name="T4" fmla="*/ 4 w 161"/>
                    <a:gd name="T5" fmla="*/ 1 h 383"/>
                    <a:gd name="T6" fmla="*/ 1 w 161"/>
                    <a:gd name="T7" fmla="*/ 1 h 383"/>
                    <a:gd name="T8" fmla="*/ 0 w 161"/>
                    <a:gd name="T9" fmla="*/ 1 h 383"/>
                    <a:gd name="T10" fmla="*/ 106 w 161"/>
                    <a:gd name="T11" fmla="*/ 0 h 383"/>
                    <a:gd name="T12" fmla="*/ 104 w 161"/>
                    <a:gd name="T13" fmla="*/ 1 h 383"/>
                    <a:gd name="T14" fmla="*/ 161 w 161"/>
                    <a:gd name="T15" fmla="*/ 1 h 383"/>
                    <a:gd name="T16" fmla="*/ 159 w 161"/>
                    <a:gd name="T17" fmla="*/ 1 h 383"/>
                    <a:gd name="T18" fmla="*/ 159 w 161"/>
                    <a:gd name="T19" fmla="*/ 1 h 383"/>
                    <a:gd name="T20" fmla="*/ 158 w 161"/>
                    <a:gd name="T21" fmla="*/ 1 h 383"/>
                    <a:gd name="T22" fmla="*/ 158 w 161"/>
                    <a:gd name="T23" fmla="*/ 1 h 383"/>
                    <a:gd name="T24" fmla="*/ 156 w 161"/>
                    <a:gd name="T25" fmla="*/ 1 h 383"/>
                    <a:gd name="T26" fmla="*/ 152 w 161"/>
                    <a:gd name="T27" fmla="*/ 1 h 383"/>
                    <a:gd name="T28" fmla="*/ 145 w 161"/>
                    <a:gd name="T29" fmla="*/ 1 h 383"/>
                    <a:gd name="T30" fmla="*/ 136 w 161"/>
                    <a:gd name="T31" fmla="*/ 1 h 383"/>
                    <a:gd name="T32" fmla="*/ 125 w 161"/>
                    <a:gd name="T33" fmla="*/ 1 h 383"/>
                    <a:gd name="T34" fmla="*/ 111 w 161"/>
                    <a:gd name="T35" fmla="*/ 1 h 383"/>
                    <a:gd name="T36" fmla="*/ 98 w 161"/>
                    <a:gd name="T37" fmla="*/ 1 h 383"/>
                    <a:gd name="T38" fmla="*/ 83 w 161"/>
                    <a:gd name="T39" fmla="*/ 1 h 383"/>
                    <a:gd name="T40" fmla="*/ 75 w 161"/>
                    <a:gd name="T41" fmla="*/ 1 h 383"/>
                    <a:gd name="T42" fmla="*/ 68 w 161"/>
                    <a:gd name="T43" fmla="*/ 1 h 383"/>
                    <a:gd name="T44" fmla="*/ 61 w 161"/>
                    <a:gd name="T45" fmla="*/ 1 h 383"/>
                    <a:gd name="T46" fmla="*/ 54 w 161"/>
                    <a:gd name="T47" fmla="*/ 1 h 383"/>
                    <a:gd name="T48" fmla="*/ 46 w 161"/>
                    <a:gd name="T49" fmla="*/ 1 h 383"/>
                    <a:gd name="T50" fmla="*/ 41 w 161"/>
                    <a:gd name="T51" fmla="*/ 1 h 383"/>
                    <a:gd name="T52" fmla="*/ 35 w 161"/>
                    <a:gd name="T53" fmla="*/ 1 h 383"/>
                    <a:gd name="T54" fmla="*/ 29 w 161"/>
                    <a:gd name="T55" fmla="*/ 1 h 383"/>
                    <a:gd name="T56" fmla="*/ 19 w 161"/>
                    <a:gd name="T57" fmla="*/ 1 h 383"/>
                    <a:gd name="T58" fmla="*/ 13 w 161"/>
                    <a:gd name="T59" fmla="*/ 1 h 383"/>
                    <a:gd name="T60" fmla="*/ 9 w 161"/>
                    <a:gd name="T61" fmla="*/ 1 h 383"/>
                    <a:gd name="T62" fmla="*/ 7 w 161"/>
                    <a:gd name="T63" fmla="*/ 1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383"/>
                    <a:gd name="T98" fmla="*/ 161 w 161"/>
                    <a:gd name="T99" fmla="*/ 383 h 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383">
                      <a:moveTo>
                        <a:pt x="7" y="295"/>
                      </a:moveTo>
                      <a:lnTo>
                        <a:pt x="6" y="262"/>
                      </a:lnTo>
                      <a:lnTo>
                        <a:pt x="4" y="189"/>
                      </a:lnTo>
                      <a:lnTo>
                        <a:pt x="1" y="104"/>
                      </a:lnTo>
                      <a:lnTo>
                        <a:pt x="0" y="40"/>
                      </a:lnTo>
                      <a:lnTo>
                        <a:pt x="106" y="0"/>
                      </a:lnTo>
                      <a:lnTo>
                        <a:pt x="104" y="32"/>
                      </a:lnTo>
                      <a:lnTo>
                        <a:pt x="161" y="27"/>
                      </a:lnTo>
                      <a:lnTo>
                        <a:pt x="159" y="97"/>
                      </a:lnTo>
                      <a:lnTo>
                        <a:pt x="159" y="185"/>
                      </a:lnTo>
                      <a:lnTo>
                        <a:pt x="158" y="262"/>
                      </a:lnTo>
                      <a:lnTo>
                        <a:pt x="158" y="295"/>
                      </a:lnTo>
                      <a:lnTo>
                        <a:pt x="156" y="313"/>
                      </a:lnTo>
                      <a:lnTo>
                        <a:pt x="152" y="329"/>
                      </a:lnTo>
                      <a:lnTo>
                        <a:pt x="145" y="344"/>
                      </a:lnTo>
                      <a:lnTo>
                        <a:pt x="136" y="357"/>
                      </a:lnTo>
                      <a:lnTo>
                        <a:pt x="125" y="368"/>
                      </a:lnTo>
                      <a:lnTo>
                        <a:pt x="111" y="376"/>
                      </a:lnTo>
                      <a:lnTo>
                        <a:pt x="98" y="381"/>
                      </a:lnTo>
                      <a:lnTo>
                        <a:pt x="83" y="383"/>
                      </a:lnTo>
                      <a:lnTo>
                        <a:pt x="75" y="383"/>
                      </a:lnTo>
                      <a:lnTo>
                        <a:pt x="68" y="381"/>
                      </a:lnTo>
                      <a:lnTo>
                        <a:pt x="61" y="380"/>
                      </a:lnTo>
                      <a:lnTo>
                        <a:pt x="54" y="376"/>
                      </a:lnTo>
                      <a:lnTo>
                        <a:pt x="46" y="371"/>
                      </a:lnTo>
                      <a:lnTo>
                        <a:pt x="41" y="368"/>
                      </a:lnTo>
                      <a:lnTo>
                        <a:pt x="35" y="363"/>
                      </a:lnTo>
                      <a:lnTo>
                        <a:pt x="29" y="357"/>
                      </a:lnTo>
                      <a:lnTo>
                        <a:pt x="19" y="344"/>
                      </a:lnTo>
                      <a:lnTo>
                        <a:pt x="13" y="327"/>
                      </a:lnTo>
                      <a:lnTo>
                        <a:pt x="9" y="311"/>
                      </a:lnTo>
                      <a:lnTo>
                        <a:pt x="7" y="295"/>
                      </a:lnTo>
                      <a:close/>
                    </a:path>
                  </a:pathLst>
                </a:custGeom>
                <a:solidFill>
                  <a:srgbClr val="D877A0"/>
                </a:solidFill>
                <a:ln w="9525">
                  <a:noFill/>
                  <a:round/>
                  <a:headEnd/>
                  <a:tailEnd/>
                </a:ln>
              </p:spPr>
              <p:txBody>
                <a:bodyPr/>
                <a:lstStyle/>
                <a:p>
                  <a:endParaRPr lang="en-AU"/>
                </a:p>
              </p:txBody>
            </p:sp>
            <p:sp>
              <p:nvSpPr>
                <p:cNvPr id="35040" name="Freeform 56"/>
                <p:cNvSpPr>
                  <a:spLocks/>
                </p:cNvSpPr>
                <p:nvPr/>
              </p:nvSpPr>
              <p:spPr bwMode="auto">
                <a:xfrm>
                  <a:off x="2728" y="2371"/>
                  <a:ext cx="159" cy="190"/>
                </a:xfrm>
                <a:custGeom>
                  <a:avLst/>
                  <a:gdLst>
                    <a:gd name="T0" fmla="*/ 7 w 159"/>
                    <a:gd name="T1" fmla="*/ 1 h 380"/>
                    <a:gd name="T2" fmla="*/ 6 w 159"/>
                    <a:gd name="T3" fmla="*/ 1 h 380"/>
                    <a:gd name="T4" fmla="*/ 4 w 159"/>
                    <a:gd name="T5" fmla="*/ 1 h 380"/>
                    <a:gd name="T6" fmla="*/ 1 w 159"/>
                    <a:gd name="T7" fmla="*/ 1 h 380"/>
                    <a:gd name="T8" fmla="*/ 0 w 159"/>
                    <a:gd name="T9" fmla="*/ 1 h 380"/>
                    <a:gd name="T10" fmla="*/ 104 w 159"/>
                    <a:gd name="T11" fmla="*/ 0 h 380"/>
                    <a:gd name="T12" fmla="*/ 103 w 159"/>
                    <a:gd name="T13" fmla="*/ 1 h 380"/>
                    <a:gd name="T14" fmla="*/ 159 w 159"/>
                    <a:gd name="T15" fmla="*/ 1 h 380"/>
                    <a:gd name="T16" fmla="*/ 158 w 159"/>
                    <a:gd name="T17" fmla="*/ 1 h 380"/>
                    <a:gd name="T18" fmla="*/ 158 w 159"/>
                    <a:gd name="T19" fmla="*/ 1 h 380"/>
                    <a:gd name="T20" fmla="*/ 158 w 159"/>
                    <a:gd name="T21" fmla="*/ 1 h 380"/>
                    <a:gd name="T22" fmla="*/ 158 w 159"/>
                    <a:gd name="T23" fmla="*/ 1 h 380"/>
                    <a:gd name="T24" fmla="*/ 156 w 159"/>
                    <a:gd name="T25" fmla="*/ 1 h 380"/>
                    <a:gd name="T26" fmla="*/ 152 w 159"/>
                    <a:gd name="T27" fmla="*/ 1 h 380"/>
                    <a:gd name="T28" fmla="*/ 145 w 159"/>
                    <a:gd name="T29" fmla="*/ 1 h 380"/>
                    <a:gd name="T30" fmla="*/ 136 w 159"/>
                    <a:gd name="T31" fmla="*/ 1 h 380"/>
                    <a:gd name="T32" fmla="*/ 125 w 159"/>
                    <a:gd name="T33" fmla="*/ 1 h 380"/>
                    <a:gd name="T34" fmla="*/ 111 w 159"/>
                    <a:gd name="T35" fmla="*/ 1 h 380"/>
                    <a:gd name="T36" fmla="*/ 98 w 159"/>
                    <a:gd name="T37" fmla="*/ 1 h 380"/>
                    <a:gd name="T38" fmla="*/ 83 w 159"/>
                    <a:gd name="T39" fmla="*/ 1 h 380"/>
                    <a:gd name="T40" fmla="*/ 75 w 159"/>
                    <a:gd name="T41" fmla="*/ 1 h 380"/>
                    <a:gd name="T42" fmla="*/ 68 w 159"/>
                    <a:gd name="T43" fmla="*/ 1 h 380"/>
                    <a:gd name="T44" fmla="*/ 61 w 159"/>
                    <a:gd name="T45" fmla="*/ 1 h 380"/>
                    <a:gd name="T46" fmla="*/ 54 w 159"/>
                    <a:gd name="T47" fmla="*/ 1 h 380"/>
                    <a:gd name="T48" fmla="*/ 48 w 159"/>
                    <a:gd name="T49" fmla="*/ 1 h 380"/>
                    <a:gd name="T50" fmla="*/ 41 w 159"/>
                    <a:gd name="T51" fmla="*/ 1 h 380"/>
                    <a:gd name="T52" fmla="*/ 36 w 159"/>
                    <a:gd name="T53" fmla="*/ 1 h 380"/>
                    <a:gd name="T54" fmla="*/ 30 w 159"/>
                    <a:gd name="T55" fmla="*/ 1 h 380"/>
                    <a:gd name="T56" fmla="*/ 20 w 159"/>
                    <a:gd name="T57" fmla="*/ 1 h 380"/>
                    <a:gd name="T58" fmla="*/ 13 w 159"/>
                    <a:gd name="T59" fmla="*/ 1 h 380"/>
                    <a:gd name="T60" fmla="*/ 9 w 159"/>
                    <a:gd name="T61" fmla="*/ 1 h 380"/>
                    <a:gd name="T62" fmla="*/ 7 w 159"/>
                    <a:gd name="T63" fmla="*/ 1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380"/>
                    <a:gd name="T98" fmla="*/ 159 w 159"/>
                    <a:gd name="T99" fmla="*/ 380 h 3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380">
                      <a:moveTo>
                        <a:pt x="7" y="292"/>
                      </a:moveTo>
                      <a:lnTo>
                        <a:pt x="6" y="261"/>
                      </a:lnTo>
                      <a:lnTo>
                        <a:pt x="4" y="188"/>
                      </a:lnTo>
                      <a:lnTo>
                        <a:pt x="1" y="103"/>
                      </a:lnTo>
                      <a:lnTo>
                        <a:pt x="0" y="41"/>
                      </a:lnTo>
                      <a:lnTo>
                        <a:pt x="104" y="0"/>
                      </a:lnTo>
                      <a:lnTo>
                        <a:pt x="103" y="31"/>
                      </a:lnTo>
                      <a:lnTo>
                        <a:pt x="159" y="26"/>
                      </a:lnTo>
                      <a:lnTo>
                        <a:pt x="158" y="96"/>
                      </a:lnTo>
                      <a:lnTo>
                        <a:pt x="158" y="184"/>
                      </a:lnTo>
                      <a:lnTo>
                        <a:pt x="158" y="260"/>
                      </a:lnTo>
                      <a:lnTo>
                        <a:pt x="158" y="292"/>
                      </a:lnTo>
                      <a:lnTo>
                        <a:pt x="156" y="310"/>
                      </a:lnTo>
                      <a:lnTo>
                        <a:pt x="152" y="326"/>
                      </a:lnTo>
                      <a:lnTo>
                        <a:pt x="145" y="341"/>
                      </a:lnTo>
                      <a:lnTo>
                        <a:pt x="136" y="354"/>
                      </a:lnTo>
                      <a:lnTo>
                        <a:pt x="125" y="366"/>
                      </a:lnTo>
                      <a:lnTo>
                        <a:pt x="111" y="374"/>
                      </a:lnTo>
                      <a:lnTo>
                        <a:pt x="98" y="379"/>
                      </a:lnTo>
                      <a:lnTo>
                        <a:pt x="83" y="380"/>
                      </a:lnTo>
                      <a:lnTo>
                        <a:pt x="75" y="380"/>
                      </a:lnTo>
                      <a:lnTo>
                        <a:pt x="68" y="379"/>
                      </a:lnTo>
                      <a:lnTo>
                        <a:pt x="61" y="377"/>
                      </a:lnTo>
                      <a:lnTo>
                        <a:pt x="54" y="374"/>
                      </a:lnTo>
                      <a:lnTo>
                        <a:pt x="48" y="369"/>
                      </a:lnTo>
                      <a:lnTo>
                        <a:pt x="41" y="366"/>
                      </a:lnTo>
                      <a:lnTo>
                        <a:pt x="36" y="361"/>
                      </a:lnTo>
                      <a:lnTo>
                        <a:pt x="30" y="354"/>
                      </a:lnTo>
                      <a:lnTo>
                        <a:pt x="20" y="341"/>
                      </a:lnTo>
                      <a:lnTo>
                        <a:pt x="13" y="325"/>
                      </a:lnTo>
                      <a:lnTo>
                        <a:pt x="9" y="308"/>
                      </a:lnTo>
                      <a:lnTo>
                        <a:pt x="7" y="292"/>
                      </a:lnTo>
                      <a:close/>
                    </a:path>
                  </a:pathLst>
                </a:custGeom>
                <a:solidFill>
                  <a:srgbClr val="E087AF"/>
                </a:solidFill>
                <a:ln w="9525">
                  <a:noFill/>
                  <a:round/>
                  <a:headEnd/>
                  <a:tailEnd/>
                </a:ln>
              </p:spPr>
              <p:txBody>
                <a:bodyPr/>
                <a:lstStyle/>
                <a:p>
                  <a:endParaRPr lang="en-AU"/>
                </a:p>
              </p:txBody>
            </p:sp>
            <p:sp>
              <p:nvSpPr>
                <p:cNvPr id="35041" name="Freeform 57"/>
                <p:cNvSpPr>
                  <a:spLocks/>
                </p:cNvSpPr>
                <p:nvPr/>
              </p:nvSpPr>
              <p:spPr bwMode="auto">
                <a:xfrm>
                  <a:off x="2729" y="2372"/>
                  <a:ext cx="157" cy="188"/>
                </a:xfrm>
                <a:custGeom>
                  <a:avLst/>
                  <a:gdLst>
                    <a:gd name="T0" fmla="*/ 8 w 157"/>
                    <a:gd name="T1" fmla="*/ 0 h 377"/>
                    <a:gd name="T2" fmla="*/ 6 w 157"/>
                    <a:gd name="T3" fmla="*/ 0 h 377"/>
                    <a:gd name="T4" fmla="*/ 5 w 157"/>
                    <a:gd name="T5" fmla="*/ 0 h 377"/>
                    <a:gd name="T6" fmla="*/ 2 w 157"/>
                    <a:gd name="T7" fmla="*/ 0 h 377"/>
                    <a:gd name="T8" fmla="*/ 0 w 157"/>
                    <a:gd name="T9" fmla="*/ 0 h 377"/>
                    <a:gd name="T10" fmla="*/ 102 w 157"/>
                    <a:gd name="T11" fmla="*/ 0 h 377"/>
                    <a:gd name="T12" fmla="*/ 99 w 157"/>
                    <a:gd name="T13" fmla="*/ 0 h 377"/>
                    <a:gd name="T14" fmla="*/ 157 w 157"/>
                    <a:gd name="T15" fmla="*/ 0 h 377"/>
                    <a:gd name="T16" fmla="*/ 157 w 157"/>
                    <a:gd name="T17" fmla="*/ 0 h 377"/>
                    <a:gd name="T18" fmla="*/ 157 w 157"/>
                    <a:gd name="T19" fmla="*/ 0 h 377"/>
                    <a:gd name="T20" fmla="*/ 155 w 157"/>
                    <a:gd name="T21" fmla="*/ 0 h 377"/>
                    <a:gd name="T22" fmla="*/ 155 w 157"/>
                    <a:gd name="T23" fmla="*/ 0 h 377"/>
                    <a:gd name="T24" fmla="*/ 154 w 157"/>
                    <a:gd name="T25" fmla="*/ 0 h 377"/>
                    <a:gd name="T26" fmla="*/ 150 w 157"/>
                    <a:gd name="T27" fmla="*/ 0 h 377"/>
                    <a:gd name="T28" fmla="*/ 142 w 157"/>
                    <a:gd name="T29" fmla="*/ 0 h 377"/>
                    <a:gd name="T30" fmla="*/ 134 w 157"/>
                    <a:gd name="T31" fmla="*/ 0 h 377"/>
                    <a:gd name="T32" fmla="*/ 122 w 157"/>
                    <a:gd name="T33" fmla="*/ 0 h 377"/>
                    <a:gd name="T34" fmla="*/ 110 w 157"/>
                    <a:gd name="T35" fmla="*/ 0 h 377"/>
                    <a:gd name="T36" fmla="*/ 96 w 157"/>
                    <a:gd name="T37" fmla="*/ 0 h 377"/>
                    <a:gd name="T38" fmla="*/ 82 w 157"/>
                    <a:gd name="T39" fmla="*/ 0 h 377"/>
                    <a:gd name="T40" fmla="*/ 74 w 157"/>
                    <a:gd name="T41" fmla="*/ 0 h 377"/>
                    <a:gd name="T42" fmla="*/ 67 w 157"/>
                    <a:gd name="T43" fmla="*/ 0 h 377"/>
                    <a:gd name="T44" fmla="*/ 60 w 157"/>
                    <a:gd name="T45" fmla="*/ 0 h 377"/>
                    <a:gd name="T46" fmla="*/ 53 w 157"/>
                    <a:gd name="T47" fmla="*/ 0 h 377"/>
                    <a:gd name="T48" fmla="*/ 47 w 157"/>
                    <a:gd name="T49" fmla="*/ 0 h 377"/>
                    <a:gd name="T50" fmla="*/ 40 w 157"/>
                    <a:gd name="T51" fmla="*/ 0 h 377"/>
                    <a:gd name="T52" fmla="*/ 35 w 157"/>
                    <a:gd name="T53" fmla="*/ 0 h 377"/>
                    <a:gd name="T54" fmla="*/ 29 w 157"/>
                    <a:gd name="T55" fmla="*/ 0 h 377"/>
                    <a:gd name="T56" fmla="*/ 19 w 157"/>
                    <a:gd name="T57" fmla="*/ 0 h 377"/>
                    <a:gd name="T58" fmla="*/ 14 w 157"/>
                    <a:gd name="T59" fmla="*/ 0 h 377"/>
                    <a:gd name="T60" fmla="*/ 9 w 157"/>
                    <a:gd name="T61" fmla="*/ 0 h 377"/>
                    <a:gd name="T62" fmla="*/ 8 w 157"/>
                    <a:gd name="T63" fmla="*/ 0 h 3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377"/>
                    <a:gd name="T98" fmla="*/ 157 w 157"/>
                    <a:gd name="T99" fmla="*/ 377 h 3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377">
                      <a:moveTo>
                        <a:pt x="8" y="288"/>
                      </a:moveTo>
                      <a:lnTo>
                        <a:pt x="6" y="258"/>
                      </a:lnTo>
                      <a:lnTo>
                        <a:pt x="5" y="184"/>
                      </a:lnTo>
                      <a:lnTo>
                        <a:pt x="2" y="101"/>
                      </a:lnTo>
                      <a:lnTo>
                        <a:pt x="0" y="39"/>
                      </a:lnTo>
                      <a:lnTo>
                        <a:pt x="102" y="0"/>
                      </a:lnTo>
                      <a:lnTo>
                        <a:pt x="99" y="31"/>
                      </a:lnTo>
                      <a:lnTo>
                        <a:pt x="157" y="26"/>
                      </a:lnTo>
                      <a:lnTo>
                        <a:pt x="157" y="94"/>
                      </a:lnTo>
                      <a:lnTo>
                        <a:pt x="157" y="181"/>
                      </a:lnTo>
                      <a:lnTo>
                        <a:pt x="155" y="256"/>
                      </a:lnTo>
                      <a:lnTo>
                        <a:pt x="155" y="288"/>
                      </a:lnTo>
                      <a:lnTo>
                        <a:pt x="154" y="306"/>
                      </a:lnTo>
                      <a:lnTo>
                        <a:pt x="150" y="323"/>
                      </a:lnTo>
                      <a:lnTo>
                        <a:pt x="142" y="337"/>
                      </a:lnTo>
                      <a:lnTo>
                        <a:pt x="134" y="350"/>
                      </a:lnTo>
                      <a:lnTo>
                        <a:pt x="122" y="362"/>
                      </a:lnTo>
                      <a:lnTo>
                        <a:pt x="110" y="370"/>
                      </a:lnTo>
                      <a:lnTo>
                        <a:pt x="96" y="375"/>
                      </a:lnTo>
                      <a:lnTo>
                        <a:pt x="82" y="377"/>
                      </a:lnTo>
                      <a:lnTo>
                        <a:pt x="74" y="377"/>
                      </a:lnTo>
                      <a:lnTo>
                        <a:pt x="67" y="375"/>
                      </a:lnTo>
                      <a:lnTo>
                        <a:pt x="60" y="373"/>
                      </a:lnTo>
                      <a:lnTo>
                        <a:pt x="53" y="370"/>
                      </a:lnTo>
                      <a:lnTo>
                        <a:pt x="47" y="365"/>
                      </a:lnTo>
                      <a:lnTo>
                        <a:pt x="40" y="362"/>
                      </a:lnTo>
                      <a:lnTo>
                        <a:pt x="35" y="357"/>
                      </a:lnTo>
                      <a:lnTo>
                        <a:pt x="29" y="350"/>
                      </a:lnTo>
                      <a:lnTo>
                        <a:pt x="19" y="337"/>
                      </a:lnTo>
                      <a:lnTo>
                        <a:pt x="14" y="323"/>
                      </a:lnTo>
                      <a:lnTo>
                        <a:pt x="9" y="306"/>
                      </a:lnTo>
                      <a:lnTo>
                        <a:pt x="8" y="288"/>
                      </a:lnTo>
                      <a:close/>
                    </a:path>
                  </a:pathLst>
                </a:custGeom>
                <a:solidFill>
                  <a:srgbClr val="E899BF"/>
                </a:solidFill>
                <a:ln w="9525">
                  <a:noFill/>
                  <a:round/>
                  <a:headEnd/>
                  <a:tailEnd/>
                </a:ln>
              </p:spPr>
              <p:txBody>
                <a:bodyPr/>
                <a:lstStyle/>
                <a:p>
                  <a:endParaRPr lang="en-AU"/>
                </a:p>
              </p:txBody>
            </p:sp>
            <p:sp>
              <p:nvSpPr>
                <p:cNvPr id="35042" name="Freeform 58"/>
                <p:cNvSpPr>
                  <a:spLocks/>
                </p:cNvSpPr>
                <p:nvPr/>
              </p:nvSpPr>
              <p:spPr bwMode="auto">
                <a:xfrm>
                  <a:off x="2729" y="2372"/>
                  <a:ext cx="157" cy="187"/>
                </a:xfrm>
                <a:custGeom>
                  <a:avLst/>
                  <a:gdLst>
                    <a:gd name="T0" fmla="*/ 8 w 157"/>
                    <a:gd name="T1" fmla="*/ 0 h 375"/>
                    <a:gd name="T2" fmla="*/ 6 w 157"/>
                    <a:gd name="T3" fmla="*/ 0 h 375"/>
                    <a:gd name="T4" fmla="*/ 5 w 157"/>
                    <a:gd name="T5" fmla="*/ 0 h 375"/>
                    <a:gd name="T6" fmla="*/ 2 w 157"/>
                    <a:gd name="T7" fmla="*/ 0 h 375"/>
                    <a:gd name="T8" fmla="*/ 0 w 157"/>
                    <a:gd name="T9" fmla="*/ 0 h 375"/>
                    <a:gd name="T10" fmla="*/ 100 w 157"/>
                    <a:gd name="T11" fmla="*/ 0 h 375"/>
                    <a:gd name="T12" fmla="*/ 97 w 157"/>
                    <a:gd name="T13" fmla="*/ 0 h 375"/>
                    <a:gd name="T14" fmla="*/ 157 w 157"/>
                    <a:gd name="T15" fmla="*/ 0 h 375"/>
                    <a:gd name="T16" fmla="*/ 155 w 157"/>
                    <a:gd name="T17" fmla="*/ 0 h 375"/>
                    <a:gd name="T18" fmla="*/ 155 w 157"/>
                    <a:gd name="T19" fmla="*/ 0 h 375"/>
                    <a:gd name="T20" fmla="*/ 154 w 157"/>
                    <a:gd name="T21" fmla="*/ 0 h 375"/>
                    <a:gd name="T22" fmla="*/ 154 w 157"/>
                    <a:gd name="T23" fmla="*/ 0 h 375"/>
                    <a:gd name="T24" fmla="*/ 152 w 157"/>
                    <a:gd name="T25" fmla="*/ 0 h 375"/>
                    <a:gd name="T26" fmla="*/ 148 w 157"/>
                    <a:gd name="T27" fmla="*/ 0 h 375"/>
                    <a:gd name="T28" fmla="*/ 141 w 157"/>
                    <a:gd name="T29" fmla="*/ 0 h 375"/>
                    <a:gd name="T30" fmla="*/ 132 w 157"/>
                    <a:gd name="T31" fmla="*/ 0 h 375"/>
                    <a:gd name="T32" fmla="*/ 122 w 157"/>
                    <a:gd name="T33" fmla="*/ 0 h 375"/>
                    <a:gd name="T34" fmla="*/ 109 w 157"/>
                    <a:gd name="T35" fmla="*/ 0 h 375"/>
                    <a:gd name="T36" fmla="*/ 96 w 157"/>
                    <a:gd name="T37" fmla="*/ 0 h 375"/>
                    <a:gd name="T38" fmla="*/ 82 w 157"/>
                    <a:gd name="T39" fmla="*/ 0 h 375"/>
                    <a:gd name="T40" fmla="*/ 74 w 157"/>
                    <a:gd name="T41" fmla="*/ 0 h 375"/>
                    <a:gd name="T42" fmla="*/ 67 w 157"/>
                    <a:gd name="T43" fmla="*/ 0 h 375"/>
                    <a:gd name="T44" fmla="*/ 60 w 157"/>
                    <a:gd name="T45" fmla="*/ 0 h 375"/>
                    <a:gd name="T46" fmla="*/ 54 w 157"/>
                    <a:gd name="T47" fmla="*/ 0 h 375"/>
                    <a:gd name="T48" fmla="*/ 47 w 157"/>
                    <a:gd name="T49" fmla="*/ 0 h 375"/>
                    <a:gd name="T50" fmla="*/ 41 w 157"/>
                    <a:gd name="T51" fmla="*/ 0 h 375"/>
                    <a:gd name="T52" fmla="*/ 35 w 157"/>
                    <a:gd name="T53" fmla="*/ 0 h 375"/>
                    <a:gd name="T54" fmla="*/ 29 w 157"/>
                    <a:gd name="T55" fmla="*/ 0 h 375"/>
                    <a:gd name="T56" fmla="*/ 21 w 157"/>
                    <a:gd name="T57" fmla="*/ 0 h 375"/>
                    <a:gd name="T58" fmla="*/ 14 w 157"/>
                    <a:gd name="T59" fmla="*/ 0 h 375"/>
                    <a:gd name="T60" fmla="*/ 9 w 157"/>
                    <a:gd name="T61" fmla="*/ 0 h 375"/>
                    <a:gd name="T62" fmla="*/ 8 w 157"/>
                    <a:gd name="T63" fmla="*/ 0 h 3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375"/>
                    <a:gd name="T98" fmla="*/ 157 w 157"/>
                    <a:gd name="T99" fmla="*/ 375 h 3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375">
                      <a:moveTo>
                        <a:pt x="8" y="288"/>
                      </a:moveTo>
                      <a:lnTo>
                        <a:pt x="6" y="256"/>
                      </a:lnTo>
                      <a:lnTo>
                        <a:pt x="5" y="184"/>
                      </a:lnTo>
                      <a:lnTo>
                        <a:pt x="2" y="103"/>
                      </a:lnTo>
                      <a:lnTo>
                        <a:pt x="0" y="41"/>
                      </a:lnTo>
                      <a:lnTo>
                        <a:pt x="100" y="0"/>
                      </a:lnTo>
                      <a:lnTo>
                        <a:pt x="97" y="31"/>
                      </a:lnTo>
                      <a:lnTo>
                        <a:pt x="157" y="26"/>
                      </a:lnTo>
                      <a:lnTo>
                        <a:pt x="155" y="94"/>
                      </a:lnTo>
                      <a:lnTo>
                        <a:pt x="155" y="181"/>
                      </a:lnTo>
                      <a:lnTo>
                        <a:pt x="154" y="256"/>
                      </a:lnTo>
                      <a:lnTo>
                        <a:pt x="154" y="288"/>
                      </a:lnTo>
                      <a:lnTo>
                        <a:pt x="152" y="306"/>
                      </a:lnTo>
                      <a:lnTo>
                        <a:pt x="148" y="323"/>
                      </a:lnTo>
                      <a:lnTo>
                        <a:pt x="141" y="337"/>
                      </a:lnTo>
                      <a:lnTo>
                        <a:pt x="132" y="349"/>
                      </a:lnTo>
                      <a:lnTo>
                        <a:pt x="122" y="360"/>
                      </a:lnTo>
                      <a:lnTo>
                        <a:pt x="109" y="368"/>
                      </a:lnTo>
                      <a:lnTo>
                        <a:pt x="96" y="373"/>
                      </a:lnTo>
                      <a:lnTo>
                        <a:pt x="82" y="375"/>
                      </a:lnTo>
                      <a:lnTo>
                        <a:pt x="74" y="375"/>
                      </a:lnTo>
                      <a:lnTo>
                        <a:pt x="67" y="373"/>
                      </a:lnTo>
                      <a:lnTo>
                        <a:pt x="60" y="372"/>
                      </a:lnTo>
                      <a:lnTo>
                        <a:pt x="54" y="368"/>
                      </a:lnTo>
                      <a:lnTo>
                        <a:pt x="47" y="364"/>
                      </a:lnTo>
                      <a:lnTo>
                        <a:pt x="41" y="360"/>
                      </a:lnTo>
                      <a:lnTo>
                        <a:pt x="35" y="355"/>
                      </a:lnTo>
                      <a:lnTo>
                        <a:pt x="29" y="349"/>
                      </a:lnTo>
                      <a:lnTo>
                        <a:pt x="21" y="336"/>
                      </a:lnTo>
                      <a:lnTo>
                        <a:pt x="14" y="321"/>
                      </a:lnTo>
                      <a:lnTo>
                        <a:pt x="9" y="305"/>
                      </a:lnTo>
                      <a:lnTo>
                        <a:pt x="8" y="288"/>
                      </a:lnTo>
                      <a:close/>
                    </a:path>
                  </a:pathLst>
                </a:custGeom>
                <a:solidFill>
                  <a:srgbClr val="EFA8CC"/>
                </a:solidFill>
                <a:ln w="9525">
                  <a:noFill/>
                  <a:round/>
                  <a:headEnd/>
                  <a:tailEnd/>
                </a:ln>
              </p:spPr>
              <p:txBody>
                <a:bodyPr/>
                <a:lstStyle/>
                <a:p>
                  <a:endParaRPr lang="en-AU"/>
                </a:p>
              </p:txBody>
            </p:sp>
            <p:sp>
              <p:nvSpPr>
                <p:cNvPr id="35043" name="Freeform 59"/>
                <p:cNvSpPr>
                  <a:spLocks/>
                </p:cNvSpPr>
                <p:nvPr/>
              </p:nvSpPr>
              <p:spPr bwMode="auto">
                <a:xfrm>
                  <a:off x="2731" y="2373"/>
                  <a:ext cx="153" cy="185"/>
                </a:xfrm>
                <a:custGeom>
                  <a:avLst/>
                  <a:gdLst>
                    <a:gd name="T0" fmla="*/ 7 w 153"/>
                    <a:gd name="T1" fmla="*/ 0 h 371"/>
                    <a:gd name="T2" fmla="*/ 6 w 153"/>
                    <a:gd name="T3" fmla="*/ 0 h 371"/>
                    <a:gd name="T4" fmla="*/ 4 w 153"/>
                    <a:gd name="T5" fmla="*/ 0 h 371"/>
                    <a:gd name="T6" fmla="*/ 1 w 153"/>
                    <a:gd name="T7" fmla="*/ 0 h 371"/>
                    <a:gd name="T8" fmla="*/ 0 w 153"/>
                    <a:gd name="T9" fmla="*/ 0 h 371"/>
                    <a:gd name="T10" fmla="*/ 97 w 153"/>
                    <a:gd name="T11" fmla="*/ 0 h 371"/>
                    <a:gd name="T12" fmla="*/ 94 w 153"/>
                    <a:gd name="T13" fmla="*/ 0 h 371"/>
                    <a:gd name="T14" fmla="*/ 153 w 153"/>
                    <a:gd name="T15" fmla="*/ 0 h 371"/>
                    <a:gd name="T16" fmla="*/ 152 w 153"/>
                    <a:gd name="T17" fmla="*/ 0 h 371"/>
                    <a:gd name="T18" fmla="*/ 152 w 153"/>
                    <a:gd name="T19" fmla="*/ 0 h 371"/>
                    <a:gd name="T20" fmla="*/ 150 w 153"/>
                    <a:gd name="T21" fmla="*/ 0 h 371"/>
                    <a:gd name="T22" fmla="*/ 150 w 153"/>
                    <a:gd name="T23" fmla="*/ 0 h 371"/>
                    <a:gd name="T24" fmla="*/ 149 w 153"/>
                    <a:gd name="T25" fmla="*/ 0 h 371"/>
                    <a:gd name="T26" fmla="*/ 145 w 153"/>
                    <a:gd name="T27" fmla="*/ 0 h 371"/>
                    <a:gd name="T28" fmla="*/ 139 w 153"/>
                    <a:gd name="T29" fmla="*/ 0 h 371"/>
                    <a:gd name="T30" fmla="*/ 130 w 153"/>
                    <a:gd name="T31" fmla="*/ 0 h 371"/>
                    <a:gd name="T32" fmla="*/ 119 w 153"/>
                    <a:gd name="T33" fmla="*/ 0 h 371"/>
                    <a:gd name="T34" fmla="*/ 107 w 153"/>
                    <a:gd name="T35" fmla="*/ 0 h 371"/>
                    <a:gd name="T36" fmla="*/ 93 w 153"/>
                    <a:gd name="T37" fmla="*/ 0 h 371"/>
                    <a:gd name="T38" fmla="*/ 78 w 153"/>
                    <a:gd name="T39" fmla="*/ 0 h 371"/>
                    <a:gd name="T40" fmla="*/ 71 w 153"/>
                    <a:gd name="T41" fmla="*/ 0 h 371"/>
                    <a:gd name="T42" fmla="*/ 64 w 153"/>
                    <a:gd name="T43" fmla="*/ 0 h 371"/>
                    <a:gd name="T44" fmla="*/ 58 w 153"/>
                    <a:gd name="T45" fmla="*/ 0 h 371"/>
                    <a:gd name="T46" fmla="*/ 51 w 153"/>
                    <a:gd name="T47" fmla="*/ 0 h 371"/>
                    <a:gd name="T48" fmla="*/ 45 w 153"/>
                    <a:gd name="T49" fmla="*/ 0 h 371"/>
                    <a:gd name="T50" fmla="*/ 39 w 153"/>
                    <a:gd name="T51" fmla="*/ 0 h 371"/>
                    <a:gd name="T52" fmla="*/ 33 w 153"/>
                    <a:gd name="T53" fmla="*/ 0 h 371"/>
                    <a:gd name="T54" fmla="*/ 27 w 153"/>
                    <a:gd name="T55" fmla="*/ 0 h 371"/>
                    <a:gd name="T56" fmla="*/ 19 w 153"/>
                    <a:gd name="T57" fmla="*/ 0 h 371"/>
                    <a:gd name="T58" fmla="*/ 13 w 153"/>
                    <a:gd name="T59" fmla="*/ 0 h 371"/>
                    <a:gd name="T60" fmla="*/ 9 w 153"/>
                    <a:gd name="T61" fmla="*/ 0 h 371"/>
                    <a:gd name="T62" fmla="*/ 7 w 153"/>
                    <a:gd name="T63" fmla="*/ 0 h 3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371"/>
                    <a:gd name="T98" fmla="*/ 153 w 153"/>
                    <a:gd name="T99" fmla="*/ 371 h 3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371">
                      <a:moveTo>
                        <a:pt x="7" y="286"/>
                      </a:moveTo>
                      <a:lnTo>
                        <a:pt x="6" y="255"/>
                      </a:lnTo>
                      <a:lnTo>
                        <a:pt x="4" y="183"/>
                      </a:lnTo>
                      <a:lnTo>
                        <a:pt x="1" y="102"/>
                      </a:lnTo>
                      <a:lnTo>
                        <a:pt x="0" y="40"/>
                      </a:lnTo>
                      <a:lnTo>
                        <a:pt x="97" y="0"/>
                      </a:lnTo>
                      <a:lnTo>
                        <a:pt x="94" y="31"/>
                      </a:lnTo>
                      <a:lnTo>
                        <a:pt x="153" y="27"/>
                      </a:lnTo>
                      <a:lnTo>
                        <a:pt x="152" y="93"/>
                      </a:lnTo>
                      <a:lnTo>
                        <a:pt x="152" y="180"/>
                      </a:lnTo>
                      <a:lnTo>
                        <a:pt x="150" y="255"/>
                      </a:lnTo>
                      <a:lnTo>
                        <a:pt x="150" y="286"/>
                      </a:lnTo>
                      <a:lnTo>
                        <a:pt x="149" y="304"/>
                      </a:lnTo>
                      <a:lnTo>
                        <a:pt x="145" y="318"/>
                      </a:lnTo>
                      <a:lnTo>
                        <a:pt x="139" y="333"/>
                      </a:lnTo>
                      <a:lnTo>
                        <a:pt x="130" y="346"/>
                      </a:lnTo>
                      <a:lnTo>
                        <a:pt x="119" y="356"/>
                      </a:lnTo>
                      <a:lnTo>
                        <a:pt x="107" y="364"/>
                      </a:lnTo>
                      <a:lnTo>
                        <a:pt x="93" y="369"/>
                      </a:lnTo>
                      <a:lnTo>
                        <a:pt x="78" y="371"/>
                      </a:lnTo>
                      <a:lnTo>
                        <a:pt x="71" y="371"/>
                      </a:lnTo>
                      <a:lnTo>
                        <a:pt x="64" y="369"/>
                      </a:lnTo>
                      <a:lnTo>
                        <a:pt x="58" y="367"/>
                      </a:lnTo>
                      <a:lnTo>
                        <a:pt x="51" y="364"/>
                      </a:lnTo>
                      <a:lnTo>
                        <a:pt x="45" y="361"/>
                      </a:lnTo>
                      <a:lnTo>
                        <a:pt x="39" y="358"/>
                      </a:lnTo>
                      <a:lnTo>
                        <a:pt x="33" y="353"/>
                      </a:lnTo>
                      <a:lnTo>
                        <a:pt x="27" y="346"/>
                      </a:lnTo>
                      <a:lnTo>
                        <a:pt x="19" y="333"/>
                      </a:lnTo>
                      <a:lnTo>
                        <a:pt x="13" y="318"/>
                      </a:lnTo>
                      <a:lnTo>
                        <a:pt x="9" y="302"/>
                      </a:lnTo>
                      <a:lnTo>
                        <a:pt x="7" y="286"/>
                      </a:lnTo>
                      <a:close/>
                    </a:path>
                  </a:pathLst>
                </a:custGeom>
                <a:solidFill>
                  <a:srgbClr val="F4B7D8"/>
                </a:solidFill>
                <a:ln w="9525">
                  <a:noFill/>
                  <a:round/>
                  <a:headEnd/>
                  <a:tailEnd/>
                </a:ln>
              </p:spPr>
              <p:txBody>
                <a:bodyPr/>
                <a:lstStyle/>
                <a:p>
                  <a:endParaRPr lang="en-AU"/>
                </a:p>
              </p:txBody>
            </p:sp>
            <p:sp>
              <p:nvSpPr>
                <p:cNvPr id="35044" name="Freeform 60"/>
                <p:cNvSpPr>
                  <a:spLocks/>
                </p:cNvSpPr>
                <p:nvPr/>
              </p:nvSpPr>
              <p:spPr bwMode="auto">
                <a:xfrm>
                  <a:off x="2731" y="2373"/>
                  <a:ext cx="152" cy="184"/>
                </a:xfrm>
                <a:custGeom>
                  <a:avLst/>
                  <a:gdLst>
                    <a:gd name="T0" fmla="*/ 7 w 152"/>
                    <a:gd name="T1" fmla="*/ 0 h 369"/>
                    <a:gd name="T2" fmla="*/ 6 w 152"/>
                    <a:gd name="T3" fmla="*/ 0 h 369"/>
                    <a:gd name="T4" fmla="*/ 4 w 152"/>
                    <a:gd name="T5" fmla="*/ 0 h 369"/>
                    <a:gd name="T6" fmla="*/ 1 w 152"/>
                    <a:gd name="T7" fmla="*/ 0 h 369"/>
                    <a:gd name="T8" fmla="*/ 0 w 152"/>
                    <a:gd name="T9" fmla="*/ 0 h 369"/>
                    <a:gd name="T10" fmla="*/ 94 w 152"/>
                    <a:gd name="T11" fmla="*/ 0 h 369"/>
                    <a:gd name="T12" fmla="*/ 93 w 152"/>
                    <a:gd name="T13" fmla="*/ 0 h 369"/>
                    <a:gd name="T14" fmla="*/ 152 w 152"/>
                    <a:gd name="T15" fmla="*/ 0 h 369"/>
                    <a:gd name="T16" fmla="*/ 150 w 152"/>
                    <a:gd name="T17" fmla="*/ 0 h 369"/>
                    <a:gd name="T18" fmla="*/ 150 w 152"/>
                    <a:gd name="T19" fmla="*/ 0 h 369"/>
                    <a:gd name="T20" fmla="*/ 149 w 152"/>
                    <a:gd name="T21" fmla="*/ 0 h 369"/>
                    <a:gd name="T22" fmla="*/ 149 w 152"/>
                    <a:gd name="T23" fmla="*/ 0 h 369"/>
                    <a:gd name="T24" fmla="*/ 148 w 152"/>
                    <a:gd name="T25" fmla="*/ 0 h 369"/>
                    <a:gd name="T26" fmla="*/ 143 w 152"/>
                    <a:gd name="T27" fmla="*/ 0 h 369"/>
                    <a:gd name="T28" fmla="*/ 137 w 152"/>
                    <a:gd name="T29" fmla="*/ 0 h 369"/>
                    <a:gd name="T30" fmla="*/ 129 w 152"/>
                    <a:gd name="T31" fmla="*/ 0 h 369"/>
                    <a:gd name="T32" fmla="*/ 117 w 152"/>
                    <a:gd name="T33" fmla="*/ 0 h 369"/>
                    <a:gd name="T34" fmla="*/ 106 w 152"/>
                    <a:gd name="T35" fmla="*/ 0 h 369"/>
                    <a:gd name="T36" fmla="*/ 93 w 152"/>
                    <a:gd name="T37" fmla="*/ 0 h 369"/>
                    <a:gd name="T38" fmla="*/ 78 w 152"/>
                    <a:gd name="T39" fmla="*/ 0 h 369"/>
                    <a:gd name="T40" fmla="*/ 71 w 152"/>
                    <a:gd name="T41" fmla="*/ 0 h 369"/>
                    <a:gd name="T42" fmla="*/ 64 w 152"/>
                    <a:gd name="T43" fmla="*/ 0 h 369"/>
                    <a:gd name="T44" fmla="*/ 58 w 152"/>
                    <a:gd name="T45" fmla="*/ 0 h 369"/>
                    <a:gd name="T46" fmla="*/ 52 w 152"/>
                    <a:gd name="T47" fmla="*/ 0 h 369"/>
                    <a:gd name="T48" fmla="*/ 45 w 152"/>
                    <a:gd name="T49" fmla="*/ 0 h 369"/>
                    <a:gd name="T50" fmla="*/ 39 w 152"/>
                    <a:gd name="T51" fmla="*/ 0 h 369"/>
                    <a:gd name="T52" fmla="*/ 35 w 152"/>
                    <a:gd name="T53" fmla="*/ 0 h 369"/>
                    <a:gd name="T54" fmla="*/ 29 w 152"/>
                    <a:gd name="T55" fmla="*/ 0 h 369"/>
                    <a:gd name="T56" fmla="*/ 19 w 152"/>
                    <a:gd name="T57" fmla="*/ 0 h 369"/>
                    <a:gd name="T58" fmla="*/ 13 w 152"/>
                    <a:gd name="T59" fmla="*/ 0 h 369"/>
                    <a:gd name="T60" fmla="*/ 9 w 152"/>
                    <a:gd name="T61" fmla="*/ 0 h 369"/>
                    <a:gd name="T62" fmla="*/ 7 w 152"/>
                    <a:gd name="T63" fmla="*/ 0 h 3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369"/>
                    <a:gd name="T98" fmla="*/ 152 w 152"/>
                    <a:gd name="T99" fmla="*/ 369 h 3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369">
                      <a:moveTo>
                        <a:pt x="7" y="284"/>
                      </a:moveTo>
                      <a:lnTo>
                        <a:pt x="6" y="253"/>
                      </a:lnTo>
                      <a:lnTo>
                        <a:pt x="4" y="183"/>
                      </a:lnTo>
                      <a:lnTo>
                        <a:pt x="1" y="102"/>
                      </a:lnTo>
                      <a:lnTo>
                        <a:pt x="0" y="41"/>
                      </a:lnTo>
                      <a:lnTo>
                        <a:pt x="94" y="0"/>
                      </a:lnTo>
                      <a:lnTo>
                        <a:pt x="93" y="31"/>
                      </a:lnTo>
                      <a:lnTo>
                        <a:pt x="152" y="27"/>
                      </a:lnTo>
                      <a:lnTo>
                        <a:pt x="150" y="95"/>
                      </a:lnTo>
                      <a:lnTo>
                        <a:pt x="150" y="180"/>
                      </a:lnTo>
                      <a:lnTo>
                        <a:pt x="149" y="253"/>
                      </a:lnTo>
                      <a:lnTo>
                        <a:pt x="149" y="284"/>
                      </a:lnTo>
                      <a:lnTo>
                        <a:pt x="148" y="302"/>
                      </a:lnTo>
                      <a:lnTo>
                        <a:pt x="143" y="317"/>
                      </a:lnTo>
                      <a:lnTo>
                        <a:pt x="137" y="332"/>
                      </a:lnTo>
                      <a:lnTo>
                        <a:pt x="129" y="345"/>
                      </a:lnTo>
                      <a:lnTo>
                        <a:pt x="117" y="354"/>
                      </a:lnTo>
                      <a:lnTo>
                        <a:pt x="106" y="363"/>
                      </a:lnTo>
                      <a:lnTo>
                        <a:pt x="93" y="367"/>
                      </a:lnTo>
                      <a:lnTo>
                        <a:pt x="78" y="369"/>
                      </a:lnTo>
                      <a:lnTo>
                        <a:pt x="71" y="369"/>
                      </a:lnTo>
                      <a:lnTo>
                        <a:pt x="64" y="367"/>
                      </a:lnTo>
                      <a:lnTo>
                        <a:pt x="58" y="366"/>
                      </a:lnTo>
                      <a:lnTo>
                        <a:pt x="52" y="363"/>
                      </a:lnTo>
                      <a:lnTo>
                        <a:pt x="45" y="359"/>
                      </a:lnTo>
                      <a:lnTo>
                        <a:pt x="39" y="356"/>
                      </a:lnTo>
                      <a:lnTo>
                        <a:pt x="35" y="351"/>
                      </a:lnTo>
                      <a:lnTo>
                        <a:pt x="29" y="345"/>
                      </a:lnTo>
                      <a:lnTo>
                        <a:pt x="19" y="332"/>
                      </a:lnTo>
                      <a:lnTo>
                        <a:pt x="13" y="317"/>
                      </a:lnTo>
                      <a:lnTo>
                        <a:pt x="9" y="301"/>
                      </a:lnTo>
                      <a:lnTo>
                        <a:pt x="7" y="284"/>
                      </a:lnTo>
                      <a:close/>
                    </a:path>
                  </a:pathLst>
                </a:custGeom>
                <a:solidFill>
                  <a:srgbClr val="FCC6E5"/>
                </a:solidFill>
                <a:ln w="9525">
                  <a:noFill/>
                  <a:round/>
                  <a:headEnd/>
                  <a:tailEnd/>
                </a:ln>
              </p:spPr>
              <p:txBody>
                <a:bodyPr/>
                <a:lstStyle/>
                <a:p>
                  <a:endParaRPr lang="en-AU"/>
                </a:p>
              </p:txBody>
            </p:sp>
            <p:sp>
              <p:nvSpPr>
                <p:cNvPr id="35045" name="Freeform 61"/>
                <p:cNvSpPr>
                  <a:spLocks/>
                </p:cNvSpPr>
                <p:nvPr/>
              </p:nvSpPr>
              <p:spPr bwMode="auto">
                <a:xfrm>
                  <a:off x="2661" y="2630"/>
                  <a:ext cx="137" cy="114"/>
                </a:xfrm>
                <a:custGeom>
                  <a:avLst/>
                  <a:gdLst>
                    <a:gd name="T0" fmla="*/ 45 w 137"/>
                    <a:gd name="T1" fmla="*/ 1 h 227"/>
                    <a:gd name="T2" fmla="*/ 47 w 137"/>
                    <a:gd name="T3" fmla="*/ 1 h 227"/>
                    <a:gd name="T4" fmla="*/ 48 w 137"/>
                    <a:gd name="T5" fmla="*/ 1 h 227"/>
                    <a:gd name="T6" fmla="*/ 48 w 137"/>
                    <a:gd name="T7" fmla="*/ 1 h 227"/>
                    <a:gd name="T8" fmla="*/ 50 w 137"/>
                    <a:gd name="T9" fmla="*/ 0 h 227"/>
                    <a:gd name="T10" fmla="*/ 137 w 137"/>
                    <a:gd name="T11" fmla="*/ 1 h 227"/>
                    <a:gd name="T12" fmla="*/ 137 w 137"/>
                    <a:gd name="T13" fmla="*/ 1 h 227"/>
                    <a:gd name="T14" fmla="*/ 0 w 137"/>
                    <a:gd name="T15" fmla="*/ 1 h 227"/>
                    <a:gd name="T16" fmla="*/ 0 w 137"/>
                    <a:gd name="T17" fmla="*/ 1 h 227"/>
                    <a:gd name="T18" fmla="*/ 2 w 137"/>
                    <a:gd name="T19" fmla="*/ 1 h 227"/>
                    <a:gd name="T20" fmla="*/ 3 w 137"/>
                    <a:gd name="T21" fmla="*/ 1 h 227"/>
                    <a:gd name="T22" fmla="*/ 8 w 137"/>
                    <a:gd name="T23" fmla="*/ 1 h 227"/>
                    <a:gd name="T24" fmla="*/ 12 w 137"/>
                    <a:gd name="T25" fmla="*/ 1 h 227"/>
                    <a:gd name="T26" fmla="*/ 18 w 137"/>
                    <a:gd name="T27" fmla="*/ 1 h 227"/>
                    <a:gd name="T28" fmla="*/ 27 w 137"/>
                    <a:gd name="T29" fmla="*/ 1 h 227"/>
                    <a:gd name="T30" fmla="*/ 35 w 137"/>
                    <a:gd name="T31" fmla="*/ 1 h 227"/>
                    <a:gd name="T32" fmla="*/ 45 w 137"/>
                    <a:gd name="T33" fmla="*/ 1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227"/>
                    <a:gd name="T53" fmla="*/ 137 w 137"/>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227">
                      <a:moveTo>
                        <a:pt x="45" y="3"/>
                      </a:moveTo>
                      <a:lnTo>
                        <a:pt x="47" y="1"/>
                      </a:lnTo>
                      <a:lnTo>
                        <a:pt x="48" y="1"/>
                      </a:lnTo>
                      <a:lnTo>
                        <a:pt x="50" y="0"/>
                      </a:lnTo>
                      <a:lnTo>
                        <a:pt x="137" y="127"/>
                      </a:lnTo>
                      <a:lnTo>
                        <a:pt x="137" y="227"/>
                      </a:lnTo>
                      <a:lnTo>
                        <a:pt x="0" y="220"/>
                      </a:lnTo>
                      <a:lnTo>
                        <a:pt x="0" y="125"/>
                      </a:lnTo>
                      <a:lnTo>
                        <a:pt x="2" y="109"/>
                      </a:lnTo>
                      <a:lnTo>
                        <a:pt x="3" y="91"/>
                      </a:lnTo>
                      <a:lnTo>
                        <a:pt x="8" y="75"/>
                      </a:lnTo>
                      <a:lnTo>
                        <a:pt x="12" y="59"/>
                      </a:lnTo>
                      <a:lnTo>
                        <a:pt x="18" y="44"/>
                      </a:lnTo>
                      <a:lnTo>
                        <a:pt x="27" y="29"/>
                      </a:lnTo>
                      <a:lnTo>
                        <a:pt x="35" y="16"/>
                      </a:lnTo>
                      <a:lnTo>
                        <a:pt x="45" y="3"/>
                      </a:lnTo>
                      <a:close/>
                    </a:path>
                  </a:pathLst>
                </a:custGeom>
                <a:solidFill>
                  <a:srgbClr val="1C56BA"/>
                </a:solidFill>
                <a:ln w="9525">
                  <a:noFill/>
                  <a:round/>
                  <a:headEnd/>
                  <a:tailEnd/>
                </a:ln>
              </p:spPr>
              <p:txBody>
                <a:bodyPr/>
                <a:lstStyle/>
                <a:p>
                  <a:endParaRPr lang="en-AU"/>
                </a:p>
              </p:txBody>
            </p:sp>
            <p:sp>
              <p:nvSpPr>
                <p:cNvPr id="35046" name="Freeform 62"/>
                <p:cNvSpPr>
                  <a:spLocks/>
                </p:cNvSpPr>
                <p:nvPr/>
              </p:nvSpPr>
              <p:spPr bwMode="auto">
                <a:xfrm>
                  <a:off x="2663" y="2631"/>
                  <a:ext cx="133" cy="112"/>
                </a:xfrm>
                <a:custGeom>
                  <a:avLst/>
                  <a:gdLst>
                    <a:gd name="T0" fmla="*/ 43 w 133"/>
                    <a:gd name="T1" fmla="*/ 1 h 224"/>
                    <a:gd name="T2" fmla="*/ 45 w 133"/>
                    <a:gd name="T3" fmla="*/ 1 h 224"/>
                    <a:gd name="T4" fmla="*/ 46 w 133"/>
                    <a:gd name="T5" fmla="*/ 1 h 224"/>
                    <a:gd name="T6" fmla="*/ 46 w 133"/>
                    <a:gd name="T7" fmla="*/ 1 h 224"/>
                    <a:gd name="T8" fmla="*/ 48 w 133"/>
                    <a:gd name="T9" fmla="*/ 0 h 224"/>
                    <a:gd name="T10" fmla="*/ 133 w 133"/>
                    <a:gd name="T11" fmla="*/ 1 h 224"/>
                    <a:gd name="T12" fmla="*/ 133 w 133"/>
                    <a:gd name="T13" fmla="*/ 1 h 224"/>
                    <a:gd name="T14" fmla="*/ 0 w 133"/>
                    <a:gd name="T15" fmla="*/ 1 h 224"/>
                    <a:gd name="T16" fmla="*/ 0 w 133"/>
                    <a:gd name="T17" fmla="*/ 1 h 224"/>
                    <a:gd name="T18" fmla="*/ 1 w 133"/>
                    <a:gd name="T19" fmla="*/ 1 h 224"/>
                    <a:gd name="T20" fmla="*/ 3 w 133"/>
                    <a:gd name="T21" fmla="*/ 1 h 224"/>
                    <a:gd name="T22" fmla="*/ 6 w 133"/>
                    <a:gd name="T23" fmla="*/ 1 h 224"/>
                    <a:gd name="T24" fmla="*/ 11 w 133"/>
                    <a:gd name="T25" fmla="*/ 1 h 224"/>
                    <a:gd name="T26" fmla="*/ 17 w 133"/>
                    <a:gd name="T27" fmla="*/ 1 h 224"/>
                    <a:gd name="T28" fmla="*/ 25 w 133"/>
                    <a:gd name="T29" fmla="*/ 1 h 224"/>
                    <a:gd name="T30" fmla="*/ 33 w 133"/>
                    <a:gd name="T31" fmla="*/ 1 h 224"/>
                    <a:gd name="T32" fmla="*/ 43 w 133"/>
                    <a:gd name="T33" fmla="*/ 1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224"/>
                    <a:gd name="T53" fmla="*/ 133 w 133"/>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224">
                      <a:moveTo>
                        <a:pt x="43" y="4"/>
                      </a:moveTo>
                      <a:lnTo>
                        <a:pt x="45" y="4"/>
                      </a:lnTo>
                      <a:lnTo>
                        <a:pt x="46" y="2"/>
                      </a:lnTo>
                      <a:lnTo>
                        <a:pt x="48" y="0"/>
                      </a:lnTo>
                      <a:lnTo>
                        <a:pt x="133" y="124"/>
                      </a:lnTo>
                      <a:lnTo>
                        <a:pt x="133" y="224"/>
                      </a:lnTo>
                      <a:lnTo>
                        <a:pt x="0" y="217"/>
                      </a:lnTo>
                      <a:lnTo>
                        <a:pt x="0" y="124"/>
                      </a:lnTo>
                      <a:lnTo>
                        <a:pt x="1" y="108"/>
                      </a:lnTo>
                      <a:lnTo>
                        <a:pt x="3" y="90"/>
                      </a:lnTo>
                      <a:lnTo>
                        <a:pt x="6" y="75"/>
                      </a:lnTo>
                      <a:lnTo>
                        <a:pt x="11" y="59"/>
                      </a:lnTo>
                      <a:lnTo>
                        <a:pt x="17" y="44"/>
                      </a:lnTo>
                      <a:lnTo>
                        <a:pt x="25" y="30"/>
                      </a:lnTo>
                      <a:lnTo>
                        <a:pt x="33" y="17"/>
                      </a:lnTo>
                      <a:lnTo>
                        <a:pt x="43" y="4"/>
                      </a:lnTo>
                      <a:close/>
                    </a:path>
                  </a:pathLst>
                </a:custGeom>
                <a:solidFill>
                  <a:srgbClr val="2860C1"/>
                </a:solidFill>
                <a:ln w="9525">
                  <a:noFill/>
                  <a:round/>
                  <a:headEnd/>
                  <a:tailEnd/>
                </a:ln>
              </p:spPr>
              <p:txBody>
                <a:bodyPr/>
                <a:lstStyle/>
                <a:p>
                  <a:endParaRPr lang="en-AU"/>
                </a:p>
              </p:txBody>
            </p:sp>
            <p:sp>
              <p:nvSpPr>
                <p:cNvPr id="35047" name="Freeform 63"/>
                <p:cNvSpPr>
                  <a:spLocks/>
                </p:cNvSpPr>
                <p:nvPr/>
              </p:nvSpPr>
              <p:spPr bwMode="auto">
                <a:xfrm>
                  <a:off x="2663" y="2633"/>
                  <a:ext cx="130" cy="108"/>
                </a:xfrm>
                <a:custGeom>
                  <a:avLst/>
                  <a:gdLst>
                    <a:gd name="T0" fmla="*/ 43 w 130"/>
                    <a:gd name="T1" fmla="*/ 0 h 217"/>
                    <a:gd name="T2" fmla="*/ 45 w 130"/>
                    <a:gd name="T3" fmla="*/ 0 h 217"/>
                    <a:gd name="T4" fmla="*/ 45 w 130"/>
                    <a:gd name="T5" fmla="*/ 0 h 217"/>
                    <a:gd name="T6" fmla="*/ 46 w 130"/>
                    <a:gd name="T7" fmla="*/ 0 h 217"/>
                    <a:gd name="T8" fmla="*/ 46 w 130"/>
                    <a:gd name="T9" fmla="*/ 0 h 217"/>
                    <a:gd name="T10" fmla="*/ 130 w 130"/>
                    <a:gd name="T11" fmla="*/ 0 h 217"/>
                    <a:gd name="T12" fmla="*/ 130 w 130"/>
                    <a:gd name="T13" fmla="*/ 0 h 217"/>
                    <a:gd name="T14" fmla="*/ 0 w 130"/>
                    <a:gd name="T15" fmla="*/ 0 h 217"/>
                    <a:gd name="T16" fmla="*/ 0 w 130"/>
                    <a:gd name="T17" fmla="*/ 0 h 217"/>
                    <a:gd name="T18" fmla="*/ 1 w 130"/>
                    <a:gd name="T19" fmla="*/ 0 h 217"/>
                    <a:gd name="T20" fmla="*/ 3 w 130"/>
                    <a:gd name="T21" fmla="*/ 0 h 217"/>
                    <a:gd name="T22" fmla="*/ 6 w 130"/>
                    <a:gd name="T23" fmla="*/ 0 h 217"/>
                    <a:gd name="T24" fmla="*/ 11 w 130"/>
                    <a:gd name="T25" fmla="*/ 0 h 217"/>
                    <a:gd name="T26" fmla="*/ 17 w 130"/>
                    <a:gd name="T27" fmla="*/ 0 h 217"/>
                    <a:gd name="T28" fmla="*/ 25 w 130"/>
                    <a:gd name="T29" fmla="*/ 0 h 217"/>
                    <a:gd name="T30" fmla="*/ 33 w 130"/>
                    <a:gd name="T31" fmla="*/ 0 h 217"/>
                    <a:gd name="T32" fmla="*/ 43 w 130"/>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217"/>
                    <a:gd name="T53" fmla="*/ 130 w 130"/>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217">
                      <a:moveTo>
                        <a:pt x="43" y="3"/>
                      </a:moveTo>
                      <a:lnTo>
                        <a:pt x="45" y="1"/>
                      </a:lnTo>
                      <a:lnTo>
                        <a:pt x="46" y="0"/>
                      </a:lnTo>
                      <a:lnTo>
                        <a:pt x="130" y="120"/>
                      </a:lnTo>
                      <a:lnTo>
                        <a:pt x="130" y="217"/>
                      </a:lnTo>
                      <a:lnTo>
                        <a:pt x="0" y="210"/>
                      </a:lnTo>
                      <a:lnTo>
                        <a:pt x="0" y="119"/>
                      </a:lnTo>
                      <a:lnTo>
                        <a:pt x="1" y="102"/>
                      </a:lnTo>
                      <a:lnTo>
                        <a:pt x="3" y="86"/>
                      </a:lnTo>
                      <a:lnTo>
                        <a:pt x="6" y="71"/>
                      </a:lnTo>
                      <a:lnTo>
                        <a:pt x="11" y="55"/>
                      </a:lnTo>
                      <a:lnTo>
                        <a:pt x="17" y="42"/>
                      </a:lnTo>
                      <a:lnTo>
                        <a:pt x="25" y="27"/>
                      </a:lnTo>
                      <a:lnTo>
                        <a:pt x="33" y="14"/>
                      </a:lnTo>
                      <a:lnTo>
                        <a:pt x="43" y="3"/>
                      </a:lnTo>
                      <a:close/>
                    </a:path>
                  </a:pathLst>
                </a:custGeom>
                <a:solidFill>
                  <a:srgbClr val="386DCC"/>
                </a:solidFill>
                <a:ln w="9525">
                  <a:noFill/>
                  <a:round/>
                  <a:headEnd/>
                  <a:tailEnd/>
                </a:ln>
              </p:spPr>
              <p:txBody>
                <a:bodyPr/>
                <a:lstStyle/>
                <a:p>
                  <a:endParaRPr lang="en-AU"/>
                </a:p>
              </p:txBody>
            </p:sp>
            <p:sp>
              <p:nvSpPr>
                <p:cNvPr id="35048" name="Freeform 64"/>
                <p:cNvSpPr>
                  <a:spLocks/>
                </p:cNvSpPr>
                <p:nvPr/>
              </p:nvSpPr>
              <p:spPr bwMode="auto">
                <a:xfrm>
                  <a:off x="2664" y="2634"/>
                  <a:ext cx="128" cy="106"/>
                </a:xfrm>
                <a:custGeom>
                  <a:avLst/>
                  <a:gdLst>
                    <a:gd name="T0" fmla="*/ 42 w 128"/>
                    <a:gd name="T1" fmla="*/ 1 h 212"/>
                    <a:gd name="T2" fmla="*/ 44 w 128"/>
                    <a:gd name="T3" fmla="*/ 1 h 212"/>
                    <a:gd name="T4" fmla="*/ 44 w 128"/>
                    <a:gd name="T5" fmla="*/ 1 h 212"/>
                    <a:gd name="T6" fmla="*/ 45 w 128"/>
                    <a:gd name="T7" fmla="*/ 1 h 212"/>
                    <a:gd name="T8" fmla="*/ 45 w 128"/>
                    <a:gd name="T9" fmla="*/ 0 h 212"/>
                    <a:gd name="T10" fmla="*/ 128 w 128"/>
                    <a:gd name="T11" fmla="*/ 1 h 212"/>
                    <a:gd name="T12" fmla="*/ 128 w 128"/>
                    <a:gd name="T13" fmla="*/ 1 h 212"/>
                    <a:gd name="T14" fmla="*/ 0 w 128"/>
                    <a:gd name="T15" fmla="*/ 1 h 212"/>
                    <a:gd name="T16" fmla="*/ 0 w 128"/>
                    <a:gd name="T17" fmla="*/ 1 h 212"/>
                    <a:gd name="T18" fmla="*/ 3 w 128"/>
                    <a:gd name="T19" fmla="*/ 1 h 212"/>
                    <a:gd name="T20" fmla="*/ 10 w 128"/>
                    <a:gd name="T21" fmla="*/ 1 h 212"/>
                    <a:gd name="T22" fmla="*/ 24 w 128"/>
                    <a:gd name="T23" fmla="*/ 1 h 212"/>
                    <a:gd name="T24" fmla="*/ 42 w 128"/>
                    <a:gd name="T25" fmla="*/ 1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212"/>
                    <a:gd name="T41" fmla="*/ 128 w 128"/>
                    <a:gd name="T42" fmla="*/ 212 h 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212">
                      <a:moveTo>
                        <a:pt x="42" y="4"/>
                      </a:moveTo>
                      <a:lnTo>
                        <a:pt x="44" y="2"/>
                      </a:lnTo>
                      <a:lnTo>
                        <a:pt x="45" y="2"/>
                      </a:lnTo>
                      <a:lnTo>
                        <a:pt x="45" y="0"/>
                      </a:lnTo>
                      <a:lnTo>
                        <a:pt x="128" y="119"/>
                      </a:lnTo>
                      <a:lnTo>
                        <a:pt x="128" y="212"/>
                      </a:lnTo>
                      <a:lnTo>
                        <a:pt x="0" y="206"/>
                      </a:lnTo>
                      <a:lnTo>
                        <a:pt x="0" y="118"/>
                      </a:lnTo>
                      <a:lnTo>
                        <a:pt x="3" y="87"/>
                      </a:lnTo>
                      <a:lnTo>
                        <a:pt x="10" y="56"/>
                      </a:lnTo>
                      <a:lnTo>
                        <a:pt x="24" y="28"/>
                      </a:lnTo>
                      <a:lnTo>
                        <a:pt x="42" y="4"/>
                      </a:lnTo>
                      <a:close/>
                    </a:path>
                  </a:pathLst>
                </a:custGeom>
                <a:solidFill>
                  <a:srgbClr val="4477D3"/>
                </a:solidFill>
                <a:ln w="9525">
                  <a:noFill/>
                  <a:round/>
                  <a:headEnd/>
                  <a:tailEnd/>
                </a:ln>
              </p:spPr>
              <p:txBody>
                <a:bodyPr/>
                <a:lstStyle/>
                <a:p>
                  <a:endParaRPr lang="en-AU"/>
                </a:p>
              </p:txBody>
            </p:sp>
            <p:sp>
              <p:nvSpPr>
                <p:cNvPr id="35049" name="Freeform 65"/>
                <p:cNvSpPr>
                  <a:spLocks/>
                </p:cNvSpPr>
                <p:nvPr/>
              </p:nvSpPr>
              <p:spPr bwMode="auto">
                <a:xfrm>
                  <a:off x="2666" y="2634"/>
                  <a:ext cx="123" cy="104"/>
                </a:xfrm>
                <a:custGeom>
                  <a:avLst/>
                  <a:gdLst>
                    <a:gd name="T0" fmla="*/ 40 w 123"/>
                    <a:gd name="T1" fmla="*/ 1 h 207"/>
                    <a:gd name="T2" fmla="*/ 42 w 123"/>
                    <a:gd name="T3" fmla="*/ 1 h 207"/>
                    <a:gd name="T4" fmla="*/ 42 w 123"/>
                    <a:gd name="T5" fmla="*/ 1 h 207"/>
                    <a:gd name="T6" fmla="*/ 42 w 123"/>
                    <a:gd name="T7" fmla="*/ 1 h 207"/>
                    <a:gd name="T8" fmla="*/ 43 w 123"/>
                    <a:gd name="T9" fmla="*/ 0 h 207"/>
                    <a:gd name="T10" fmla="*/ 123 w 123"/>
                    <a:gd name="T11" fmla="*/ 1 h 207"/>
                    <a:gd name="T12" fmla="*/ 123 w 123"/>
                    <a:gd name="T13" fmla="*/ 1 h 207"/>
                    <a:gd name="T14" fmla="*/ 0 w 123"/>
                    <a:gd name="T15" fmla="*/ 1 h 207"/>
                    <a:gd name="T16" fmla="*/ 0 w 123"/>
                    <a:gd name="T17" fmla="*/ 1 h 207"/>
                    <a:gd name="T18" fmla="*/ 3 w 123"/>
                    <a:gd name="T19" fmla="*/ 1 h 207"/>
                    <a:gd name="T20" fmla="*/ 10 w 123"/>
                    <a:gd name="T21" fmla="*/ 1 h 207"/>
                    <a:gd name="T22" fmla="*/ 23 w 123"/>
                    <a:gd name="T23" fmla="*/ 1 h 207"/>
                    <a:gd name="T24" fmla="*/ 40 w 123"/>
                    <a:gd name="T25" fmla="*/ 1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207"/>
                    <a:gd name="T41" fmla="*/ 123 w 123"/>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207">
                      <a:moveTo>
                        <a:pt x="40" y="3"/>
                      </a:moveTo>
                      <a:lnTo>
                        <a:pt x="42" y="3"/>
                      </a:lnTo>
                      <a:lnTo>
                        <a:pt x="42" y="2"/>
                      </a:lnTo>
                      <a:lnTo>
                        <a:pt x="43" y="0"/>
                      </a:lnTo>
                      <a:lnTo>
                        <a:pt x="123" y="116"/>
                      </a:lnTo>
                      <a:lnTo>
                        <a:pt x="123" y="207"/>
                      </a:lnTo>
                      <a:lnTo>
                        <a:pt x="0" y="202"/>
                      </a:lnTo>
                      <a:lnTo>
                        <a:pt x="0" y="116"/>
                      </a:lnTo>
                      <a:lnTo>
                        <a:pt x="3" y="85"/>
                      </a:lnTo>
                      <a:lnTo>
                        <a:pt x="10" y="55"/>
                      </a:lnTo>
                      <a:lnTo>
                        <a:pt x="23" y="28"/>
                      </a:lnTo>
                      <a:lnTo>
                        <a:pt x="40" y="3"/>
                      </a:lnTo>
                      <a:close/>
                    </a:path>
                  </a:pathLst>
                </a:custGeom>
                <a:solidFill>
                  <a:srgbClr val="5184DD"/>
                </a:solidFill>
                <a:ln w="9525">
                  <a:noFill/>
                  <a:round/>
                  <a:headEnd/>
                  <a:tailEnd/>
                </a:ln>
              </p:spPr>
              <p:txBody>
                <a:bodyPr/>
                <a:lstStyle/>
                <a:p>
                  <a:endParaRPr lang="en-AU"/>
                </a:p>
              </p:txBody>
            </p:sp>
            <p:sp>
              <p:nvSpPr>
                <p:cNvPr id="35050" name="Freeform 66"/>
                <p:cNvSpPr>
                  <a:spLocks/>
                </p:cNvSpPr>
                <p:nvPr/>
              </p:nvSpPr>
              <p:spPr bwMode="auto">
                <a:xfrm>
                  <a:off x="2666" y="2636"/>
                  <a:ext cx="121" cy="101"/>
                </a:xfrm>
                <a:custGeom>
                  <a:avLst/>
                  <a:gdLst>
                    <a:gd name="T0" fmla="*/ 40 w 121"/>
                    <a:gd name="T1" fmla="*/ 1 h 202"/>
                    <a:gd name="T2" fmla="*/ 40 w 121"/>
                    <a:gd name="T3" fmla="*/ 1 h 202"/>
                    <a:gd name="T4" fmla="*/ 42 w 121"/>
                    <a:gd name="T5" fmla="*/ 1 h 202"/>
                    <a:gd name="T6" fmla="*/ 42 w 121"/>
                    <a:gd name="T7" fmla="*/ 0 h 202"/>
                    <a:gd name="T8" fmla="*/ 43 w 121"/>
                    <a:gd name="T9" fmla="*/ 0 h 202"/>
                    <a:gd name="T10" fmla="*/ 121 w 121"/>
                    <a:gd name="T11" fmla="*/ 1 h 202"/>
                    <a:gd name="T12" fmla="*/ 121 w 121"/>
                    <a:gd name="T13" fmla="*/ 1 h 202"/>
                    <a:gd name="T14" fmla="*/ 0 w 121"/>
                    <a:gd name="T15" fmla="*/ 1 h 202"/>
                    <a:gd name="T16" fmla="*/ 0 w 121"/>
                    <a:gd name="T17" fmla="*/ 1 h 202"/>
                    <a:gd name="T18" fmla="*/ 3 w 121"/>
                    <a:gd name="T19" fmla="*/ 1 h 202"/>
                    <a:gd name="T20" fmla="*/ 10 w 121"/>
                    <a:gd name="T21" fmla="*/ 1 h 202"/>
                    <a:gd name="T22" fmla="*/ 23 w 121"/>
                    <a:gd name="T23" fmla="*/ 1 h 202"/>
                    <a:gd name="T24" fmla="*/ 40 w 121"/>
                    <a:gd name="T25" fmla="*/ 1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202"/>
                    <a:gd name="T41" fmla="*/ 121 w 121"/>
                    <a:gd name="T42" fmla="*/ 202 h 2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202">
                      <a:moveTo>
                        <a:pt x="40" y="4"/>
                      </a:moveTo>
                      <a:lnTo>
                        <a:pt x="40" y="2"/>
                      </a:lnTo>
                      <a:lnTo>
                        <a:pt x="42" y="2"/>
                      </a:lnTo>
                      <a:lnTo>
                        <a:pt x="42" y="0"/>
                      </a:lnTo>
                      <a:lnTo>
                        <a:pt x="43" y="0"/>
                      </a:lnTo>
                      <a:lnTo>
                        <a:pt x="121" y="113"/>
                      </a:lnTo>
                      <a:lnTo>
                        <a:pt x="121" y="202"/>
                      </a:lnTo>
                      <a:lnTo>
                        <a:pt x="0" y="196"/>
                      </a:lnTo>
                      <a:lnTo>
                        <a:pt x="0" y="111"/>
                      </a:lnTo>
                      <a:lnTo>
                        <a:pt x="3" y="82"/>
                      </a:lnTo>
                      <a:lnTo>
                        <a:pt x="10" y="52"/>
                      </a:lnTo>
                      <a:lnTo>
                        <a:pt x="23" y="26"/>
                      </a:lnTo>
                      <a:lnTo>
                        <a:pt x="40" y="4"/>
                      </a:lnTo>
                      <a:close/>
                    </a:path>
                  </a:pathLst>
                </a:custGeom>
                <a:solidFill>
                  <a:srgbClr val="5E91E5"/>
                </a:solidFill>
                <a:ln w="9525">
                  <a:noFill/>
                  <a:round/>
                  <a:headEnd/>
                  <a:tailEnd/>
                </a:ln>
              </p:spPr>
              <p:txBody>
                <a:bodyPr/>
                <a:lstStyle/>
                <a:p>
                  <a:endParaRPr lang="en-AU"/>
                </a:p>
              </p:txBody>
            </p:sp>
            <p:sp>
              <p:nvSpPr>
                <p:cNvPr id="35051" name="Freeform 67"/>
                <p:cNvSpPr>
                  <a:spLocks/>
                </p:cNvSpPr>
                <p:nvPr/>
              </p:nvSpPr>
              <p:spPr bwMode="auto">
                <a:xfrm>
                  <a:off x="2667" y="2637"/>
                  <a:ext cx="117" cy="99"/>
                </a:xfrm>
                <a:custGeom>
                  <a:avLst/>
                  <a:gdLst>
                    <a:gd name="T0" fmla="*/ 39 w 117"/>
                    <a:gd name="T1" fmla="*/ 1 h 197"/>
                    <a:gd name="T2" fmla="*/ 39 w 117"/>
                    <a:gd name="T3" fmla="*/ 1 h 197"/>
                    <a:gd name="T4" fmla="*/ 41 w 117"/>
                    <a:gd name="T5" fmla="*/ 1 h 197"/>
                    <a:gd name="T6" fmla="*/ 41 w 117"/>
                    <a:gd name="T7" fmla="*/ 1 h 197"/>
                    <a:gd name="T8" fmla="*/ 42 w 117"/>
                    <a:gd name="T9" fmla="*/ 0 h 197"/>
                    <a:gd name="T10" fmla="*/ 117 w 117"/>
                    <a:gd name="T11" fmla="*/ 1 h 197"/>
                    <a:gd name="T12" fmla="*/ 117 w 117"/>
                    <a:gd name="T13" fmla="*/ 1 h 197"/>
                    <a:gd name="T14" fmla="*/ 0 w 117"/>
                    <a:gd name="T15" fmla="*/ 1 h 197"/>
                    <a:gd name="T16" fmla="*/ 0 w 117"/>
                    <a:gd name="T17" fmla="*/ 1 h 197"/>
                    <a:gd name="T18" fmla="*/ 3 w 117"/>
                    <a:gd name="T19" fmla="*/ 1 h 197"/>
                    <a:gd name="T20" fmla="*/ 10 w 117"/>
                    <a:gd name="T21" fmla="*/ 1 h 197"/>
                    <a:gd name="T22" fmla="*/ 22 w 117"/>
                    <a:gd name="T23" fmla="*/ 1 h 197"/>
                    <a:gd name="T24" fmla="*/ 39 w 117"/>
                    <a:gd name="T25" fmla="*/ 1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
                    <a:gd name="T40" fmla="*/ 0 h 197"/>
                    <a:gd name="T41" fmla="*/ 117 w 117"/>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 h="197">
                      <a:moveTo>
                        <a:pt x="39" y="3"/>
                      </a:moveTo>
                      <a:lnTo>
                        <a:pt x="39" y="2"/>
                      </a:lnTo>
                      <a:lnTo>
                        <a:pt x="41" y="2"/>
                      </a:lnTo>
                      <a:lnTo>
                        <a:pt x="42" y="0"/>
                      </a:lnTo>
                      <a:lnTo>
                        <a:pt x="117" y="111"/>
                      </a:lnTo>
                      <a:lnTo>
                        <a:pt x="117" y="197"/>
                      </a:lnTo>
                      <a:lnTo>
                        <a:pt x="0" y="191"/>
                      </a:lnTo>
                      <a:lnTo>
                        <a:pt x="0" y="109"/>
                      </a:lnTo>
                      <a:lnTo>
                        <a:pt x="3" y="80"/>
                      </a:lnTo>
                      <a:lnTo>
                        <a:pt x="10" y="50"/>
                      </a:lnTo>
                      <a:lnTo>
                        <a:pt x="22" y="26"/>
                      </a:lnTo>
                      <a:lnTo>
                        <a:pt x="39" y="3"/>
                      </a:lnTo>
                      <a:close/>
                    </a:path>
                  </a:pathLst>
                </a:custGeom>
                <a:solidFill>
                  <a:srgbClr val="6B9BED"/>
                </a:solidFill>
                <a:ln w="9525">
                  <a:noFill/>
                  <a:round/>
                  <a:headEnd/>
                  <a:tailEnd/>
                </a:ln>
              </p:spPr>
              <p:txBody>
                <a:bodyPr/>
                <a:lstStyle/>
                <a:p>
                  <a:endParaRPr lang="en-AU"/>
                </a:p>
              </p:txBody>
            </p:sp>
            <p:sp>
              <p:nvSpPr>
                <p:cNvPr id="35052" name="Freeform 68"/>
                <p:cNvSpPr>
                  <a:spLocks/>
                </p:cNvSpPr>
                <p:nvPr/>
              </p:nvSpPr>
              <p:spPr bwMode="auto">
                <a:xfrm>
                  <a:off x="2667" y="2638"/>
                  <a:ext cx="116" cy="96"/>
                </a:xfrm>
                <a:custGeom>
                  <a:avLst/>
                  <a:gdLst>
                    <a:gd name="T0" fmla="*/ 39 w 116"/>
                    <a:gd name="T1" fmla="*/ 1 h 192"/>
                    <a:gd name="T2" fmla="*/ 39 w 116"/>
                    <a:gd name="T3" fmla="*/ 1 h 192"/>
                    <a:gd name="T4" fmla="*/ 41 w 116"/>
                    <a:gd name="T5" fmla="*/ 1 h 192"/>
                    <a:gd name="T6" fmla="*/ 41 w 116"/>
                    <a:gd name="T7" fmla="*/ 1 h 192"/>
                    <a:gd name="T8" fmla="*/ 42 w 116"/>
                    <a:gd name="T9" fmla="*/ 0 h 192"/>
                    <a:gd name="T10" fmla="*/ 116 w 116"/>
                    <a:gd name="T11" fmla="*/ 1 h 192"/>
                    <a:gd name="T12" fmla="*/ 116 w 116"/>
                    <a:gd name="T13" fmla="*/ 1 h 192"/>
                    <a:gd name="T14" fmla="*/ 0 w 116"/>
                    <a:gd name="T15" fmla="*/ 1 h 192"/>
                    <a:gd name="T16" fmla="*/ 0 w 116"/>
                    <a:gd name="T17" fmla="*/ 1 h 192"/>
                    <a:gd name="T18" fmla="*/ 3 w 116"/>
                    <a:gd name="T19" fmla="*/ 1 h 192"/>
                    <a:gd name="T20" fmla="*/ 10 w 116"/>
                    <a:gd name="T21" fmla="*/ 1 h 192"/>
                    <a:gd name="T22" fmla="*/ 23 w 116"/>
                    <a:gd name="T23" fmla="*/ 1 h 192"/>
                    <a:gd name="T24" fmla="*/ 39 w 116"/>
                    <a:gd name="T25" fmla="*/ 1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192"/>
                    <a:gd name="T41" fmla="*/ 116 w 116"/>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192">
                      <a:moveTo>
                        <a:pt x="39" y="3"/>
                      </a:moveTo>
                      <a:lnTo>
                        <a:pt x="39" y="3"/>
                      </a:lnTo>
                      <a:lnTo>
                        <a:pt x="41" y="1"/>
                      </a:lnTo>
                      <a:lnTo>
                        <a:pt x="42" y="0"/>
                      </a:lnTo>
                      <a:lnTo>
                        <a:pt x="116" y="107"/>
                      </a:lnTo>
                      <a:lnTo>
                        <a:pt x="116" y="192"/>
                      </a:lnTo>
                      <a:lnTo>
                        <a:pt x="0" y="187"/>
                      </a:lnTo>
                      <a:lnTo>
                        <a:pt x="0" y="106"/>
                      </a:lnTo>
                      <a:lnTo>
                        <a:pt x="3" y="78"/>
                      </a:lnTo>
                      <a:lnTo>
                        <a:pt x="10" y="50"/>
                      </a:lnTo>
                      <a:lnTo>
                        <a:pt x="23" y="26"/>
                      </a:lnTo>
                      <a:lnTo>
                        <a:pt x="39" y="3"/>
                      </a:lnTo>
                      <a:close/>
                    </a:path>
                  </a:pathLst>
                </a:custGeom>
                <a:solidFill>
                  <a:srgbClr val="77A5F4"/>
                </a:solidFill>
                <a:ln w="9525">
                  <a:noFill/>
                  <a:round/>
                  <a:headEnd/>
                  <a:tailEnd/>
                </a:ln>
              </p:spPr>
              <p:txBody>
                <a:bodyPr/>
                <a:lstStyle/>
                <a:p>
                  <a:endParaRPr lang="en-AU"/>
                </a:p>
              </p:txBody>
            </p:sp>
            <p:sp>
              <p:nvSpPr>
                <p:cNvPr id="35053" name="Freeform 69"/>
                <p:cNvSpPr>
                  <a:spLocks/>
                </p:cNvSpPr>
                <p:nvPr/>
              </p:nvSpPr>
              <p:spPr bwMode="auto">
                <a:xfrm>
                  <a:off x="2669" y="2639"/>
                  <a:ext cx="111" cy="93"/>
                </a:xfrm>
                <a:custGeom>
                  <a:avLst/>
                  <a:gdLst>
                    <a:gd name="T0" fmla="*/ 37 w 111"/>
                    <a:gd name="T1" fmla="*/ 1 h 186"/>
                    <a:gd name="T2" fmla="*/ 37 w 111"/>
                    <a:gd name="T3" fmla="*/ 1 h 186"/>
                    <a:gd name="T4" fmla="*/ 39 w 111"/>
                    <a:gd name="T5" fmla="*/ 1 h 186"/>
                    <a:gd name="T6" fmla="*/ 39 w 111"/>
                    <a:gd name="T7" fmla="*/ 0 h 186"/>
                    <a:gd name="T8" fmla="*/ 39 w 111"/>
                    <a:gd name="T9" fmla="*/ 0 h 186"/>
                    <a:gd name="T10" fmla="*/ 111 w 111"/>
                    <a:gd name="T11" fmla="*/ 1 h 186"/>
                    <a:gd name="T12" fmla="*/ 111 w 111"/>
                    <a:gd name="T13" fmla="*/ 1 h 186"/>
                    <a:gd name="T14" fmla="*/ 0 w 111"/>
                    <a:gd name="T15" fmla="*/ 1 h 186"/>
                    <a:gd name="T16" fmla="*/ 0 w 111"/>
                    <a:gd name="T17" fmla="*/ 1 h 186"/>
                    <a:gd name="T18" fmla="*/ 3 w 111"/>
                    <a:gd name="T19" fmla="*/ 1 h 186"/>
                    <a:gd name="T20" fmla="*/ 10 w 111"/>
                    <a:gd name="T21" fmla="*/ 1 h 186"/>
                    <a:gd name="T22" fmla="*/ 21 w 111"/>
                    <a:gd name="T23" fmla="*/ 1 h 186"/>
                    <a:gd name="T24" fmla="*/ 37 w 111"/>
                    <a:gd name="T25" fmla="*/ 1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86"/>
                    <a:gd name="T41" fmla="*/ 111 w 111"/>
                    <a:gd name="T42" fmla="*/ 186 h 1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86">
                      <a:moveTo>
                        <a:pt x="37" y="3"/>
                      </a:moveTo>
                      <a:lnTo>
                        <a:pt x="37" y="1"/>
                      </a:lnTo>
                      <a:lnTo>
                        <a:pt x="39" y="1"/>
                      </a:lnTo>
                      <a:lnTo>
                        <a:pt x="39" y="0"/>
                      </a:lnTo>
                      <a:lnTo>
                        <a:pt x="111" y="104"/>
                      </a:lnTo>
                      <a:lnTo>
                        <a:pt x="111" y="186"/>
                      </a:lnTo>
                      <a:lnTo>
                        <a:pt x="0" y="181"/>
                      </a:lnTo>
                      <a:lnTo>
                        <a:pt x="0" y="103"/>
                      </a:lnTo>
                      <a:lnTo>
                        <a:pt x="3" y="75"/>
                      </a:lnTo>
                      <a:lnTo>
                        <a:pt x="10" y="49"/>
                      </a:lnTo>
                      <a:lnTo>
                        <a:pt x="21" y="24"/>
                      </a:lnTo>
                      <a:lnTo>
                        <a:pt x="37" y="3"/>
                      </a:lnTo>
                      <a:close/>
                    </a:path>
                  </a:pathLst>
                </a:custGeom>
                <a:solidFill>
                  <a:srgbClr val="84B2FF"/>
                </a:solidFill>
                <a:ln w="9525">
                  <a:noFill/>
                  <a:round/>
                  <a:headEnd/>
                  <a:tailEnd/>
                </a:ln>
              </p:spPr>
              <p:txBody>
                <a:bodyPr/>
                <a:lstStyle/>
                <a:p>
                  <a:endParaRPr lang="en-AU"/>
                </a:p>
              </p:txBody>
            </p:sp>
            <p:sp>
              <p:nvSpPr>
                <p:cNvPr id="35054" name="Freeform 70"/>
                <p:cNvSpPr>
                  <a:spLocks/>
                </p:cNvSpPr>
                <p:nvPr/>
              </p:nvSpPr>
              <p:spPr bwMode="auto">
                <a:xfrm>
                  <a:off x="2834" y="2630"/>
                  <a:ext cx="133" cy="119"/>
                </a:xfrm>
                <a:custGeom>
                  <a:avLst/>
                  <a:gdLst>
                    <a:gd name="T0" fmla="*/ 133 w 133"/>
                    <a:gd name="T1" fmla="*/ 1 h 236"/>
                    <a:gd name="T2" fmla="*/ 0 w 133"/>
                    <a:gd name="T3" fmla="*/ 1 h 236"/>
                    <a:gd name="T4" fmla="*/ 0 w 133"/>
                    <a:gd name="T5" fmla="*/ 1 h 236"/>
                    <a:gd name="T6" fmla="*/ 85 w 133"/>
                    <a:gd name="T7" fmla="*/ 0 h 236"/>
                    <a:gd name="T8" fmla="*/ 87 w 133"/>
                    <a:gd name="T9" fmla="*/ 1 h 236"/>
                    <a:gd name="T10" fmla="*/ 87 w 133"/>
                    <a:gd name="T11" fmla="*/ 1 h 236"/>
                    <a:gd name="T12" fmla="*/ 88 w 133"/>
                    <a:gd name="T13" fmla="*/ 1 h 236"/>
                    <a:gd name="T14" fmla="*/ 88 w 133"/>
                    <a:gd name="T15" fmla="*/ 1 h 236"/>
                    <a:gd name="T16" fmla="*/ 98 w 133"/>
                    <a:gd name="T17" fmla="*/ 1 h 236"/>
                    <a:gd name="T18" fmla="*/ 107 w 133"/>
                    <a:gd name="T19" fmla="*/ 1 h 236"/>
                    <a:gd name="T20" fmla="*/ 115 w 133"/>
                    <a:gd name="T21" fmla="*/ 1 h 236"/>
                    <a:gd name="T22" fmla="*/ 121 w 133"/>
                    <a:gd name="T23" fmla="*/ 1 h 236"/>
                    <a:gd name="T24" fmla="*/ 126 w 133"/>
                    <a:gd name="T25" fmla="*/ 1 h 236"/>
                    <a:gd name="T26" fmla="*/ 130 w 133"/>
                    <a:gd name="T27" fmla="*/ 1 h 236"/>
                    <a:gd name="T28" fmla="*/ 131 w 133"/>
                    <a:gd name="T29" fmla="*/ 1 h 236"/>
                    <a:gd name="T30" fmla="*/ 133 w 133"/>
                    <a:gd name="T31" fmla="*/ 1 h 236"/>
                    <a:gd name="T32" fmla="*/ 133 w 133"/>
                    <a:gd name="T33" fmla="*/ 1 h 236"/>
                    <a:gd name="T34" fmla="*/ 133 w 133"/>
                    <a:gd name="T35" fmla="*/ 1 h 236"/>
                    <a:gd name="T36" fmla="*/ 133 w 133"/>
                    <a:gd name="T37" fmla="*/ 1 h 236"/>
                    <a:gd name="T38" fmla="*/ 133 w 133"/>
                    <a:gd name="T39" fmla="*/ 1 h 2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236"/>
                    <a:gd name="T62" fmla="*/ 133 w 133"/>
                    <a:gd name="T63" fmla="*/ 236 h 2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236">
                      <a:moveTo>
                        <a:pt x="133" y="236"/>
                      </a:moveTo>
                      <a:lnTo>
                        <a:pt x="0" y="230"/>
                      </a:lnTo>
                      <a:lnTo>
                        <a:pt x="0" y="127"/>
                      </a:lnTo>
                      <a:lnTo>
                        <a:pt x="85" y="0"/>
                      </a:lnTo>
                      <a:lnTo>
                        <a:pt x="87" y="1"/>
                      </a:lnTo>
                      <a:lnTo>
                        <a:pt x="88" y="1"/>
                      </a:lnTo>
                      <a:lnTo>
                        <a:pt x="88" y="3"/>
                      </a:lnTo>
                      <a:lnTo>
                        <a:pt x="98" y="16"/>
                      </a:lnTo>
                      <a:lnTo>
                        <a:pt x="107" y="29"/>
                      </a:lnTo>
                      <a:lnTo>
                        <a:pt x="115" y="44"/>
                      </a:lnTo>
                      <a:lnTo>
                        <a:pt x="121" y="59"/>
                      </a:lnTo>
                      <a:lnTo>
                        <a:pt x="126" y="75"/>
                      </a:lnTo>
                      <a:lnTo>
                        <a:pt x="130" y="91"/>
                      </a:lnTo>
                      <a:lnTo>
                        <a:pt x="131" y="109"/>
                      </a:lnTo>
                      <a:lnTo>
                        <a:pt x="133" y="125"/>
                      </a:lnTo>
                      <a:lnTo>
                        <a:pt x="133" y="137"/>
                      </a:lnTo>
                      <a:lnTo>
                        <a:pt x="133" y="166"/>
                      </a:lnTo>
                      <a:lnTo>
                        <a:pt x="133" y="204"/>
                      </a:lnTo>
                      <a:lnTo>
                        <a:pt x="133" y="236"/>
                      </a:lnTo>
                      <a:close/>
                    </a:path>
                  </a:pathLst>
                </a:custGeom>
                <a:solidFill>
                  <a:srgbClr val="1C56BA"/>
                </a:solidFill>
                <a:ln w="9525">
                  <a:noFill/>
                  <a:round/>
                  <a:headEnd/>
                  <a:tailEnd/>
                </a:ln>
              </p:spPr>
              <p:txBody>
                <a:bodyPr/>
                <a:lstStyle/>
                <a:p>
                  <a:endParaRPr lang="en-AU"/>
                </a:p>
              </p:txBody>
            </p:sp>
            <p:sp>
              <p:nvSpPr>
                <p:cNvPr id="35055" name="Freeform 71"/>
                <p:cNvSpPr>
                  <a:spLocks/>
                </p:cNvSpPr>
                <p:nvPr/>
              </p:nvSpPr>
              <p:spPr bwMode="auto">
                <a:xfrm>
                  <a:off x="2834" y="2632"/>
                  <a:ext cx="131" cy="115"/>
                </a:xfrm>
                <a:custGeom>
                  <a:avLst/>
                  <a:gdLst>
                    <a:gd name="T0" fmla="*/ 131 w 131"/>
                    <a:gd name="T1" fmla="*/ 1 h 230"/>
                    <a:gd name="T2" fmla="*/ 0 w 131"/>
                    <a:gd name="T3" fmla="*/ 1 h 230"/>
                    <a:gd name="T4" fmla="*/ 0 w 131"/>
                    <a:gd name="T5" fmla="*/ 1 h 230"/>
                    <a:gd name="T6" fmla="*/ 85 w 131"/>
                    <a:gd name="T7" fmla="*/ 0 h 230"/>
                    <a:gd name="T8" fmla="*/ 87 w 131"/>
                    <a:gd name="T9" fmla="*/ 0 h 230"/>
                    <a:gd name="T10" fmla="*/ 87 w 131"/>
                    <a:gd name="T11" fmla="*/ 0 h 230"/>
                    <a:gd name="T12" fmla="*/ 87 w 131"/>
                    <a:gd name="T13" fmla="*/ 1 h 230"/>
                    <a:gd name="T14" fmla="*/ 88 w 131"/>
                    <a:gd name="T15" fmla="*/ 1 h 230"/>
                    <a:gd name="T16" fmla="*/ 98 w 131"/>
                    <a:gd name="T17" fmla="*/ 1 h 230"/>
                    <a:gd name="T18" fmla="*/ 107 w 131"/>
                    <a:gd name="T19" fmla="*/ 1 h 230"/>
                    <a:gd name="T20" fmla="*/ 114 w 131"/>
                    <a:gd name="T21" fmla="*/ 1 h 230"/>
                    <a:gd name="T22" fmla="*/ 121 w 131"/>
                    <a:gd name="T23" fmla="*/ 1 h 230"/>
                    <a:gd name="T24" fmla="*/ 126 w 131"/>
                    <a:gd name="T25" fmla="*/ 1 h 230"/>
                    <a:gd name="T26" fmla="*/ 128 w 131"/>
                    <a:gd name="T27" fmla="*/ 1 h 230"/>
                    <a:gd name="T28" fmla="*/ 131 w 131"/>
                    <a:gd name="T29" fmla="*/ 1 h 230"/>
                    <a:gd name="T30" fmla="*/ 131 w 131"/>
                    <a:gd name="T31" fmla="*/ 1 h 230"/>
                    <a:gd name="T32" fmla="*/ 131 w 131"/>
                    <a:gd name="T33" fmla="*/ 1 h 230"/>
                    <a:gd name="T34" fmla="*/ 131 w 131"/>
                    <a:gd name="T35" fmla="*/ 1 h 230"/>
                    <a:gd name="T36" fmla="*/ 131 w 131"/>
                    <a:gd name="T37" fmla="*/ 1 h 230"/>
                    <a:gd name="T38" fmla="*/ 131 w 131"/>
                    <a:gd name="T39" fmla="*/ 1 h 2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1"/>
                    <a:gd name="T61" fmla="*/ 0 h 230"/>
                    <a:gd name="T62" fmla="*/ 131 w 131"/>
                    <a:gd name="T63" fmla="*/ 230 h 2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1" h="230">
                      <a:moveTo>
                        <a:pt x="131" y="230"/>
                      </a:moveTo>
                      <a:lnTo>
                        <a:pt x="0" y="224"/>
                      </a:lnTo>
                      <a:lnTo>
                        <a:pt x="0" y="124"/>
                      </a:lnTo>
                      <a:lnTo>
                        <a:pt x="85" y="0"/>
                      </a:lnTo>
                      <a:lnTo>
                        <a:pt x="87" y="0"/>
                      </a:lnTo>
                      <a:lnTo>
                        <a:pt x="87" y="2"/>
                      </a:lnTo>
                      <a:lnTo>
                        <a:pt x="88" y="2"/>
                      </a:lnTo>
                      <a:lnTo>
                        <a:pt x="98" y="15"/>
                      </a:lnTo>
                      <a:lnTo>
                        <a:pt x="107" y="28"/>
                      </a:lnTo>
                      <a:lnTo>
                        <a:pt x="114" y="42"/>
                      </a:lnTo>
                      <a:lnTo>
                        <a:pt x="121" y="57"/>
                      </a:lnTo>
                      <a:lnTo>
                        <a:pt x="126" y="73"/>
                      </a:lnTo>
                      <a:lnTo>
                        <a:pt x="128" y="88"/>
                      </a:lnTo>
                      <a:lnTo>
                        <a:pt x="131" y="106"/>
                      </a:lnTo>
                      <a:lnTo>
                        <a:pt x="131" y="122"/>
                      </a:lnTo>
                      <a:lnTo>
                        <a:pt x="131" y="134"/>
                      </a:lnTo>
                      <a:lnTo>
                        <a:pt x="131" y="163"/>
                      </a:lnTo>
                      <a:lnTo>
                        <a:pt x="131" y="197"/>
                      </a:lnTo>
                      <a:lnTo>
                        <a:pt x="131" y="230"/>
                      </a:lnTo>
                      <a:close/>
                    </a:path>
                  </a:pathLst>
                </a:custGeom>
                <a:solidFill>
                  <a:srgbClr val="2860C1"/>
                </a:solidFill>
                <a:ln w="9525">
                  <a:noFill/>
                  <a:round/>
                  <a:headEnd/>
                  <a:tailEnd/>
                </a:ln>
              </p:spPr>
              <p:txBody>
                <a:bodyPr/>
                <a:lstStyle/>
                <a:p>
                  <a:endParaRPr lang="en-AU"/>
                </a:p>
              </p:txBody>
            </p:sp>
            <p:sp>
              <p:nvSpPr>
                <p:cNvPr id="35056" name="Freeform 72"/>
                <p:cNvSpPr>
                  <a:spLocks/>
                </p:cNvSpPr>
                <p:nvPr/>
              </p:nvSpPr>
              <p:spPr bwMode="auto">
                <a:xfrm>
                  <a:off x="2835" y="2633"/>
                  <a:ext cx="129" cy="112"/>
                </a:xfrm>
                <a:custGeom>
                  <a:avLst/>
                  <a:gdLst>
                    <a:gd name="T0" fmla="*/ 129 w 129"/>
                    <a:gd name="T1" fmla="*/ 0 h 225"/>
                    <a:gd name="T2" fmla="*/ 0 w 129"/>
                    <a:gd name="T3" fmla="*/ 0 h 225"/>
                    <a:gd name="T4" fmla="*/ 0 w 129"/>
                    <a:gd name="T5" fmla="*/ 0 h 225"/>
                    <a:gd name="T6" fmla="*/ 83 w 129"/>
                    <a:gd name="T7" fmla="*/ 0 h 225"/>
                    <a:gd name="T8" fmla="*/ 84 w 129"/>
                    <a:gd name="T9" fmla="*/ 0 h 225"/>
                    <a:gd name="T10" fmla="*/ 84 w 129"/>
                    <a:gd name="T11" fmla="*/ 0 h 225"/>
                    <a:gd name="T12" fmla="*/ 86 w 129"/>
                    <a:gd name="T13" fmla="*/ 0 h 225"/>
                    <a:gd name="T14" fmla="*/ 86 w 129"/>
                    <a:gd name="T15" fmla="*/ 0 h 225"/>
                    <a:gd name="T16" fmla="*/ 96 w 129"/>
                    <a:gd name="T17" fmla="*/ 0 h 225"/>
                    <a:gd name="T18" fmla="*/ 104 w 129"/>
                    <a:gd name="T19" fmla="*/ 0 h 225"/>
                    <a:gd name="T20" fmla="*/ 112 w 129"/>
                    <a:gd name="T21" fmla="*/ 0 h 225"/>
                    <a:gd name="T22" fmla="*/ 119 w 129"/>
                    <a:gd name="T23" fmla="*/ 0 h 225"/>
                    <a:gd name="T24" fmla="*/ 123 w 129"/>
                    <a:gd name="T25" fmla="*/ 0 h 225"/>
                    <a:gd name="T26" fmla="*/ 126 w 129"/>
                    <a:gd name="T27" fmla="*/ 0 h 225"/>
                    <a:gd name="T28" fmla="*/ 129 w 129"/>
                    <a:gd name="T29" fmla="*/ 0 h 225"/>
                    <a:gd name="T30" fmla="*/ 129 w 129"/>
                    <a:gd name="T31" fmla="*/ 0 h 225"/>
                    <a:gd name="T32" fmla="*/ 129 w 129"/>
                    <a:gd name="T33" fmla="*/ 0 h 225"/>
                    <a:gd name="T34" fmla="*/ 129 w 129"/>
                    <a:gd name="T35" fmla="*/ 0 h 225"/>
                    <a:gd name="T36" fmla="*/ 129 w 129"/>
                    <a:gd name="T37" fmla="*/ 0 h 225"/>
                    <a:gd name="T38" fmla="*/ 129 w 129"/>
                    <a:gd name="T39" fmla="*/ 0 h 2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225"/>
                    <a:gd name="T62" fmla="*/ 129 w 129"/>
                    <a:gd name="T63" fmla="*/ 225 h 2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225">
                      <a:moveTo>
                        <a:pt x="129" y="225"/>
                      </a:moveTo>
                      <a:lnTo>
                        <a:pt x="0" y="220"/>
                      </a:lnTo>
                      <a:lnTo>
                        <a:pt x="0" y="122"/>
                      </a:lnTo>
                      <a:lnTo>
                        <a:pt x="83" y="0"/>
                      </a:lnTo>
                      <a:lnTo>
                        <a:pt x="84" y="1"/>
                      </a:lnTo>
                      <a:lnTo>
                        <a:pt x="86" y="1"/>
                      </a:lnTo>
                      <a:lnTo>
                        <a:pt x="86" y="3"/>
                      </a:lnTo>
                      <a:lnTo>
                        <a:pt x="96" y="14"/>
                      </a:lnTo>
                      <a:lnTo>
                        <a:pt x="104" y="27"/>
                      </a:lnTo>
                      <a:lnTo>
                        <a:pt x="112" y="42"/>
                      </a:lnTo>
                      <a:lnTo>
                        <a:pt x="119" y="57"/>
                      </a:lnTo>
                      <a:lnTo>
                        <a:pt x="123" y="71"/>
                      </a:lnTo>
                      <a:lnTo>
                        <a:pt x="126" y="88"/>
                      </a:lnTo>
                      <a:lnTo>
                        <a:pt x="129" y="104"/>
                      </a:lnTo>
                      <a:lnTo>
                        <a:pt x="129" y="120"/>
                      </a:lnTo>
                      <a:lnTo>
                        <a:pt x="129" y="132"/>
                      </a:lnTo>
                      <a:lnTo>
                        <a:pt x="129" y="160"/>
                      </a:lnTo>
                      <a:lnTo>
                        <a:pt x="129" y="194"/>
                      </a:lnTo>
                      <a:lnTo>
                        <a:pt x="129" y="225"/>
                      </a:lnTo>
                      <a:close/>
                    </a:path>
                  </a:pathLst>
                </a:custGeom>
                <a:solidFill>
                  <a:srgbClr val="386DCC"/>
                </a:solidFill>
                <a:ln w="9525">
                  <a:noFill/>
                  <a:round/>
                  <a:headEnd/>
                  <a:tailEnd/>
                </a:ln>
              </p:spPr>
              <p:txBody>
                <a:bodyPr/>
                <a:lstStyle/>
                <a:p>
                  <a:endParaRPr lang="en-AU"/>
                </a:p>
              </p:txBody>
            </p:sp>
            <p:sp>
              <p:nvSpPr>
                <p:cNvPr id="35057" name="Freeform 73"/>
                <p:cNvSpPr>
                  <a:spLocks/>
                </p:cNvSpPr>
                <p:nvPr/>
              </p:nvSpPr>
              <p:spPr bwMode="auto">
                <a:xfrm>
                  <a:off x="2837" y="2634"/>
                  <a:ext cx="125" cy="111"/>
                </a:xfrm>
                <a:custGeom>
                  <a:avLst/>
                  <a:gdLst>
                    <a:gd name="T0" fmla="*/ 125 w 125"/>
                    <a:gd name="T1" fmla="*/ 1 h 222"/>
                    <a:gd name="T2" fmla="*/ 0 w 125"/>
                    <a:gd name="T3" fmla="*/ 1 h 222"/>
                    <a:gd name="T4" fmla="*/ 0 w 125"/>
                    <a:gd name="T5" fmla="*/ 1 h 222"/>
                    <a:gd name="T6" fmla="*/ 81 w 125"/>
                    <a:gd name="T7" fmla="*/ 0 h 222"/>
                    <a:gd name="T8" fmla="*/ 82 w 125"/>
                    <a:gd name="T9" fmla="*/ 1 h 222"/>
                    <a:gd name="T10" fmla="*/ 82 w 125"/>
                    <a:gd name="T11" fmla="*/ 1 h 222"/>
                    <a:gd name="T12" fmla="*/ 82 w 125"/>
                    <a:gd name="T13" fmla="*/ 1 h 222"/>
                    <a:gd name="T14" fmla="*/ 84 w 125"/>
                    <a:gd name="T15" fmla="*/ 1 h 222"/>
                    <a:gd name="T16" fmla="*/ 102 w 125"/>
                    <a:gd name="T17" fmla="*/ 1 h 222"/>
                    <a:gd name="T18" fmla="*/ 115 w 125"/>
                    <a:gd name="T19" fmla="*/ 1 h 222"/>
                    <a:gd name="T20" fmla="*/ 123 w 125"/>
                    <a:gd name="T21" fmla="*/ 1 h 222"/>
                    <a:gd name="T22" fmla="*/ 125 w 125"/>
                    <a:gd name="T23" fmla="*/ 1 h 222"/>
                    <a:gd name="T24" fmla="*/ 125 w 125"/>
                    <a:gd name="T25" fmla="*/ 1 h 222"/>
                    <a:gd name="T26" fmla="*/ 125 w 125"/>
                    <a:gd name="T27" fmla="*/ 1 h 222"/>
                    <a:gd name="T28" fmla="*/ 125 w 125"/>
                    <a:gd name="T29" fmla="*/ 1 h 222"/>
                    <a:gd name="T30" fmla="*/ 125 w 125"/>
                    <a:gd name="T31" fmla="*/ 1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222"/>
                    <a:gd name="T50" fmla="*/ 125 w 125"/>
                    <a:gd name="T51" fmla="*/ 222 h 2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222">
                      <a:moveTo>
                        <a:pt x="125" y="222"/>
                      </a:moveTo>
                      <a:lnTo>
                        <a:pt x="0" y="216"/>
                      </a:lnTo>
                      <a:lnTo>
                        <a:pt x="0" y="119"/>
                      </a:lnTo>
                      <a:lnTo>
                        <a:pt x="81" y="0"/>
                      </a:lnTo>
                      <a:lnTo>
                        <a:pt x="82" y="2"/>
                      </a:lnTo>
                      <a:lnTo>
                        <a:pt x="82" y="4"/>
                      </a:lnTo>
                      <a:lnTo>
                        <a:pt x="84" y="4"/>
                      </a:lnTo>
                      <a:lnTo>
                        <a:pt x="102" y="28"/>
                      </a:lnTo>
                      <a:lnTo>
                        <a:pt x="115" y="56"/>
                      </a:lnTo>
                      <a:lnTo>
                        <a:pt x="123" y="87"/>
                      </a:lnTo>
                      <a:lnTo>
                        <a:pt x="125" y="119"/>
                      </a:lnTo>
                      <a:lnTo>
                        <a:pt x="125" y="131"/>
                      </a:lnTo>
                      <a:lnTo>
                        <a:pt x="125" y="159"/>
                      </a:lnTo>
                      <a:lnTo>
                        <a:pt x="125" y="191"/>
                      </a:lnTo>
                      <a:lnTo>
                        <a:pt x="125" y="222"/>
                      </a:lnTo>
                      <a:close/>
                    </a:path>
                  </a:pathLst>
                </a:custGeom>
                <a:solidFill>
                  <a:srgbClr val="4477D3"/>
                </a:solidFill>
                <a:ln w="9525">
                  <a:noFill/>
                  <a:round/>
                  <a:headEnd/>
                  <a:tailEnd/>
                </a:ln>
              </p:spPr>
              <p:txBody>
                <a:bodyPr/>
                <a:lstStyle/>
                <a:p>
                  <a:endParaRPr lang="en-AU"/>
                </a:p>
              </p:txBody>
            </p:sp>
            <p:sp>
              <p:nvSpPr>
                <p:cNvPr id="35058" name="Freeform 74"/>
                <p:cNvSpPr>
                  <a:spLocks/>
                </p:cNvSpPr>
                <p:nvPr/>
              </p:nvSpPr>
              <p:spPr bwMode="auto">
                <a:xfrm>
                  <a:off x="2838" y="2635"/>
                  <a:ext cx="123" cy="108"/>
                </a:xfrm>
                <a:custGeom>
                  <a:avLst/>
                  <a:gdLst>
                    <a:gd name="T0" fmla="*/ 122 w 123"/>
                    <a:gd name="T1" fmla="*/ 1 h 215"/>
                    <a:gd name="T2" fmla="*/ 0 w 123"/>
                    <a:gd name="T3" fmla="*/ 1 h 215"/>
                    <a:gd name="T4" fmla="*/ 0 w 123"/>
                    <a:gd name="T5" fmla="*/ 1 h 215"/>
                    <a:gd name="T6" fmla="*/ 78 w 123"/>
                    <a:gd name="T7" fmla="*/ 0 h 215"/>
                    <a:gd name="T8" fmla="*/ 80 w 123"/>
                    <a:gd name="T9" fmla="*/ 1 h 215"/>
                    <a:gd name="T10" fmla="*/ 80 w 123"/>
                    <a:gd name="T11" fmla="*/ 1 h 215"/>
                    <a:gd name="T12" fmla="*/ 81 w 123"/>
                    <a:gd name="T13" fmla="*/ 1 h 215"/>
                    <a:gd name="T14" fmla="*/ 81 w 123"/>
                    <a:gd name="T15" fmla="*/ 1 h 215"/>
                    <a:gd name="T16" fmla="*/ 100 w 123"/>
                    <a:gd name="T17" fmla="*/ 1 h 215"/>
                    <a:gd name="T18" fmla="*/ 113 w 123"/>
                    <a:gd name="T19" fmla="*/ 1 h 215"/>
                    <a:gd name="T20" fmla="*/ 120 w 123"/>
                    <a:gd name="T21" fmla="*/ 1 h 215"/>
                    <a:gd name="T22" fmla="*/ 123 w 123"/>
                    <a:gd name="T23" fmla="*/ 1 h 215"/>
                    <a:gd name="T24" fmla="*/ 123 w 123"/>
                    <a:gd name="T25" fmla="*/ 1 h 215"/>
                    <a:gd name="T26" fmla="*/ 123 w 123"/>
                    <a:gd name="T27" fmla="*/ 1 h 215"/>
                    <a:gd name="T28" fmla="*/ 123 w 123"/>
                    <a:gd name="T29" fmla="*/ 1 h 215"/>
                    <a:gd name="T30" fmla="*/ 122 w 123"/>
                    <a:gd name="T31" fmla="*/ 1 h 2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215"/>
                    <a:gd name="T50" fmla="*/ 123 w 123"/>
                    <a:gd name="T51" fmla="*/ 215 h 2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215">
                      <a:moveTo>
                        <a:pt x="122" y="215"/>
                      </a:moveTo>
                      <a:lnTo>
                        <a:pt x="0" y="210"/>
                      </a:lnTo>
                      <a:lnTo>
                        <a:pt x="0" y="115"/>
                      </a:lnTo>
                      <a:lnTo>
                        <a:pt x="78" y="0"/>
                      </a:lnTo>
                      <a:lnTo>
                        <a:pt x="80" y="1"/>
                      </a:lnTo>
                      <a:lnTo>
                        <a:pt x="81" y="1"/>
                      </a:lnTo>
                      <a:lnTo>
                        <a:pt x="81" y="3"/>
                      </a:lnTo>
                      <a:lnTo>
                        <a:pt x="100" y="27"/>
                      </a:lnTo>
                      <a:lnTo>
                        <a:pt x="113" y="53"/>
                      </a:lnTo>
                      <a:lnTo>
                        <a:pt x="120" y="83"/>
                      </a:lnTo>
                      <a:lnTo>
                        <a:pt x="123" y="114"/>
                      </a:lnTo>
                      <a:lnTo>
                        <a:pt x="123" y="125"/>
                      </a:lnTo>
                      <a:lnTo>
                        <a:pt x="123" y="151"/>
                      </a:lnTo>
                      <a:lnTo>
                        <a:pt x="123" y="186"/>
                      </a:lnTo>
                      <a:lnTo>
                        <a:pt x="122" y="215"/>
                      </a:lnTo>
                      <a:close/>
                    </a:path>
                  </a:pathLst>
                </a:custGeom>
                <a:solidFill>
                  <a:srgbClr val="5184DD"/>
                </a:solidFill>
                <a:ln w="9525">
                  <a:noFill/>
                  <a:round/>
                  <a:headEnd/>
                  <a:tailEnd/>
                </a:ln>
              </p:spPr>
              <p:txBody>
                <a:bodyPr/>
                <a:lstStyle/>
                <a:p>
                  <a:endParaRPr lang="en-AU"/>
                </a:p>
              </p:txBody>
            </p:sp>
            <p:sp>
              <p:nvSpPr>
                <p:cNvPr id="35059" name="Freeform 75"/>
                <p:cNvSpPr>
                  <a:spLocks/>
                </p:cNvSpPr>
                <p:nvPr/>
              </p:nvSpPr>
              <p:spPr bwMode="auto">
                <a:xfrm>
                  <a:off x="2839" y="2636"/>
                  <a:ext cx="121" cy="106"/>
                </a:xfrm>
                <a:custGeom>
                  <a:avLst/>
                  <a:gdLst>
                    <a:gd name="T0" fmla="*/ 119 w 121"/>
                    <a:gd name="T1" fmla="*/ 1 h 212"/>
                    <a:gd name="T2" fmla="*/ 0 w 121"/>
                    <a:gd name="T3" fmla="*/ 1 h 212"/>
                    <a:gd name="T4" fmla="*/ 0 w 121"/>
                    <a:gd name="T5" fmla="*/ 1 h 212"/>
                    <a:gd name="T6" fmla="*/ 77 w 121"/>
                    <a:gd name="T7" fmla="*/ 0 h 212"/>
                    <a:gd name="T8" fmla="*/ 79 w 121"/>
                    <a:gd name="T9" fmla="*/ 1 h 212"/>
                    <a:gd name="T10" fmla="*/ 79 w 121"/>
                    <a:gd name="T11" fmla="*/ 1 h 212"/>
                    <a:gd name="T12" fmla="*/ 79 w 121"/>
                    <a:gd name="T13" fmla="*/ 1 h 212"/>
                    <a:gd name="T14" fmla="*/ 80 w 121"/>
                    <a:gd name="T15" fmla="*/ 1 h 212"/>
                    <a:gd name="T16" fmla="*/ 97 w 121"/>
                    <a:gd name="T17" fmla="*/ 1 h 212"/>
                    <a:gd name="T18" fmla="*/ 110 w 121"/>
                    <a:gd name="T19" fmla="*/ 1 h 212"/>
                    <a:gd name="T20" fmla="*/ 118 w 121"/>
                    <a:gd name="T21" fmla="*/ 1 h 212"/>
                    <a:gd name="T22" fmla="*/ 121 w 121"/>
                    <a:gd name="T23" fmla="*/ 1 h 212"/>
                    <a:gd name="T24" fmla="*/ 121 w 121"/>
                    <a:gd name="T25" fmla="*/ 1 h 212"/>
                    <a:gd name="T26" fmla="*/ 121 w 121"/>
                    <a:gd name="T27" fmla="*/ 1 h 212"/>
                    <a:gd name="T28" fmla="*/ 119 w 121"/>
                    <a:gd name="T29" fmla="*/ 1 h 212"/>
                    <a:gd name="T30" fmla="*/ 119 w 121"/>
                    <a:gd name="T31" fmla="*/ 1 h 2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212"/>
                    <a:gd name="T50" fmla="*/ 121 w 121"/>
                    <a:gd name="T51" fmla="*/ 212 h 2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212">
                      <a:moveTo>
                        <a:pt x="119" y="212"/>
                      </a:moveTo>
                      <a:lnTo>
                        <a:pt x="0" y="206"/>
                      </a:lnTo>
                      <a:lnTo>
                        <a:pt x="0" y="114"/>
                      </a:lnTo>
                      <a:lnTo>
                        <a:pt x="77" y="0"/>
                      </a:lnTo>
                      <a:lnTo>
                        <a:pt x="79" y="2"/>
                      </a:lnTo>
                      <a:lnTo>
                        <a:pt x="80" y="4"/>
                      </a:lnTo>
                      <a:lnTo>
                        <a:pt x="97" y="28"/>
                      </a:lnTo>
                      <a:lnTo>
                        <a:pt x="110" y="54"/>
                      </a:lnTo>
                      <a:lnTo>
                        <a:pt x="118" y="83"/>
                      </a:lnTo>
                      <a:lnTo>
                        <a:pt x="121" y="113"/>
                      </a:lnTo>
                      <a:lnTo>
                        <a:pt x="121" y="124"/>
                      </a:lnTo>
                      <a:lnTo>
                        <a:pt x="121" y="150"/>
                      </a:lnTo>
                      <a:lnTo>
                        <a:pt x="119" y="183"/>
                      </a:lnTo>
                      <a:lnTo>
                        <a:pt x="119" y="212"/>
                      </a:lnTo>
                      <a:close/>
                    </a:path>
                  </a:pathLst>
                </a:custGeom>
                <a:solidFill>
                  <a:srgbClr val="5E91E5"/>
                </a:solidFill>
                <a:ln w="9525">
                  <a:noFill/>
                  <a:round/>
                  <a:headEnd/>
                  <a:tailEnd/>
                </a:ln>
              </p:spPr>
              <p:txBody>
                <a:bodyPr/>
                <a:lstStyle/>
                <a:p>
                  <a:endParaRPr lang="en-AU"/>
                </a:p>
              </p:txBody>
            </p:sp>
            <p:sp>
              <p:nvSpPr>
                <p:cNvPr id="35060" name="Freeform 76"/>
                <p:cNvSpPr>
                  <a:spLocks/>
                </p:cNvSpPr>
                <p:nvPr/>
              </p:nvSpPr>
              <p:spPr bwMode="auto">
                <a:xfrm>
                  <a:off x="2839" y="2638"/>
                  <a:ext cx="118" cy="102"/>
                </a:xfrm>
                <a:custGeom>
                  <a:avLst/>
                  <a:gdLst>
                    <a:gd name="T0" fmla="*/ 118 w 118"/>
                    <a:gd name="T1" fmla="*/ 0 h 205"/>
                    <a:gd name="T2" fmla="*/ 0 w 118"/>
                    <a:gd name="T3" fmla="*/ 0 h 205"/>
                    <a:gd name="T4" fmla="*/ 0 w 118"/>
                    <a:gd name="T5" fmla="*/ 0 h 205"/>
                    <a:gd name="T6" fmla="*/ 76 w 118"/>
                    <a:gd name="T7" fmla="*/ 0 h 205"/>
                    <a:gd name="T8" fmla="*/ 77 w 118"/>
                    <a:gd name="T9" fmla="*/ 0 h 205"/>
                    <a:gd name="T10" fmla="*/ 77 w 118"/>
                    <a:gd name="T11" fmla="*/ 0 h 205"/>
                    <a:gd name="T12" fmla="*/ 79 w 118"/>
                    <a:gd name="T13" fmla="*/ 0 h 205"/>
                    <a:gd name="T14" fmla="*/ 79 w 118"/>
                    <a:gd name="T15" fmla="*/ 0 h 205"/>
                    <a:gd name="T16" fmla="*/ 96 w 118"/>
                    <a:gd name="T17" fmla="*/ 0 h 205"/>
                    <a:gd name="T18" fmla="*/ 108 w 118"/>
                    <a:gd name="T19" fmla="*/ 0 h 205"/>
                    <a:gd name="T20" fmla="*/ 115 w 118"/>
                    <a:gd name="T21" fmla="*/ 0 h 205"/>
                    <a:gd name="T22" fmla="*/ 118 w 118"/>
                    <a:gd name="T23" fmla="*/ 0 h 205"/>
                    <a:gd name="T24" fmla="*/ 118 w 118"/>
                    <a:gd name="T25" fmla="*/ 0 h 205"/>
                    <a:gd name="T26" fmla="*/ 118 w 118"/>
                    <a:gd name="T27" fmla="*/ 0 h 205"/>
                    <a:gd name="T28" fmla="*/ 118 w 118"/>
                    <a:gd name="T29" fmla="*/ 0 h 205"/>
                    <a:gd name="T30" fmla="*/ 118 w 118"/>
                    <a:gd name="T31" fmla="*/ 0 h 2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205"/>
                    <a:gd name="T50" fmla="*/ 118 w 118"/>
                    <a:gd name="T51" fmla="*/ 205 h 2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205">
                      <a:moveTo>
                        <a:pt x="118" y="205"/>
                      </a:moveTo>
                      <a:lnTo>
                        <a:pt x="0" y="200"/>
                      </a:lnTo>
                      <a:lnTo>
                        <a:pt x="0" y="110"/>
                      </a:lnTo>
                      <a:lnTo>
                        <a:pt x="76" y="0"/>
                      </a:lnTo>
                      <a:lnTo>
                        <a:pt x="77" y="0"/>
                      </a:lnTo>
                      <a:lnTo>
                        <a:pt x="77" y="1"/>
                      </a:lnTo>
                      <a:lnTo>
                        <a:pt x="79" y="1"/>
                      </a:lnTo>
                      <a:lnTo>
                        <a:pt x="79" y="3"/>
                      </a:lnTo>
                      <a:lnTo>
                        <a:pt x="96" y="26"/>
                      </a:lnTo>
                      <a:lnTo>
                        <a:pt x="108" y="50"/>
                      </a:lnTo>
                      <a:lnTo>
                        <a:pt x="115" y="79"/>
                      </a:lnTo>
                      <a:lnTo>
                        <a:pt x="118" y="109"/>
                      </a:lnTo>
                      <a:lnTo>
                        <a:pt x="118" y="119"/>
                      </a:lnTo>
                      <a:lnTo>
                        <a:pt x="118" y="145"/>
                      </a:lnTo>
                      <a:lnTo>
                        <a:pt x="118" y="176"/>
                      </a:lnTo>
                      <a:lnTo>
                        <a:pt x="118" y="205"/>
                      </a:lnTo>
                      <a:close/>
                    </a:path>
                  </a:pathLst>
                </a:custGeom>
                <a:solidFill>
                  <a:srgbClr val="6B9BED"/>
                </a:solidFill>
                <a:ln w="9525">
                  <a:noFill/>
                  <a:round/>
                  <a:headEnd/>
                  <a:tailEnd/>
                </a:ln>
              </p:spPr>
              <p:txBody>
                <a:bodyPr/>
                <a:lstStyle/>
                <a:p>
                  <a:endParaRPr lang="en-AU"/>
                </a:p>
              </p:txBody>
            </p:sp>
            <p:sp>
              <p:nvSpPr>
                <p:cNvPr id="35061" name="Freeform 77"/>
                <p:cNvSpPr>
                  <a:spLocks/>
                </p:cNvSpPr>
                <p:nvPr/>
              </p:nvSpPr>
              <p:spPr bwMode="auto">
                <a:xfrm>
                  <a:off x="2841" y="2639"/>
                  <a:ext cx="114" cy="101"/>
                </a:xfrm>
                <a:custGeom>
                  <a:avLst/>
                  <a:gdLst>
                    <a:gd name="T0" fmla="*/ 114 w 114"/>
                    <a:gd name="T1" fmla="*/ 1 h 202"/>
                    <a:gd name="T2" fmla="*/ 0 w 114"/>
                    <a:gd name="T3" fmla="*/ 1 h 202"/>
                    <a:gd name="T4" fmla="*/ 0 w 114"/>
                    <a:gd name="T5" fmla="*/ 1 h 202"/>
                    <a:gd name="T6" fmla="*/ 74 w 114"/>
                    <a:gd name="T7" fmla="*/ 0 h 202"/>
                    <a:gd name="T8" fmla="*/ 75 w 114"/>
                    <a:gd name="T9" fmla="*/ 1 h 202"/>
                    <a:gd name="T10" fmla="*/ 75 w 114"/>
                    <a:gd name="T11" fmla="*/ 1 h 202"/>
                    <a:gd name="T12" fmla="*/ 75 w 114"/>
                    <a:gd name="T13" fmla="*/ 1 h 202"/>
                    <a:gd name="T14" fmla="*/ 77 w 114"/>
                    <a:gd name="T15" fmla="*/ 1 h 202"/>
                    <a:gd name="T16" fmla="*/ 93 w 114"/>
                    <a:gd name="T17" fmla="*/ 1 h 202"/>
                    <a:gd name="T18" fmla="*/ 104 w 114"/>
                    <a:gd name="T19" fmla="*/ 1 h 202"/>
                    <a:gd name="T20" fmla="*/ 111 w 114"/>
                    <a:gd name="T21" fmla="*/ 1 h 202"/>
                    <a:gd name="T22" fmla="*/ 114 w 114"/>
                    <a:gd name="T23" fmla="*/ 1 h 202"/>
                    <a:gd name="T24" fmla="*/ 114 w 114"/>
                    <a:gd name="T25" fmla="*/ 1 h 202"/>
                    <a:gd name="T26" fmla="*/ 114 w 114"/>
                    <a:gd name="T27" fmla="*/ 1 h 202"/>
                    <a:gd name="T28" fmla="*/ 114 w 114"/>
                    <a:gd name="T29" fmla="*/ 1 h 202"/>
                    <a:gd name="T30" fmla="*/ 114 w 114"/>
                    <a:gd name="T31" fmla="*/ 1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202"/>
                    <a:gd name="T50" fmla="*/ 114 w 114"/>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202">
                      <a:moveTo>
                        <a:pt x="114" y="202"/>
                      </a:moveTo>
                      <a:lnTo>
                        <a:pt x="0" y="196"/>
                      </a:lnTo>
                      <a:lnTo>
                        <a:pt x="0" y="109"/>
                      </a:lnTo>
                      <a:lnTo>
                        <a:pt x="74" y="0"/>
                      </a:lnTo>
                      <a:lnTo>
                        <a:pt x="75" y="2"/>
                      </a:lnTo>
                      <a:lnTo>
                        <a:pt x="77" y="3"/>
                      </a:lnTo>
                      <a:lnTo>
                        <a:pt x="93" y="26"/>
                      </a:lnTo>
                      <a:lnTo>
                        <a:pt x="104" y="51"/>
                      </a:lnTo>
                      <a:lnTo>
                        <a:pt x="111" y="78"/>
                      </a:lnTo>
                      <a:lnTo>
                        <a:pt x="114" y="108"/>
                      </a:lnTo>
                      <a:lnTo>
                        <a:pt x="114" y="118"/>
                      </a:lnTo>
                      <a:lnTo>
                        <a:pt x="114" y="142"/>
                      </a:lnTo>
                      <a:lnTo>
                        <a:pt x="114" y="173"/>
                      </a:lnTo>
                      <a:lnTo>
                        <a:pt x="114" y="202"/>
                      </a:lnTo>
                      <a:close/>
                    </a:path>
                  </a:pathLst>
                </a:custGeom>
                <a:solidFill>
                  <a:srgbClr val="77A5F4"/>
                </a:solidFill>
                <a:ln w="9525">
                  <a:noFill/>
                  <a:round/>
                  <a:headEnd/>
                  <a:tailEnd/>
                </a:ln>
              </p:spPr>
              <p:txBody>
                <a:bodyPr/>
                <a:lstStyle/>
                <a:p>
                  <a:endParaRPr lang="en-AU"/>
                </a:p>
              </p:txBody>
            </p:sp>
            <p:sp>
              <p:nvSpPr>
                <p:cNvPr id="35062" name="Freeform 78"/>
                <p:cNvSpPr>
                  <a:spLocks/>
                </p:cNvSpPr>
                <p:nvPr/>
              </p:nvSpPr>
              <p:spPr bwMode="auto">
                <a:xfrm>
                  <a:off x="2842" y="2640"/>
                  <a:ext cx="112" cy="98"/>
                </a:xfrm>
                <a:custGeom>
                  <a:avLst/>
                  <a:gdLst>
                    <a:gd name="T0" fmla="*/ 112 w 112"/>
                    <a:gd name="T1" fmla="*/ 1 h 196"/>
                    <a:gd name="T2" fmla="*/ 0 w 112"/>
                    <a:gd name="T3" fmla="*/ 1 h 196"/>
                    <a:gd name="T4" fmla="*/ 0 w 112"/>
                    <a:gd name="T5" fmla="*/ 1 h 196"/>
                    <a:gd name="T6" fmla="*/ 73 w 112"/>
                    <a:gd name="T7" fmla="*/ 0 h 196"/>
                    <a:gd name="T8" fmla="*/ 73 w 112"/>
                    <a:gd name="T9" fmla="*/ 0 h 196"/>
                    <a:gd name="T10" fmla="*/ 74 w 112"/>
                    <a:gd name="T11" fmla="*/ 0 h 196"/>
                    <a:gd name="T12" fmla="*/ 74 w 112"/>
                    <a:gd name="T13" fmla="*/ 1 h 196"/>
                    <a:gd name="T14" fmla="*/ 74 w 112"/>
                    <a:gd name="T15" fmla="*/ 1 h 196"/>
                    <a:gd name="T16" fmla="*/ 90 w 112"/>
                    <a:gd name="T17" fmla="*/ 1 h 196"/>
                    <a:gd name="T18" fmla="*/ 102 w 112"/>
                    <a:gd name="T19" fmla="*/ 1 h 196"/>
                    <a:gd name="T20" fmla="*/ 109 w 112"/>
                    <a:gd name="T21" fmla="*/ 1 h 196"/>
                    <a:gd name="T22" fmla="*/ 112 w 112"/>
                    <a:gd name="T23" fmla="*/ 1 h 196"/>
                    <a:gd name="T24" fmla="*/ 112 w 112"/>
                    <a:gd name="T25" fmla="*/ 1 h 196"/>
                    <a:gd name="T26" fmla="*/ 112 w 112"/>
                    <a:gd name="T27" fmla="*/ 1 h 196"/>
                    <a:gd name="T28" fmla="*/ 112 w 112"/>
                    <a:gd name="T29" fmla="*/ 1 h 196"/>
                    <a:gd name="T30" fmla="*/ 112 w 112"/>
                    <a:gd name="T31" fmla="*/ 1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196"/>
                    <a:gd name="T50" fmla="*/ 112 w 112"/>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196">
                      <a:moveTo>
                        <a:pt x="112" y="196"/>
                      </a:moveTo>
                      <a:lnTo>
                        <a:pt x="0" y="191"/>
                      </a:lnTo>
                      <a:lnTo>
                        <a:pt x="0" y="105"/>
                      </a:lnTo>
                      <a:lnTo>
                        <a:pt x="73" y="0"/>
                      </a:lnTo>
                      <a:lnTo>
                        <a:pt x="74" y="0"/>
                      </a:lnTo>
                      <a:lnTo>
                        <a:pt x="74" y="2"/>
                      </a:lnTo>
                      <a:lnTo>
                        <a:pt x="90" y="25"/>
                      </a:lnTo>
                      <a:lnTo>
                        <a:pt x="102" y="49"/>
                      </a:lnTo>
                      <a:lnTo>
                        <a:pt x="109" y="75"/>
                      </a:lnTo>
                      <a:lnTo>
                        <a:pt x="112" y="105"/>
                      </a:lnTo>
                      <a:lnTo>
                        <a:pt x="112" y="115"/>
                      </a:lnTo>
                      <a:lnTo>
                        <a:pt x="112" y="139"/>
                      </a:lnTo>
                      <a:lnTo>
                        <a:pt x="112" y="168"/>
                      </a:lnTo>
                      <a:lnTo>
                        <a:pt x="112" y="196"/>
                      </a:lnTo>
                      <a:close/>
                    </a:path>
                  </a:pathLst>
                </a:custGeom>
                <a:solidFill>
                  <a:srgbClr val="84B2FF"/>
                </a:solidFill>
                <a:ln w="9525">
                  <a:noFill/>
                  <a:round/>
                  <a:headEnd/>
                  <a:tailEnd/>
                </a:ln>
              </p:spPr>
              <p:txBody>
                <a:bodyPr/>
                <a:lstStyle/>
                <a:p>
                  <a:endParaRPr lang="en-AU"/>
                </a:p>
              </p:txBody>
            </p:sp>
            <p:sp>
              <p:nvSpPr>
                <p:cNvPr id="35063" name="Freeform 79"/>
                <p:cNvSpPr>
                  <a:spLocks/>
                </p:cNvSpPr>
                <p:nvPr/>
              </p:nvSpPr>
              <p:spPr bwMode="auto">
                <a:xfrm>
                  <a:off x="2744" y="2457"/>
                  <a:ext cx="19" cy="10"/>
                </a:xfrm>
                <a:custGeom>
                  <a:avLst/>
                  <a:gdLst>
                    <a:gd name="T0" fmla="*/ 0 w 19"/>
                    <a:gd name="T1" fmla="*/ 0 h 22"/>
                    <a:gd name="T2" fmla="*/ 1 w 19"/>
                    <a:gd name="T3" fmla="*/ 0 h 22"/>
                    <a:gd name="T4" fmla="*/ 3 w 19"/>
                    <a:gd name="T5" fmla="*/ 0 h 22"/>
                    <a:gd name="T6" fmla="*/ 6 w 19"/>
                    <a:gd name="T7" fmla="*/ 0 h 22"/>
                    <a:gd name="T8" fmla="*/ 10 w 19"/>
                    <a:gd name="T9" fmla="*/ 0 h 22"/>
                    <a:gd name="T10" fmla="*/ 13 w 19"/>
                    <a:gd name="T11" fmla="*/ 0 h 22"/>
                    <a:gd name="T12" fmla="*/ 16 w 19"/>
                    <a:gd name="T13" fmla="*/ 0 h 22"/>
                    <a:gd name="T14" fmla="*/ 17 w 19"/>
                    <a:gd name="T15" fmla="*/ 0 h 22"/>
                    <a:gd name="T16" fmla="*/ 19 w 19"/>
                    <a:gd name="T17" fmla="*/ 0 h 22"/>
                    <a:gd name="T18" fmla="*/ 17 w 19"/>
                    <a:gd name="T19" fmla="*/ 0 h 22"/>
                    <a:gd name="T20" fmla="*/ 16 w 19"/>
                    <a:gd name="T21" fmla="*/ 0 h 22"/>
                    <a:gd name="T22" fmla="*/ 13 w 19"/>
                    <a:gd name="T23" fmla="*/ 0 h 22"/>
                    <a:gd name="T24" fmla="*/ 10 w 19"/>
                    <a:gd name="T25" fmla="*/ 0 h 22"/>
                    <a:gd name="T26" fmla="*/ 6 w 19"/>
                    <a:gd name="T27" fmla="*/ 0 h 22"/>
                    <a:gd name="T28" fmla="*/ 3 w 19"/>
                    <a:gd name="T29" fmla="*/ 0 h 22"/>
                    <a:gd name="T30" fmla="*/ 1 w 19"/>
                    <a:gd name="T31" fmla="*/ 0 h 22"/>
                    <a:gd name="T32" fmla="*/ 0 w 19"/>
                    <a:gd name="T33" fmla="*/ 0 h 22"/>
                    <a:gd name="T34" fmla="*/ 0 w 19"/>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2"/>
                    <a:gd name="T56" fmla="*/ 19 w 19"/>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2">
                      <a:moveTo>
                        <a:pt x="0" y="10"/>
                      </a:moveTo>
                      <a:lnTo>
                        <a:pt x="1" y="15"/>
                      </a:lnTo>
                      <a:lnTo>
                        <a:pt x="3" y="18"/>
                      </a:lnTo>
                      <a:lnTo>
                        <a:pt x="6" y="20"/>
                      </a:lnTo>
                      <a:lnTo>
                        <a:pt x="10" y="22"/>
                      </a:lnTo>
                      <a:lnTo>
                        <a:pt x="13" y="20"/>
                      </a:lnTo>
                      <a:lnTo>
                        <a:pt x="16" y="18"/>
                      </a:lnTo>
                      <a:lnTo>
                        <a:pt x="17" y="15"/>
                      </a:lnTo>
                      <a:lnTo>
                        <a:pt x="19" y="10"/>
                      </a:lnTo>
                      <a:lnTo>
                        <a:pt x="17" y="7"/>
                      </a:lnTo>
                      <a:lnTo>
                        <a:pt x="16" y="4"/>
                      </a:lnTo>
                      <a:lnTo>
                        <a:pt x="13" y="2"/>
                      </a:lnTo>
                      <a:lnTo>
                        <a:pt x="10" y="0"/>
                      </a:lnTo>
                      <a:lnTo>
                        <a:pt x="6" y="2"/>
                      </a:lnTo>
                      <a:lnTo>
                        <a:pt x="3" y="4"/>
                      </a:lnTo>
                      <a:lnTo>
                        <a:pt x="1" y="7"/>
                      </a:lnTo>
                      <a:lnTo>
                        <a:pt x="0" y="10"/>
                      </a:lnTo>
                      <a:close/>
                    </a:path>
                  </a:pathLst>
                </a:custGeom>
                <a:solidFill>
                  <a:srgbClr val="000000"/>
                </a:solidFill>
                <a:ln w="9525">
                  <a:noFill/>
                  <a:round/>
                  <a:headEnd/>
                  <a:tailEnd/>
                </a:ln>
              </p:spPr>
              <p:txBody>
                <a:bodyPr/>
                <a:lstStyle/>
                <a:p>
                  <a:endParaRPr lang="en-AU"/>
                </a:p>
              </p:txBody>
            </p:sp>
            <p:sp>
              <p:nvSpPr>
                <p:cNvPr id="35064" name="Freeform 80"/>
                <p:cNvSpPr>
                  <a:spLocks/>
                </p:cNvSpPr>
                <p:nvPr/>
              </p:nvSpPr>
              <p:spPr bwMode="auto">
                <a:xfrm>
                  <a:off x="2853" y="2457"/>
                  <a:ext cx="20" cy="10"/>
                </a:xfrm>
                <a:custGeom>
                  <a:avLst/>
                  <a:gdLst>
                    <a:gd name="T0" fmla="*/ 0 w 20"/>
                    <a:gd name="T1" fmla="*/ 0 h 22"/>
                    <a:gd name="T2" fmla="*/ 1 w 20"/>
                    <a:gd name="T3" fmla="*/ 0 h 22"/>
                    <a:gd name="T4" fmla="*/ 2 w 20"/>
                    <a:gd name="T5" fmla="*/ 0 h 22"/>
                    <a:gd name="T6" fmla="*/ 5 w 20"/>
                    <a:gd name="T7" fmla="*/ 0 h 22"/>
                    <a:gd name="T8" fmla="*/ 10 w 20"/>
                    <a:gd name="T9" fmla="*/ 0 h 22"/>
                    <a:gd name="T10" fmla="*/ 14 w 20"/>
                    <a:gd name="T11" fmla="*/ 0 h 22"/>
                    <a:gd name="T12" fmla="*/ 17 w 20"/>
                    <a:gd name="T13" fmla="*/ 0 h 22"/>
                    <a:gd name="T14" fmla="*/ 18 w 20"/>
                    <a:gd name="T15" fmla="*/ 0 h 22"/>
                    <a:gd name="T16" fmla="*/ 20 w 20"/>
                    <a:gd name="T17" fmla="*/ 0 h 22"/>
                    <a:gd name="T18" fmla="*/ 18 w 20"/>
                    <a:gd name="T19" fmla="*/ 0 h 22"/>
                    <a:gd name="T20" fmla="*/ 17 w 20"/>
                    <a:gd name="T21" fmla="*/ 0 h 22"/>
                    <a:gd name="T22" fmla="*/ 14 w 20"/>
                    <a:gd name="T23" fmla="*/ 0 h 22"/>
                    <a:gd name="T24" fmla="*/ 10 w 20"/>
                    <a:gd name="T25" fmla="*/ 0 h 22"/>
                    <a:gd name="T26" fmla="*/ 5 w 20"/>
                    <a:gd name="T27" fmla="*/ 0 h 22"/>
                    <a:gd name="T28" fmla="*/ 2 w 20"/>
                    <a:gd name="T29" fmla="*/ 0 h 22"/>
                    <a:gd name="T30" fmla="*/ 1 w 20"/>
                    <a:gd name="T31" fmla="*/ 0 h 22"/>
                    <a:gd name="T32" fmla="*/ 0 w 20"/>
                    <a:gd name="T33" fmla="*/ 0 h 22"/>
                    <a:gd name="T34" fmla="*/ 0 w 20"/>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2"/>
                    <a:gd name="T56" fmla="*/ 20 w 20"/>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2">
                      <a:moveTo>
                        <a:pt x="0" y="10"/>
                      </a:moveTo>
                      <a:lnTo>
                        <a:pt x="1" y="15"/>
                      </a:lnTo>
                      <a:lnTo>
                        <a:pt x="2" y="18"/>
                      </a:lnTo>
                      <a:lnTo>
                        <a:pt x="5" y="20"/>
                      </a:lnTo>
                      <a:lnTo>
                        <a:pt x="10" y="22"/>
                      </a:lnTo>
                      <a:lnTo>
                        <a:pt x="14" y="20"/>
                      </a:lnTo>
                      <a:lnTo>
                        <a:pt x="17" y="18"/>
                      </a:lnTo>
                      <a:lnTo>
                        <a:pt x="18" y="15"/>
                      </a:lnTo>
                      <a:lnTo>
                        <a:pt x="20" y="10"/>
                      </a:lnTo>
                      <a:lnTo>
                        <a:pt x="18" y="7"/>
                      </a:lnTo>
                      <a:lnTo>
                        <a:pt x="17" y="4"/>
                      </a:lnTo>
                      <a:lnTo>
                        <a:pt x="14" y="2"/>
                      </a:lnTo>
                      <a:lnTo>
                        <a:pt x="10" y="0"/>
                      </a:lnTo>
                      <a:lnTo>
                        <a:pt x="5" y="2"/>
                      </a:lnTo>
                      <a:lnTo>
                        <a:pt x="2" y="4"/>
                      </a:lnTo>
                      <a:lnTo>
                        <a:pt x="1" y="7"/>
                      </a:lnTo>
                      <a:lnTo>
                        <a:pt x="0" y="10"/>
                      </a:lnTo>
                      <a:close/>
                    </a:path>
                  </a:pathLst>
                </a:custGeom>
                <a:solidFill>
                  <a:srgbClr val="000000"/>
                </a:solidFill>
                <a:ln w="9525">
                  <a:noFill/>
                  <a:round/>
                  <a:headEnd/>
                  <a:tailEnd/>
                </a:ln>
              </p:spPr>
              <p:txBody>
                <a:bodyPr/>
                <a:lstStyle/>
                <a:p>
                  <a:endParaRPr lang="en-AU"/>
                </a:p>
              </p:txBody>
            </p:sp>
            <p:sp>
              <p:nvSpPr>
                <p:cNvPr id="35065" name="Freeform 81"/>
                <p:cNvSpPr>
                  <a:spLocks/>
                </p:cNvSpPr>
                <p:nvPr/>
              </p:nvSpPr>
              <p:spPr bwMode="auto">
                <a:xfrm>
                  <a:off x="2731" y="2375"/>
                  <a:ext cx="94" cy="24"/>
                </a:xfrm>
                <a:custGeom>
                  <a:avLst/>
                  <a:gdLst>
                    <a:gd name="T0" fmla="*/ 0 w 94"/>
                    <a:gd name="T1" fmla="*/ 1 h 48"/>
                    <a:gd name="T2" fmla="*/ 4 w 94"/>
                    <a:gd name="T3" fmla="*/ 1 h 48"/>
                    <a:gd name="T4" fmla="*/ 14 w 94"/>
                    <a:gd name="T5" fmla="*/ 1 h 48"/>
                    <a:gd name="T6" fmla="*/ 29 w 94"/>
                    <a:gd name="T7" fmla="*/ 1 h 48"/>
                    <a:gd name="T8" fmla="*/ 46 w 94"/>
                    <a:gd name="T9" fmla="*/ 1 h 48"/>
                    <a:gd name="T10" fmla="*/ 64 w 94"/>
                    <a:gd name="T11" fmla="*/ 1 h 48"/>
                    <a:gd name="T12" fmla="*/ 78 w 94"/>
                    <a:gd name="T13" fmla="*/ 1 h 48"/>
                    <a:gd name="T14" fmla="*/ 90 w 94"/>
                    <a:gd name="T15" fmla="*/ 0 h 48"/>
                    <a:gd name="T16" fmla="*/ 94 w 94"/>
                    <a:gd name="T17" fmla="*/ 0 h 48"/>
                    <a:gd name="T18" fmla="*/ 91 w 94"/>
                    <a:gd name="T19" fmla="*/ 1 h 48"/>
                    <a:gd name="T20" fmla="*/ 81 w 94"/>
                    <a:gd name="T21" fmla="*/ 1 h 48"/>
                    <a:gd name="T22" fmla="*/ 65 w 94"/>
                    <a:gd name="T23" fmla="*/ 1 h 48"/>
                    <a:gd name="T24" fmla="*/ 48 w 94"/>
                    <a:gd name="T25" fmla="*/ 1 h 48"/>
                    <a:gd name="T26" fmla="*/ 30 w 94"/>
                    <a:gd name="T27" fmla="*/ 1 h 48"/>
                    <a:gd name="T28" fmla="*/ 14 w 94"/>
                    <a:gd name="T29" fmla="*/ 1 h 48"/>
                    <a:gd name="T30" fmla="*/ 4 w 94"/>
                    <a:gd name="T31" fmla="*/ 1 h 48"/>
                    <a:gd name="T32" fmla="*/ 0 w 94"/>
                    <a:gd name="T33" fmla="*/ 1 h 48"/>
                    <a:gd name="T34" fmla="*/ 0 w 94"/>
                    <a:gd name="T35" fmla="*/ 1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4"/>
                    <a:gd name="T55" fmla="*/ 0 h 48"/>
                    <a:gd name="T56" fmla="*/ 94 w 9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4" h="48">
                      <a:moveTo>
                        <a:pt x="0" y="39"/>
                      </a:moveTo>
                      <a:lnTo>
                        <a:pt x="4" y="38"/>
                      </a:lnTo>
                      <a:lnTo>
                        <a:pt x="14" y="33"/>
                      </a:lnTo>
                      <a:lnTo>
                        <a:pt x="29" y="26"/>
                      </a:lnTo>
                      <a:lnTo>
                        <a:pt x="46" y="18"/>
                      </a:lnTo>
                      <a:lnTo>
                        <a:pt x="64" y="10"/>
                      </a:lnTo>
                      <a:lnTo>
                        <a:pt x="78" y="4"/>
                      </a:lnTo>
                      <a:lnTo>
                        <a:pt x="90" y="0"/>
                      </a:lnTo>
                      <a:lnTo>
                        <a:pt x="94" y="0"/>
                      </a:lnTo>
                      <a:lnTo>
                        <a:pt x="91" y="4"/>
                      </a:lnTo>
                      <a:lnTo>
                        <a:pt x="81" y="10"/>
                      </a:lnTo>
                      <a:lnTo>
                        <a:pt x="65" y="18"/>
                      </a:lnTo>
                      <a:lnTo>
                        <a:pt x="48" y="26"/>
                      </a:lnTo>
                      <a:lnTo>
                        <a:pt x="30" y="35"/>
                      </a:lnTo>
                      <a:lnTo>
                        <a:pt x="14" y="41"/>
                      </a:lnTo>
                      <a:lnTo>
                        <a:pt x="4" y="46"/>
                      </a:lnTo>
                      <a:lnTo>
                        <a:pt x="0" y="48"/>
                      </a:lnTo>
                      <a:lnTo>
                        <a:pt x="0" y="39"/>
                      </a:lnTo>
                      <a:close/>
                    </a:path>
                  </a:pathLst>
                </a:custGeom>
                <a:solidFill>
                  <a:srgbClr val="FFDDFC"/>
                </a:solidFill>
                <a:ln w="9525">
                  <a:noFill/>
                  <a:round/>
                  <a:headEnd/>
                  <a:tailEnd/>
                </a:ln>
              </p:spPr>
              <p:txBody>
                <a:bodyPr/>
                <a:lstStyle/>
                <a:p>
                  <a:endParaRPr lang="en-AU"/>
                </a:p>
              </p:txBody>
            </p:sp>
            <p:sp>
              <p:nvSpPr>
                <p:cNvPr id="35066" name="Freeform 82"/>
                <p:cNvSpPr>
                  <a:spLocks/>
                </p:cNvSpPr>
                <p:nvPr/>
              </p:nvSpPr>
              <p:spPr bwMode="auto">
                <a:xfrm>
                  <a:off x="2829" y="2387"/>
                  <a:ext cx="55" cy="8"/>
                </a:xfrm>
                <a:custGeom>
                  <a:avLst/>
                  <a:gdLst>
                    <a:gd name="T0" fmla="*/ 2 w 55"/>
                    <a:gd name="T1" fmla="*/ 1 h 16"/>
                    <a:gd name="T2" fmla="*/ 5 w 55"/>
                    <a:gd name="T3" fmla="*/ 1 h 16"/>
                    <a:gd name="T4" fmla="*/ 10 w 55"/>
                    <a:gd name="T5" fmla="*/ 1 h 16"/>
                    <a:gd name="T6" fmla="*/ 19 w 55"/>
                    <a:gd name="T7" fmla="*/ 1 h 16"/>
                    <a:gd name="T8" fmla="*/ 29 w 55"/>
                    <a:gd name="T9" fmla="*/ 1 h 16"/>
                    <a:gd name="T10" fmla="*/ 39 w 55"/>
                    <a:gd name="T11" fmla="*/ 0 h 16"/>
                    <a:gd name="T12" fmla="*/ 48 w 55"/>
                    <a:gd name="T13" fmla="*/ 0 h 16"/>
                    <a:gd name="T14" fmla="*/ 54 w 55"/>
                    <a:gd name="T15" fmla="*/ 0 h 16"/>
                    <a:gd name="T16" fmla="*/ 55 w 55"/>
                    <a:gd name="T17" fmla="*/ 1 h 16"/>
                    <a:gd name="T18" fmla="*/ 52 w 55"/>
                    <a:gd name="T19" fmla="*/ 1 h 16"/>
                    <a:gd name="T20" fmla="*/ 47 w 55"/>
                    <a:gd name="T21" fmla="*/ 1 h 16"/>
                    <a:gd name="T22" fmla="*/ 38 w 55"/>
                    <a:gd name="T23" fmla="*/ 1 h 16"/>
                    <a:gd name="T24" fmla="*/ 28 w 55"/>
                    <a:gd name="T25" fmla="*/ 1 h 16"/>
                    <a:gd name="T26" fmla="*/ 18 w 55"/>
                    <a:gd name="T27" fmla="*/ 1 h 16"/>
                    <a:gd name="T28" fmla="*/ 9 w 55"/>
                    <a:gd name="T29" fmla="*/ 1 h 16"/>
                    <a:gd name="T30" fmla="*/ 3 w 55"/>
                    <a:gd name="T31" fmla="*/ 1 h 16"/>
                    <a:gd name="T32" fmla="*/ 0 w 55"/>
                    <a:gd name="T33" fmla="*/ 1 h 16"/>
                    <a:gd name="T34" fmla="*/ 2 w 55"/>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16"/>
                    <a:gd name="T56" fmla="*/ 55 w 55"/>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16">
                      <a:moveTo>
                        <a:pt x="2" y="7"/>
                      </a:moveTo>
                      <a:lnTo>
                        <a:pt x="5" y="7"/>
                      </a:lnTo>
                      <a:lnTo>
                        <a:pt x="10" y="5"/>
                      </a:lnTo>
                      <a:lnTo>
                        <a:pt x="19" y="3"/>
                      </a:lnTo>
                      <a:lnTo>
                        <a:pt x="29" y="2"/>
                      </a:lnTo>
                      <a:lnTo>
                        <a:pt x="39" y="0"/>
                      </a:lnTo>
                      <a:lnTo>
                        <a:pt x="48" y="0"/>
                      </a:lnTo>
                      <a:lnTo>
                        <a:pt x="54" y="0"/>
                      </a:lnTo>
                      <a:lnTo>
                        <a:pt x="55" y="2"/>
                      </a:lnTo>
                      <a:lnTo>
                        <a:pt x="52" y="3"/>
                      </a:lnTo>
                      <a:lnTo>
                        <a:pt x="47" y="7"/>
                      </a:lnTo>
                      <a:lnTo>
                        <a:pt x="38" y="8"/>
                      </a:lnTo>
                      <a:lnTo>
                        <a:pt x="28" y="12"/>
                      </a:lnTo>
                      <a:lnTo>
                        <a:pt x="18" y="13"/>
                      </a:lnTo>
                      <a:lnTo>
                        <a:pt x="9" y="15"/>
                      </a:lnTo>
                      <a:lnTo>
                        <a:pt x="3" y="16"/>
                      </a:lnTo>
                      <a:lnTo>
                        <a:pt x="0" y="16"/>
                      </a:lnTo>
                      <a:lnTo>
                        <a:pt x="2" y="7"/>
                      </a:lnTo>
                      <a:close/>
                    </a:path>
                  </a:pathLst>
                </a:custGeom>
                <a:solidFill>
                  <a:srgbClr val="FFDDFC"/>
                </a:solidFill>
                <a:ln w="9525">
                  <a:noFill/>
                  <a:round/>
                  <a:headEnd/>
                  <a:tailEnd/>
                </a:ln>
              </p:spPr>
              <p:txBody>
                <a:bodyPr/>
                <a:lstStyle/>
                <a:p>
                  <a:endParaRPr lang="en-AU"/>
                </a:p>
              </p:txBody>
            </p:sp>
            <p:sp>
              <p:nvSpPr>
                <p:cNvPr id="35067" name="Freeform 83"/>
                <p:cNvSpPr>
                  <a:spLocks/>
                </p:cNvSpPr>
                <p:nvPr/>
              </p:nvSpPr>
              <p:spPr bwMode="auto">
                <a:xfrm>
                  <a:off x="2666" y="2637"/>
                  <a:ext cx="43" cy="68"/>
                </a:xfrm>
                <a:custGeom>
                  <a:avLst/>
                  <a:gdLst>
                    <a:gd name="T0" fmla="*/ 43 w 43"/>
                    <a:gd name="T1" fmla="*/ 0 h 137"/>
                    <a:gd name="T2" fmla="*/ 39 w 43"/>
                    <a:gd name="T3" fmla="*/ 0 h 137"/>
                    <a:gd name="T4" fmla="*/ 30 w 43"/>
                    <a:gd name="T5" fmla="*/ 0 h 137"/>
                    <a:gd name="T6" fmla="*/ 19 w 43"/>
                    <a:gd name="T7" fmla="*/ 0 h 137"/>
                    <a:gd name="T8" fmla="*/ 8 w 43"/>
                    <a:gd name="T9" fmla="*/ 0 h 137"/>
                    <a:gd name="T10" fmla="*/ 3 w 43"/>
                    <a:gd name="T11" fmla="*/ 0 h 137"/>
                    <a:gd name="T12" fmla="*/ 0 w 43"/>
                    <a:gd name="T13" fmla="*/ 0 h 137"/>
                    <a:gd name="T14" fmla="*/ 0 w 43"/>
                    <a:gd name="T15" fmla="*/ 0 h 137"/>
                    <a:gd name="T16" fmla="*/ 3 w 43"/>
                    <a:gd name="T17" fmla="*/ 0 h 137"/>
                    <a:gd name="T18" fmla="*/ 6 w 43"/>
                    <a:gd name="T19" fmla="*/ 0 h 137"/>
                    <a:gd name="T20" fmla="*/ 11 w 43"/>
                    <a:gd name="T21" fmla="*/ 0 h 137"/>
                    <a:gd name="T22" fmla="*/ 17 w 43"/>
                    <a:gd name="T23" fmla="*/ 0 h 137"/>
                    <a:gd name="T24" fmla="*/ 27 w 43"/>
                    <a:gd name="T25" fmla="*/ 0 h 137"/>
                    <a:gd name="T26" fmla="*/ 36 w 43"/>
                    <a:gd name="T27" fmla="*/ 0 h 137"/>
                    <a:gd name="T28" fmla="*/ 40 w 43"/>
                    <a:gd name="T29" fmla="*/ 0 h 137"/>
                    <a:gd name="T30" fmla="*/ 43 w 43"/>
                    <a:gd name="T31" fmla="*/ 0 h 137"/>
                    <a:gd name="T32" fmla="*/ 43 w 43"/>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37"/>
                    <a:gd name="T53" fmla="*/ 43 w 43"/>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37">
                      <a:moveTo>
                        <a:pt x="43" y="0"/>
                      </a:moveTo>
                      <a:lnTo>
                        <a:pt x="39" y="3"/>
                      </a:lnTo>
                      <a:lnTo>
                        <a:pt x="30" y="16"/>
                      </a:lnTo>
                      <a:lnTo>
                        <a:pt x="19" y="36"/>
                      </a:lnTo>
                      <a:lnTo>
                        <a:pt x="8" y="67"/>
                      </a:lnTo>
                      <a:lnTo>
                        <a:pt x="3" y="99"/>
                      </a:lnTo>
                      <a:lnTo>
                        <a:pt x="0" y="125"/>
                      </a:lnTo>
                      <a:lnTo>
                        <a:pt x="0" y="137"/>
                      </a:lnTo>
                      <a:lnTo>
                        <a:pt x="3" y="132"/>
                      </a:lnTo>
                      <a:lnTo>
                        <a:pt x="6" y="111"/>
                      </a:lnTo>
                      <a:lnTo>
                        <a:pt x="11" y="86"/>
                      </a:lnTo>
                      <a:lnTo>
                        <a:pt x="17" y="60"/>
                      </a:lnTo>
                      <a:lnTo>
                        <a:pt x="27" y="42"/>
                      </a:lnTo>
                      <a:lnTo>
                        <a:pt x="36" y="28"/>
                      </a:lnTo>
                      <a:lnTo>
                        <a:pt x="40" y="13"/>
                      </a:lnTo>
                      <a:lnTo>
                        <a:pt x="43" y="3"/>
                      </a:lnTo>
                      <a:lnTo>
                        <a:pt x="43" y="0"/>
                      </a:lnTo>
                      <a:close/>
                    </a:path>
                  </a:pathLst>
                </a:custGeom>
                <a:solidFill>
                  <a:srgbClr val="BAE5F9"/>
                </a:solidFill>
                <a:ln w="9525">
                  <a:noFill/>
                  <a:round/>
                  <a:headEnd/>
                  <a:tailEnd/>
                </a:ln>
              </p:spPr>
              <p:txBody>
                <a:bodyPr/>
                <a:lstStyle/>
                <a:p>
                  <a:endParaRPr lang="en-AU"/>
                </a:p>
              </p:txBody>
            </p:sp>
            <p:sp>
              <p:nvSpPr>
                <p:cNvPr id="35068" name="Freeform 84"/>
                <p:cNvSpPr>
                  <a:spLocks/>
                </p:cNvSpPr>
                <p:nvPr/>
              </p:nvSpPr>
              <p:spPr bwMode="auto">
                <a:xfrm>
                  <a:off x="2842" y="2640"/>
                  <a:ext cx="77" cy="56"/>
                </a:xfrm>
                <a:custGeom>
                  <a:avLst/>
                  <a:gdLst>
                    <a:gd name="T0" fmla="*/ 74 w 77"/>
                    <a:gd name="T1" fmla="*/ 0 h 113"/>
                    <a:gd name="T2" fmla="*/ 71 w 77"/>
                    <a:gd name="T3" fmla="*/ 0 h 113"/>
                    <a:gd name="T4" fmla="*/ 61 w 77"/>
                    <a:gd name="T5" fmla="*/ 0 h 113"/>
                    <a:gd name="T6" fmla="*/ 48 w 77"/>
                    <a:gd name="T7" fmla="*/ 0 h 113"/>
                    <a:gd name="T8" fmla="*/ 34 w 77"/>
                    <a:gd name="T9" fmla="*/ 0 h 113"/>
                    <a:gd name="T10" fmla="*/ 19 w 77"/>
                    <a:gd name="T11" fmla="*/ 0 h 113"/>
                    <a:gd name="T12" fmla="*/ 8 w 77"/>
                    <a:gd name="T13" fmla="*/ 0 h 113"/>
                    <a:gd name="T14" fmla="*/ 0 w 77"/>
                    <a:gd name="T15" fmla="*/ 0 h 113"/>
                    <a:gd name="T16" fmla="*/ 0 w 77"/>
                    <a:gd name="T17" fmla="*/ 0 h 113"/>
                    <a:gd name="T18" fmla="*/ 6 w 77"/>
                    <a:gd name="T19" fmla="*/ 0 h 113"/>
                    <a:gd name="T20" fmla="*/ 16 w 77"/>
                    <a:gd name="T21" fmla="*/ 0 h 113"/>
                    <a:gd name="T22" fmla="*/ 29 w 77"/>
                    <a:gd name="T23" fmla="*/ 0 h 113"/>
                    <a:gd name="T24" fmla="*/ 44 w 77"/>
                    <a:gd name="T25" fmla="*/ 0 h 113"/>
                    <a:gd name="T26" fmla="*/ 57 w 77"/>
                    <a:gd name="T27" fmla="*/ 0 h 113"/>
                    <a:gd name="T28" fmla="*/ 67 w 77"/>
                    <a:gd name="T29" fmla="*/ 0 h 113"/>
                    <a:gd name="T30" fmla="*/ 74 w 77"/>
                    <a:gd name="T31" fmla="*/ 0 h 113"/>
                    <a:gd name="T32" fmla="*/ 77 w 77"/>
                    <a:gd name="T33" fmla="*/ 0 h 113"/>
                    <a:gd name="T34" fmla="*/ 76 w 77"/>
                    <a:gd name="T35" fmla="*/ 0 h 113"/>
                    <a:gd name="T36" fmla="*/ 76 w 77"/>
                    <a:gd name="T37" fmla="*/ 0 h 113"/>
                    <a:gd name="T38" fmla="*/ 74 w 77"/>
                    <a:gd name="T39" fmla="*/ 0 h 113"/>
                    <a:gd name="T40" fmla="*/ 74 w 77"/>
                    <a:gd name="T41" fmla="*/ 0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113"/>
                    <a:gd name="T65" fmla="*/ 77 w 77"/>
                    <a:gd name="T66" fmla="*/ 113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113">
                      <a:moveTo>
                        <a:pt x="74" y="0"/>
                      </a:moveTo>
                      <a:lnTo>
                        <a:pt x="71" y="5"/>
                      </a:lnTo>
                      <a:lnTo>
                        <a:pt x="61" y="18"/>
                      </a:lnTo>
                      <a:lnTo>
                        <a:pt x="48" y="36"/>
                      </a:lnTo>
                      <a:lnTo>
                        <a:pt x="34" y="56"/>
                      </a:lnTo>
                      <a:lnTo>
                        <a:pt x="19" y="77"/>
                      </a:lnTo>
                      <a:lnTo>
                        <a:pt x="8" y="95"/>
                      </a:lnTo>
                      <a:lnTo>
                        <a:pt x="0" y="108"/>
                      </a:lnTo>
                      <a:lnTo>
                        <a:pt x="0" y="113"/>
                      </a:lnTo>
                      <a:lnTo>
                        <a:pt x="6" y="108"/>
                      </a:lnTo>
                      <a:lnTo>
                        <a:pt x="16" y="97"/>
                      </a:lnTo>
                      <a:lnTo>
                        <a:pt x="29" y="82"/>
                      </a:lnTo>
                      <a:lnTo>
                        <a:pt x="44" y="64"/>
                      </a:lnTo>
                      <a:lnTo>
                        <a:pt x="57" y="46"/>
                      </a:lnTo>
                      <a:lnTo>
                        <a:pt x="67" y="30"/>
                      </a:lnTo>
                      <a:lnTo>
                        <a:pt x="74" y="18"/>
                      </a:lnTo>
                      <a:lnTo>
                        <a:pt x="77" y="12"/>
                      </a:lnTo>
                      <a:lnTo>
                        <a:pt x="76" y="7"/>
                      </a:lnTo>
                      <a:lnTo>
                        <a:pt x="76" y="4"/>
                      </a:lnTo>
                      <a:lnTo>
                        <a:pt x="74" y="2"/>
                      </a:lnTo>
                      <a:lnTo>
                        <a:pt x="74" y="0"/>
                      </a:lnTo>
                      <a:close/>
                    </a:path>
                  </a:pathLst>
                </a:custGeom>
                <a:solidFill>
                  <a:srgbClr val="BAE5F9"/>
                </a:solidFill>
                <a:ln w="9525">
                  <a:noFill/>
                  <a:round/>
                  <a:headEnd/>
                  <a:tailEnd/>
                </a:ln>
              </p:spPr>
              <p:txBody>
                <a:bodyPr/>
                <a:lstStyle/>
                <a:p>
                  <a:endParaRPr lang="en-AU"/>
                </a:p>
              </p:txBody>
            </p:sp>
            <p:sp>
              <p:nvSpPr>
                <p:cNvPr id="35069" name="Freeform 85"/>
                <p:cNvSpPr>
                  <a:spLocks/>
                </p:cNvSpPr>
                <p:nvPr/>
              </p:nvSpPr>
              <p:spPr bwMode="auto">
                <a:xfrm>
                  <a:off x="1947" y="2213"/>
                  <a:ext cx="570" cy="497"/>
                </a:xfrm>
                <a:custGeom>
                  <a:avLst/>
                  <a:gdLst>
                    <a:gd name="T0" fmla="*/ 494 w 570"/>
                    <a:gd name="T1" fmla="*/ 1 h 993"/>
                    <a:gd name="T2" fmla="*/ 506 w 570"/>
                    <a:gd name="T3" fmla="*/ 1 h 993"/>
                    <a:gd name="T4" fmla="*/ 528 w 570"/>
                    <a:gd name="T5" fmla="*/ 1 h 993"/>
                    <a:gd name="T6" fmla="*/ 548 w 570"/>
                    <a:gd name="T7" fmla="*/ 1 h 993"/>
                    <a:gd name="T8" fmla="*/ 555 w 570"/>
                    <a:gd name="T9" fmla="*/ 1 h 993"/>
                    <a:gd name="T10" fmla="*/ 548 w 570"/>
                    <a:gd name="T11" fmla="*/ 1 h 993"/>
                    <a:gd name="T12" fmla="*/ 539 w 570"/>
                    <a:gd name="T13" fmla="*/ 1 h 993"/>
                    <a:gd name="T14" fmla="*/ 570 w 570"/>
                    <a:gd name="T15" fmla="*/ 1 h 993"/>
                    <a:gd name="T16" fmla="*/ 486 w 570"/>
                    <a:gd name="T17" fmla="*/ 1 h 993"/>
                    <a:gd name="T18" fmla="*/ 467 w 570"/>
                    <a:gd name="T19" fmla="*/ 1 h 993"/>
                    <a:gd name="T20" fmla="*/ 437 w 570"/>
                    <a:gd name="T21" fmla="*/ 1 h 993"/>
                    <a:gd name="T22" fmla="*/ 400 w 570"/>
                    <a:gd name="T23" fmla="*/ 1 h 993"/>
                    <a:gd name="T24" fmla="*/ 357 w 570"/>
                    <a:gd name="T25" fmla="*/ 1 h 993"/>
                    <a:gd name="T26" fmla="*/ 331 w 570"/>
                    <a:gd name="T27" fmla="*/ 1 h 993"/>
                    <a:gd name="T28" fmla="*/ 358 w 570"/>
                    <a:gd name="T29" fmla="*/ 1 h 993"/>
                    <a:gd name="T30" fmla="*/ 383 w 570"/>
                    <a:gd name="T31" fmla="*/ 1 h 993"/>
                    <a:gd name="T32" fmla="*/ 409 w 570"/>
                    <a:gd name="T33" fmla="*/ 1 h 993"/>
                    <a:gd name="T34" fmla="*/ 429 w 570"/>
                    <a:gd name="T35" fmla="*/ 1 h 993"/>
                    <a:gd name="T36" fmla="*/ 441 w 570"/>
                    <a:gd name="T37" fmla="*/ 1 h 993"/>
                    <a:gd name="T38" fmla="*/ 457 w 570"/>
                    <a:gd name="T39" fmla="*/ 1 h 993"/>
                    <a:gd name="T40" fmla="*/ 448 w 570"/>
                    <a:gd name="T41" fmla="*/ 1 h 993"/>
                    <a:gd name="T42" fmla="*/ 422 w 570"/>
                    <a:gd name="T43" fmla="*/ 1 h 993"/>
                    <a:gd name="T44" fmla="*/ 386 w 570"/>
                    <a:gd name="T45" fmla="*/ 1 h 993"/>
                    <a:gd name="T46" fmla="*/ 354 w 570"/>
                    <a:gd name="T47" fmla="*/ 1 h 993"/>
                    <a:gd name="T48" fmla="*/ 331 w 570"/>
                    <a:gd name="T49" fmla="*/ 1 h 993"/>
                    <a:gd name="T50" fmla="*/ 290 w 570"/>
                    <a:gd name="T51" fmla="*/ 1 h 993"/>
                    <a:gd name="T52" fmla="*/ 246 w 570"/>
                    <a:gd name="T53" fmla="*/ 1 h 993"/>
                    <a:gd name="T54" fmla="*/ 211 w 570"/>
                    <a:gd name="T55" fmla="*/ 1 h 993"/>
                    <a:gd name="T56" fmla="*/ 212 w 570"/>
                    <a:gd name="T57" fmla="*/ 1 h 993"/>
                    <a:gd name="T58" fmla="*/ 243 w 570"/>
                    <a:gd name="T59" fmla="*/ 1 h 993"/>
                    <a:gd name="T60" fmla="*/ 263 w 570"/>
                    <a:gd name="T61" fmla="*/ 1 h 993"/>
                    <a:gd name="T62" fmla="*/ 286 w 570"/>
                    <a:gd name="T63" fmla="*/ 1 h 993"/>
                    <a:gd name="T64" fmla="*/ 298 w 570"/>
                    <a:gd name="T65" fmla="*/ 1 h 993"/>
                    <a:gd name="T66" fmla="*/ 243 w 570"/>
                    <a:gd name="T67" fmla="*/ 1 h 993"/>
                    <a:gd name="T68" fmla="*/ 196 w 570"/>
                    <a:gd name="T69" fmla="*/ 1 h 993"/>
                    <a:gd name="T70" fmla="*/ 66 w 570"/>
                    <a:gd name="T71" fmla="*/ 1 h 993"/>
                    <a:gd name="T72" fmla="*/ 76 w 570"/>
                    <a:gd name="T73" fmla="*/ 1 h 993"/>
                    <a:gd name="T74" fmla="*/ 92 w 570"/>
                    <a:gd name="T75" fmla="*/ 1 h 993"/>
                    <a:gd name="T76" fmla="*/ 99 w 570"/>
                    <a:gd name="T77" fmla="*/ 1 h 993"/>
                    <a:gd name="T78" fmla="*/ 91 w 570"/>
                    <a:gd name="T79" fmla="*/ 1 h 993"/>
                    <a:gd name="T80" fmla="*/ 68 w 570"/>
                    <a:gd name="T81" fmla="*/ 1 h 993"/>
                    <a:gd name="T82" fmla="*/ 44 w 570"/>
                    <a:gd name="T83" fmla="*/ 1 h 993"/>
                    <a:gd name="T84" fmla="*/ 20 w 570"/>
                    <a:gd name="T85" fmla="*/ 1 h 993"/>
                    <a:gd name="T86" fmla="*/ 0 w 570"/>
                    <a:gd name="T87" fmla="*/ 1 h 993"/>
                    <a:gd name="T88" fmla="*/ 8 w 570"/>
                    <a:gd name="T89" fmla="*/ 1 h 993"/>
                    <a:gd name="T90" fmla="*/ 26 w 570"/>
                    <a:gd name="T91" fmla="*/ 1 h 993"/>
                    <a:gd name="T92" fmla="*/ 39 w 570"/>
                    <a:gd name="T93" fmla="*/ 1 h 993"/>
                    <a:gd name="T94" fmla="*/ 134 w 570"/>
                    <a:gd name="T95" fmla="*/ 1 h 993"/>
                    <a:gd name="T96" fmla="*/ 128 w 570"/>
                    <a:gd name="T97" fmla="*/ 1 h 9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993"/>
                    <a:gd name="T149" fmla="*/ 570 w 570"/>
                    <a:gd name="T150" fmla="*/ 993 h 9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993">
                      <a:moveTo>
                        <a:pt x="487" y="990"/>
                      </a:moveTo>
                      <a:lnTo>
                        <a:pt x="487" y="845"/>
                      </a:lnTo>
                      <a:lnTo>
                        <a:pt x="494" y="825"/>
                      </a:lnTo>
                      <a:lnTo>
                        <a:pt x="497" y="827"/>
                      </a:lnTo>
                      <a:lnTo>
                        <a:pt x="502" y="828"/>
                      </a:lnTo>
                      <a:lnTo>
                        <a:pt x="506" y="830"/>
                      </a:lnTo>
                      <a:lnTo>
                        <a:pt x="510" y="830"/>
                      </a:lnTo>
                      <a:lnTo>
                        <a:pt x="519" y="828"/>
                      </a:lnTo>
                      <a:lnTo>
                        <a:pt x="528" y="825"/>
                      </a:lnTo>
                      <a:lnTo>
                        <a:pt x="535" y="820"/>
                      </a:lnTo>
                      <a:lnTo>
                        <a:pt x="542" y="814"/>
                      </a:lnTo>
                      <a:lnTo>
                        <a:pt x="548" y="805"/>
                      </a:lnTo>
                      <a:lnTo>
                        <a:pt x="552" y="797"/>
                      </a:lnTo>
                      <a:lnTo>
                        <a:pt x="554" y="788"/>
                      </a:lnTo>
                      <a:lnTo>
                        <a:pt x="555" y="778"/>
                      </a:lnTo>
                      <a:lnTo>
                        <a:pt x="554" y="766"/>
                      </a:lnTo>
                      <a:lnTo>
                        <a:pt x="552" y="757"/>
                      </a:lnTo>
                      <a:lnTo>
                        <a:pt x="548" y="748"/>
                      </a:lnTo>
                      <a:lnTo>
                        <a:pt x="542" y="742"/>
                      </a:lnTo>
                      <a:lnTo>
                        <a:pt x="541" y="740"/>
                      </a:lnTo>
                      <a:lnTo>
                        <a:pt x="539" y="739"/>
                      </a:lnTo>
                      <a:lnTo>
                        <a:pt x="538" y="737"/>
                      </a:lnTo>
                      <a:lnTo>
                        <a:pt x="536" y="735"/>
                      </a:lnTo>
                      <a:lnTo>
                        <a:pt x="570" y="660"/>
                      </a:lnTo>
                      <a:lnTo>
                        <a:pt x="490" y="660"/>
                      </a:lnTo>
                      <a:lnTo>
                        <a:pt x="489" y="641"/>
                      </a:lnTo>
                      <a:lnTo>
                        <a:pt x="486" y="623"/>
                      </a:lnTo>
                      <a:lnTo>
                        <a:pt x="480" y="605"/>
                      </a:lnTo>
                      <a:lnTo>
                        <a:pt x="474" y="587"/>
                      </a:lnTo>
                      <a:lnTo>
                        <a:pt x="467" y="571"/>
                      </a:lnTo>
                      <a:lnTo>
                        <a:pt x="458" y="554"/>
                      </a:lnTo>
                      <a:lnTo>
                        <a:pt x="448" y="540"/>
                      </a:lnTo>
                      <a:lnTo>
                        <a:pt x="437" y="525"/>
                      </a:lnTo>
                      <a:lnTo>
                        <a:pt x="425" y="514"/>
                      </a:lnTo>
                      <a:lnTo>
                        <a:pt x="413" y="502"/>
                      </a:lnTo>
                      <a:lnTo>
                        <a:pt x="400" y="494"/>
                      </a:lnTo>
                      <a:lnTo>
                        <a:pt x="386" y="486"/>
                      </a:lnTo>
                      <a:lnTo>
                        <a:pt x="373" y="478"/>
                      </a:lnTo>
                      <a:lnTo>
                        <a:pt x="357" y="473"/>
                      </a:lnTo>
                      <a:lnTo>
                        <a:pt x="343" y="469"/>
                      </a:lnTo>
                      <a:lnTo>
                        <a:pt x="327" y="466"/>
                      </a:lnTo>
                      <a:lnTo>
                        <a:pt x="331" y="453"/>
                      </a:lnTo>
                      <a:lnTo>
                        <a:pt x="340" y="452"/>
                      </a:lnTo>
                      <a:lnTo>
                        <a:pt x="350" y="450"/>
                      </a:lnTo>
                      <a:lnTo>
                        <a:pt x="358" y="447"/>
                      </a:lnTo>
                      <a:lnTo>
                        <a:pt x="367" y="442"/>
                      </a:lnTo>
                      <a:lnTo>
                        <a:pt x="374" y="437"/>
                      </a:lnTo>
                      <a:lnTo>
                        <a:pt x="383" y="432"/>
                      </a:lnTo>
                      <a:lnTo>
                        <a:pt x="390" y="425"/>
                      </a:lnTo>
                      <a:lnTo>
                        <a:pt x="398" y="417"/>
                      </a:lnTo>
                      <a:lnTo>
                        <a:pt x="409" y="401"/>
                      </a:lnTo>
                      <a:lnTo>
                        <a:pt x="419" y="385"/>
                      </a:lnTo>
                      <a:lnTo>
                        <a:pt x="425" y="365"/>
                      </a:lnTo>
                      <a:lnTo>
                        <a:pt x="429" y="346"/>
                      </a:lnTo>
                      <a:lnTo>
                        <a:pt x="479" y="342"/>
                      </a:lnTo>
                      <a:lnTo>
                        <a:pt x="434" y="109"/>
                      </a:lnTo>
                      <a:lnTo>
                        <a:pt x="441" y="96"/>
                      </a:lnTo>
                      <a:lnTo>
                        <a:pt x="450" y="80"/>
                      </a:lnTo>
                      <a:lnTo>
                        <a:pt x="457" y="60"/>
                      </a:lnTo>
                      <a:lnTo>
                        <a:pt x="457" y="42"/>
                      </a:lnTo>
                      <a:lnTo>
                        <a:pt x="455" y="34"/>
                      </a:lnTo>
                      <a:lnTo>
                        <a:pt x="453" y="28"/>
                      </a:lnTo>
                      <a:lnTo>
                        <a:pt x="448" y="23"/>
                      </a:lnTo>
                      <a:lnTo>
                        <a:pt x="442" y="18"/>
                      </a:lnTo>
                      <a:lnTo>
                        <a:pt x="432" y="14"/>
                      </a:lnTo>
                      <a:lnTo>
                        <a:pt x="422" y="13"/>
                      </a:lnTo>
                      <a:lnTo>
                        <a:pt x="411" y="13"/>
                      </a:lnTo>
                      <a:lnTo>
                        <a:pt x="399" y="16"/>
                      </a:lnTo>
                      <a:lnTo>
                        <a:pt x="386" y="21"/>
                      </a:lnTo>
                      <a:lnTo>
                        <a:pt x="374" y="26"/>
                      </a:lnTo>
                      <a:lnTo>
                        <a:pt x="364" y="31"/>
                      </a:lnTo>
                      <a:lnTo>
                        <a:pt x="354" y="36"/>
                      </a:lnTo>
                      <a:lnTo>
                        <a:pt x="348" y="26"/>
                      </a:lnTo>
                      <a:lnTo>
                        <a:pt x="341" y="16"/>
                      </a:lnTo>
                      <a:lnTo>
                        <a:pt x="331" y="8"/>
                      </a:lnTo>
                      <a:lnTo>
                        <a:pt x="318" y="1"/>
                      </a:lnTo>
                      <a:lnTo>
                        <a:pt x="305" y="0"/>
                      </a:lnTo>
                      <a:lnTo>
                        <a:pt x="290" y="6"/>
                      </a:lnTo>
                      <a:lnTo>
                        <a:pt x="275" y="16"/>
                      </a:lnTo>
                      <a:lnTo>
                        <a:pt x="260" y="29"/>
                      </a:lnTo>
                      <a:lnTo>
                        <a:pt x="246" y="44"/>
                      </a:lnTo>
                      <a:lnTo>
                        <a:pt x="233" y="58"/>
                      </a:lnTo>
                      <a:lnTo>
                        <a:pt x="221" y="73"/>
                      </a:lnTo>
                      <a:lnTo>
                        <a:pt x="211" y="86"/>
                      </a:lnTo>
                      <a:lnTo>
                        <a:pt x="208" y="89"/>
                      </a:lnTo>
                      <a:lnTo>
                        <a:pt x="211" y="331"/>
                      </a:lnTo>
                      <a:lnTo>
                        <a:pt x="212" y="355"/>
                      </a:lnTo>
                      <a:lnTo>
                        <a:pt x="220" y="378"/>
                      </a:lnTo>
                      <a:lnTo>
                        <a:pt x="230" y="399"/>
                      </a:lnTo>
                      <a:lnTo>
                        <a:pt x="243" y="417"/>
                      </a:lnTo>
                      <a:lnTo>
                        <a:pt x="248" y="424"/>
                      </a:lnTo>
                      <a:lnTo>
                        <a:pt x="256" y="430"/>
                      </a:lnTo>
                      <a:lnTo>
                        <a:pt x="263" y="435"/>
                      </a:lnTo>
                      <a:lnTo>
                        <a:pt x="270" y="440"/>
                      </a:lnTo>
                      <a:lnTo>
                        <a:pt x="277" y="445"/>
                      </a:lnTo>
                      <a:lnTo>
                        <a:pt x="286" y="448"/>
                      </a:lnTo>
                      <a:lnTo>
                        <a:pt x="293" y="450"/>
                      </a:lnTo>
                      <a:lnTo>
                        <a:pt x="302" y="452"/>
                      </a:lnTo>
                      <a:lnTo>
                        <a:pt x="298" y="466"/>
                      </a:lnTo>
                      <a:lnTo>
                        <a:pt x="279" y="468"/>
                      </a:lnTo>
                      <a:lnTo>
                        <a:pt x="260" y="473"/>
                      </a:lnTo>
                      <a:lnTo>
                        <a:pt x="243" y="479"/>
                      </a:lnTo>
                      <a:lnTo>
                        <a:pt x="227" y="487"/>
                      </a:lnTo>
                      <a:lnTo>
                        <a:pt x="211" y="499"/>
                      </a:lnTo>
                      <a:lnTo>
                        <a:pt x="196" y="510"/>
                      </a:lnTo>
                      <a:lnTo>
                        <a:pt x="182" y="523"/>
                      </a:lnTo>
                      <a:lnTo>
                        <a:pt x="170" y="538"/>
                      </a:lnTo>
                      <a:lnTo>
                        <a:pt x="66" y="515"/>
                      </a:lnTo>
                      <a:lnTo>
                        <a:pt x="66" y="425"/>
                      </a:lnTo>
                      <a:lnTo>
                        <a:pt x="72" y="422"/>
                      </a:lnTo>
                      <a:lnTo>
                        <a:pt x="76" y="419"/>
                      </a:lnTo>
                      <a:lnTo>
                        <a:pt x="81" y="416"/>
                      </a:lnTo>
                      <a:lnTo>
                        <a:pt x="85" y="412"/>
                      </a:lnTo>
                      <a:lnTo>
                        <a:pt x="92" y="404"/>
                      </a:lnTo>
                      <a:lnTo>
                        <a:pt x="96" y="394"/>
                      </a:lnTo>
                      <a:lnTo>
                        <a:pt x="98" y="383"/>
                      </a:lnTo>
                      <a:lnTo>
                        <a:pt x="99" y="372"/>
                      </a:lnTo>
                      <a:lnTo>
                        <a:pt x="98" y="360"/>
                      </a:lnTo>
                      <a:lnTo>
                        <a:pt x="95" y="350"/>
                      </a:lnTo>
                      <a:lnTo>
                        <a:pt x="91" y="341"/>
                      </a:lnTo>
                      <a:lnTo>
                        <a:pt x="85" y="332"/>
                      </a:lnTo>
                      <a:lnTo>
                        <a:pt x="76" y="323"/>
                      </a:lnTo>
                      <a:lnTo>
                        <a:pt x="68" y="319"/>
                      </a:lnTo>
                      <a:lnTo>
                        <a:pt x="62" y="318"/>
                      </a:lnTo>
                      <a:lnTo>
                        <a:pt x="55" y="316"/>
                      </a:lnTo>
                      <a:lnTo>
                        <a:pt x="44" y="243"/>
                      </a:lnTo>
                      <a:lnTo>
                        <a:pt x="27" y="248"/>
                      </a:lnTo>
                      <a:lnTo>
                        <a:pt x="34" y="319"/>
                      </a:lnTo>
                      <a:lnTo>
                        <a:pt x="20" y="328"/>
                      </a:lnTo>
                      <a:lnTo>
                        <a:pt x="10" y="339"/>
                      </a:lnTo>
                      <a:lnTo>
                        <a:pt x="2" y="354"/>
                      </a:lnTo>
                      <a:lnTo>
                        <a:pt x="0" y="372"/>
                      </a:lnTo>
                      <a:lnTo>
                        <a:pt x="1" y="383"/>
                      </a:lnTo>
                      <a:lnTo>
                        <a:pt x="4" y="394"/>
                      </a:lnTo>
                      <a:lnTo>
                        <a:pt x="8" y="404"/>
                      </a:lnTo>
                      <a:lnTo>
                        <a:pt x="14" y="412"/>
                      </a:lnTo>
                      <a:lnTo>
                        <a:pt x="20" y="417"/>
                      </a:lnTo>
                      <a:lnTo>
                        <a:pt x="26" y="421"/>
                      </a:lnTo>
                      <a:lnTo>
                        <a:pt x="33" y="424"/>
                      </a:lnTo>
                      <a:lnTo>
                        <a:pt x="39" y="427"/>
                      </a:lnTo>
                      <a:lnTo>
                        <a:pt x="39" y="540"/>
                      </a:lnTo>
                      <a:lnTo>
                        <a:pt x="153" y="567"/>
                      </a:lnTo>
                      <a:lnTo>
                        <a:pt x="143" y="590"/>
                      </a:lnTo>
                      <a:lnTo>
                        <a:pt x="134" y="616"/>
                      </a:lnTo>
                      <a:lnTo>
                        <a:pt x="130" y="642"/>
                      </a:lnTo>
                      <a:lnTo>
                        <a:pt x="128" y="670"/>
                      </a:lnTo>
                      <a:lnTo>
                        <a:pt x="128" y="993"/>
                      </a:lnTo>
                      <a:lnTo>
                        <a:pt x="487" y="990"/>
                      </a:lnTo>
                      <a:close/>
                    </a:path>
                  </a:pathLst>
                </a:custGeom>
                <a:solidFill>
                  <a:srgbClr val="000000"/>
                </a:solidFill>
                <a:ln w="9525">
                  <a:noFill/>
                  <a:round/>
                  <a:headEnd/>
                  <a:tailEnd/>
                </a:ln>
              </p:spPr>
              <p:txBody>
                <a:bodyPr/>
                <a:lstStyle/>
                <a:p>
                  <a:endParaRPr lang="en-AU"/>
                </a:p>
              </p:txBody>
            </p:sp>
            <p:sp>
              <p:nvSpPr>
                <p:cNvPr id="35070" name="Freeform 86"/>
                <p:cNvSpPr>
                  <a:spLocks/>
                </p:cNvSpPr>
                <p:nvPr/>
              </p:nvSpPr>
              <p:spPr bwMode="auto">
                <a:xfrm>
                  <a:off x="2326" y="2559"/>
                  <a:ext cx="144" cy="67"/>
                </a:xfrm>
                <a:custGeom>
                  <a:avLst/>
                  <a:gdLst>
                    <a:gd name="T0" fmla="*/ 85 w 144"/>
                    <a:gd name="T1" fmla="*/ 1 h 134"/>
                    <a:gd name="T2" fmla="*/ 85 w 144"/>
                    <a:gd name="T3" fmla="*/ 1 h 134"/>
                    <a:gd name="T4" fmla="*/ 87 w 144"/>
                    <a:gd name="T5" fmla="*/ 1 h 134"/>
                    <a:gd name="T6" fmla="*/ 89 w 144"/>
                    <a:gd name="T7" fmla="*/ 1 h 134"/>
                    <a:gd name="T8" fmla="*/ 92 w 144"/>
                    <a:gd name="T9" fmla="*/ 1 h 134"/>
                    <a:gd name="T10" fmla="*/ 85 w 144"/>
                    <a:gd name="T11" fmla="*/ 1 h 134"/>
                    <a:gd name="T12" fmla="*/ 0 w 144"/>
                    <a:gd name="T13" fmla="*/ 1 h 134"/>
                    <a:gd name="T14" fmla="*/ 58 w 144"/>
                    <a:gd name="T15" fmla="*/ 0 h 134"/>
                    <a:gd name="T16" fmla="*/ 144 w 144"/>
                    <a:gd name="T17" fmla="*/ 0 h 134"/>
                    <a:gd name="T18" fmla="*/ 130 w 144"/>
                    <a:gd name="T19" fmla="*/ 1 h 134"/>
                    <a:gd name="T20" fmla="*/ 121 w 144"/>
                    <a:gd name="T21" fmla="*/ 1 h 134"/>
                    <a:gd name="T22" fmla="*/ 113 w 144"/>
                    <a:gd name="T23" fmla="*/ 1 h 134"/>
                    <a:gd name="T24" fmla="*/ 105 w 144"/>
                    <a:gd name="T25" fmla="*/ 1 h 134"/>
                    <a:gd name="T26" fmla="*/ 98 w 144"/>
                    <a:gd name="T27" fmla="*/ 1 h 134"/>
                    <a:gd name="T28" fmla="*/ 92 w 144"/>
                    <a:gd name="T29" fmla="*/ 1 h 134"/>
                    <a:gd name="T30" fmla="*/ 88 w 144"/>
                    <a:gd name="T31" fmla="*/ 1 h 134"/>
                    <a:gd name="T32" fmla="*/ 87 w 144"/>
                    <a:gd name="T33" fmla="*/ 1 h 134"/>
                    <a:gd name="T34" fmla="*/ 85 w 144"/>
                    <a:gd name="T35" fmla="*/ 1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34"/>
                    <a:gd name="T56" fmla="*/ 144 w 144"/>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34">
                      <a:moveTo>
                        <a:pt x="85" y="87"/>
                      </a:moveTo>
                      <a:lnTo>
                        <a:pt x="85" y="93"/>
                      </a:lnTo>
                      <a:lnTo>
                        <a:pt x="87" y="101"/>
                      </a:lnTo>
                      <a:lnTo>
                        <a:pt x="89" y="108"/>
                      </a:lnTo>
                      <a:lnTo>
                        <a:pt x="92" y="114"/>
                      </a:lnTo>
                      <a:lnTo>
                        <a:pt x="85" y="134"/>
                      </a:lnTo>
                      <a:lnTo>
                        <a:pt x="0" y="134"/>
                      </a:lnTo>
                      <a:lnTo>
                        <a:pt x="58" y="0"/>
                      </a:lnTo>
                      <a:lnTo>
                        <a:pt x="144" y="0"/>
                      </a:lnTo>
                      <a:lnTo>
                        <a:pt x="130" y="35"/>
                      </a:lnTo>
                      <a:lnTo>
                        <a:pt x="121" y="36"/>
                      </a:lnTo>
                      <a:lnTo>
                        <a:pt x="113" y="39"/>
                      </a:lnTo>
                      <a:lnTo>
                        <a:pt x="105" y="44"/>
                      </a:lnTo>
                      <a:lnTo>
                        <a:pt x="98" y="51"/>
                      </a:lnTo>
                      <a:lnTo>
                        <a:pt x="92" y="59"/>
                      </a:lnTo>
                      <a:lnTo>
                        <a:pt x="88" y="67"/>
                      </a:lnTo>
                      <a:lnTo>
                        <a:pt x="87" y="77"/>
                      </a:lnTo>
                      <a:lnTo>
                        <a:pt x="85" y="87"/>
                      </a:lnTo>
                      <a:close/>
                    </a:path>
                  </a:pathLst>
                </a:custGeom>
                <a:solidFill>
                  <a:srgbClr val="FFFFFF"/>
                </a:solidFill>
                <a:ln w="9525">
                  <a:noFill/>
                  <a:round/>
                  <a:headEnd/>
                  <a:tailEnd/>
                </a:ln>
              </p:spPr>
              <p:txBody>
                <a:bodyPr/>
                <a:lstStyle/>
                <a:p>
                  <a:endParaRPr lang="en-AU"/>
                </a:p>
              </p:txBody>
            </p:sp>
            <p:sp>
              <p:nvSpPr>
                <p:cNvPr id="35071" name="Freeform 87"/>
                <p:cNvSpPr>
                  <a:spLocks/>
                </p:cNvSpPr>
                <p:nvPr/>
              </p:nvSpPr>
              <p:spPr bwMode="auto">
                <a:xfrm>
                  <a:off x="2269" y="2476"/>
                  <a:ext cx="139" cy="217"/>
                </a:xfrm>
                <a:custGeom>
                  <a:avLst/>
                  <a:gdLst>
                    <a:gd name="T0" fmla="*/ 139 w 139"/>
                    <a:gd name="T1" fmla="*/ 1 h 433"/>
                    <a:gd name="T2" fmla="*/ 99 w 139"/>
                    <a:gd name="T3" fmla="*/ 1 h 433"/>
                    <a:gd name="T4" fmla="*/ 5 w 139"/>
                    <a:gd name="T5" fmla="*/ 1 h 433"/>
                    <a:gd name="T6" fmla="*/ 138 w 139"/>
                    <a:gd name="T7" fmla="*/ 1 h 433"/>
                    <a:gd name="T8" fmla="*/ 138 w 139"/>
                    <a:gd name="T9" fmla="*/ 1 h 433"/>
                    <a:gd name="T10" fmla="*/ 0 w 139"/>
                    <a:gd name="T11" fmla="*/ 1 h 433"/>
                    <a:gd name="T12" fmla="*/ 0 w 139"/>
                    <a:gd name="T13" fmla="*/ 1 h 433"/>
                    <a:gd name="T14" fmla="*/ 73 w 139"/>
                    <a:gd name="T15" fmla="*/ 0 h 433"/>
                    <a:gd name="T16" fmla="*/ 78 w 139"/>
                    <a:gd name="T17" fmla="*/ 1 h 433"/>
                    <a:gd name="T18" fmla="*/ 84 w 139"/>
                    <a:gd name="T19" fmla="*/ 1 h 433"/>
                    <a:gd name="T20" fmla="*/ 90 w 139"/>
                    <a:gd name="T21" fmla="*/ 1 h 433"/>
                    <a:gd name="T22" fmla="*/ 96 w 139"/>
                    <a:gd name="T23" fmla="*/ 1 h 433"/>
                    <a:gd name="T24" fmla="*/ 104 w 139"/>
                    <a:gd name="T25" fmla="*/ 1 h 433"/>
                    <a:gd name="T26" fmla="*/ 113 w 139"/>
                    <a:gd name="T27" fmla="*/ 1 h 433"/>
                    <a:gd name="T28" fmla="*/ 120 w 139"/>
                    <a:gd name="T29" fmla="*/ 1 h 433"/>
                    <a:gd name="T30" fmla="*/ 126 w 139"/>
                    <a:gd name="T31" fmla="*/ 1 h 433"/>
                    <a:gd name="T32" fmla="*/ 132 w 139"/>
                    <a:gd name="T33" fmla="*/ 1 h 433"/>
                    <a:gd name="T34" fmla="*/ 135 w 139"/>
                    <a:gd name="T35" fmla="*/ 1 h 433"/>
                    <a:gd name="T36" fmla="*/ 138 w 139"/>
                    <a:gd name="T37" fmla="*/ 1 h 433"/>
                    <a:gd name="T38" fmla="*/ 139 w 139"/>
                    <a:gd name="T39" fmla="*/ 1 h 4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
                    <a:gd name="T61" fmla="*/ 0 h 433"/>
                    <a:gd name="T62" fmla="*/ 139 w 139"/>
                    <a:gd name="T63" fmla="*/ 433 h 4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 h="433">
                      <a:moveTo>
                        <a:pt x="139" y="133"/>
                      </a:moveTo>
                      <a:lnTo>
                        <a:pt x="99" y="133"/>
                      </a:lnTo>
                      <a:lnTo>
                        <a:pt x="5" y="329"/>
                      </a:lnTo>
                      <a:lnTo>
                        <a:pt x="138" y="329"/>
                      </a:lnTo>
                      <a:lnTo>
                        <a:pt x="138" y="432"/>
                      </a:lnTo>
                      <a:lnTo>
                        <a:pt x="0" y="433"/>
                      </a:lnTo>
                      <a:lnTo>
                        <a:pt x="0" y="159"/>
                      </a:lnTo>
                      <a:lnTo>
                        <a:pt x="73" y="0"/>
                      </a:lnTo>
                      <a:lnTo>
                        <a:pt x="78" y="4"/>
                      </a:lnTo>
                      <a:lnTo>
                        <a:pt x="84" y="9"/>
                      </a:lnTo>
                      <a:lnTo>
                        <a:pt x="90" y="14"/>
                      </a:lnTo>
                      <a:lnTo>
                        <a:pt x="96" y="21"/>
                      </a:lnTo>
                      <a:lnTo>
                        <a:pt x="104" y="32"/>
                      </a:lnTo>
                      <a:lnTo>
                        <a:pt x="113" y="45"/>
                      </a:lnTo>
                      <a:lnTo>
                        <a:pt x="120" y="58"/>
                      </a:lnTo>
                      <a:lnTo>
                        <a:pt x="126" y="73"/>
                      </a:lnTo>
                      <a:lnTo>
                        <a:pt x="132" y="88"/>
                      </a:lnTo>
                      <a:lnTo>
                        <a:pt x="135" y="102"/>
                      </a:lnTo>
                      <a:lnTo>
                        <a:pt x="138" y="117"/>
                      </a:lnTo>
                      <a:lnTo>
                        <a:pt x="139" y="133"/>
                      </a:lnTo>
                      <a:close/>
                    </a:path>
                  </a:pathLst>
                </a:custGeom>
                <a:solidFill>
                  <a:srgbClr val="000091"/>
                </a:solidFill>
                <a:ln w="9525">
                  <a:noFill/>
                  <a:round/>
                  <a:headEnd/>
                  <a:tailEnd/>
                </a:ln>
              </p:spPr>
              <p:txBody>
                <a:bodyPr/>
                <a:lstStyle/>
                <a:p>
                  <a:endParaRPr lang="en-AU"/>
                </a:p>
              </p:txBody>
            </p:sp>
            <p:sp>
              <p:nvSpPr>
                <p:cNvPr id="35072" name="Freeform 88"/>
                <p:cNvSpPr>
                  <a:spLocks/>
                </p:cNvSpPr>
                <p:nvPr/>
              </p:nvSpPr>
              <p:spPr bwMode="auto">
                <a:xfrm>
                  <a:off x="2271" y="2477"/>
                  <a:ext cx="137" cy="215"/>
                </a:xfrm>
                <a:custGeom>
                  <a:avLst/>
                  <a:gdLst>
                    <a:gd name="T0" fmla="*/ 137 w 137"/>
                    <a:gd name="T1" fmla="*/ 1 h 429"/>
                    <a:gd name="T2" fmla="*/ 97 w 137"/>
                    <a:gd name="T3" fmla="*/ 1 h 429"/>
                    <a:gd name="T4" fmla="*/ 4 w 137"/>
                    <a:gd name="T5" fmla="*/ 1 h 429"/>
                    <a:gd name="T6" fmla="*/ 133 w 137"/>
                    <a:gd name="T7" fmla="*/ 1 h 429"/>
                    <a:gd name="T8" fmla="*/ 133 w 137"/>
                    <a:gd name="T9" fmla="*/ 1 h 429"/>
                    <a:gd name="T10" fmla="*/ 0 w 137"/>
                    <a:gd name="T11" fmla="*/ 1 h 429"/>
                    <a:gd name="T12" fmla="*/ 0 w 137"/>
                    <a:gd name="T13" fmla="*/ 1 h 429"/>
                    <a:gd name="T14" fmla="*/ 71 w 137"/>
                    <a:gd name="T15" fmla="*/ 0 h 429"/>
                    <a:gd name="T16" fmla="*/ 76 w 137"/>
                    <a:gd name="T17" fmla="*/ 1 h 429"/>
                    <a:gd name="T18" fmla="*/ 82 w 137"/>
                    <a:gd name="T19" fmla="*/ 1 h 429"/>
                    <a:gd name="T20" fmla="*/ 88 w 137"/>
                    <a:gd name="T21" fmla="*/ 1 h 429"/>
                    <a:gd name="T22" fmla="*/ 92 w 137"/>
                    <a:gd name="T23" fmla="*/ 1 h 429"/>
                    <a:gd name="T24" fmla="*/ 102 w 137"/>
                    <a:gd name="T25" fmla="*/ 1 h 429"/>
                    <a:gd name="T26" fmla="*/ 111 w 137"/>
                    <a:gd name="T27" fmla="*/ 1 h 429"/>
                    <a:gd name="T28" fmla="*/ 118 w 137"/>
                    <a:gd name="T29" fmla="*/ 1 h 429"/>
                    <a:gd name="T30" fmla="*/ 124 w 137"/>
                    <a:gd name="T31" fmla="*/ 1 h 429"/>
                    <a:gd name="T32" fmla="*/ 129 w 137"/>
                    <a:gd name="T33" fmla="*/ 1 h 429"/>
                    <a:gd name="T34" fmla="*/ 133 w 137"/>
                    <a:gd name="T35" fmla="*/ 1 h 429"/>
                    <a:gd name="T36" fmla="*/ 136 w 137"/>
                    <a:gd name="T37" fmla="*/ 1 h 429"/>
                    <a:gd name="T38" fmla="*/ 137 w 137"/>
                    <a:gd name="T39" fmla="*/ 1 h 4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7"/>
                    <a:gd name="T61" fmla="*/ 0 h 429"/>
                    <a:gd name="T62" fmla="*/ 137 w 137"/>
                    <a:gd name="T63" fmla="*/ 429 h 4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7" h="429">
                      <a:moveTo>
                        <a:pt x="137" y="132"/>
                      </a:moveTo>
                      <a:lnTo>
                        <a:pt x="97" y="132"/>
                      </a:lnTo>
                      <a:lnTo>
                        <a:pt x="4" y="328"/>
                      </a:lnTo>
                      <a:lnTo>
                        <a:pt x="133" y="328"/>
                      </a:lnTo>
                      <a:lnTo>
                        <a:pt x="133" y="429"/>
                      </a:lnTo>
                      <a:lnTo>
                        <a:pt x="0" y="429"/>
                      </a:lnTo>
                      <a:lnTo>
                        <a:pt x="0" y="158"/>
                      </a:lnTo>
                      <a:lnTo>
                        <a:pt x="71" y="0"/>
                      </a:lnTo>
                      <a:lnTo>
                        <a:pt x="76" y="5"/>
                      </a:lnTo>
                      <a:lnTo>
                        <a:pt x="82" y="10"/>
                      </a:lnTo>
                      <a:lnTo>
                        <a:pt x="88" y="15"/>
                      </a:lnTo>
                      <a:lnTo>
                        <a:pt x="92" y="21"/>
                      </a:lnTo>
                      <a:lnTo>
                        <a:pt x="102" y="33"/>
                      </a:lnTo>
                      <a:lnTo>
                        <a:pt x="111" y="46"/>
                      </a:lnTo>
                      <a:lnTo>
                        <a:pt x="118" y="59"/>
                      </a:lnTo>
                      <a:lnTo>
                        <a:pt x="124" y="72"/>
                      </a:lnTo>
                      <a:lnTo>
                        <a:pt x="129" y="87"/>
                      </a:lnTo>
                      <a:lnTo>
                        <a:pt x="133" y="101"/>
                      </a:lnTo>
                      <a:lnTo>
                        <a:pt x="136" y="116"/>
                      </a:lnTo>
                      <a:lnTo>
                        <a:pt x="137" y="132"/>
                      </a:lnTo>
                      <a:close/>
                    </a:path>
                  </a:pathLst>
                </a:custGeom>
                <a:solidFill>
                  <a:srgbClr val="00009E"/>
                </a:solidFill>
                <a:ln w="9525">
                  <a:noFill/>
                  <a:round/>
                  <a:headEnd/>
                  <a:tailEnd/>
                </a:ln>
              </p:spPr>
              <p:txBody>
                <a:bodyPr/>
                <a:lstStyle/>
                <a:p>
                  <a:endParaRPr lang="en-AU"/>
                </a:p>
              </p:txBody>
            </p:sp>
            <p:sp>
              <p:nvSpPr>
                <p:cNvPr id="35073" name="Freeform 89"/>
                <p:cNvSpPr>
                  <a:spLocks/>
                </p:cNvSpPr>
                <p:nvPr/>
              </p:nvSpPr>
              <p:spPr bwMode="auto">
                <a:xfrm>
                  <a:off x="2271" y="2478"/>
                  <a:ext cx="136" cy="213"/>
                </a:xfrm>
                <a:custGeom>
                  <a:avLst/>
                  <a:gdLst>
                    <a:gd name="T0" fmla="*/ 136 w 136"/>
                    <a:gd name="T1" fmla="*/ 1 h 426"/>
                    <a:gd name="T2" fmla="*/ 97 w 136"/>
                    <a:gd name="T3" fmla="*/ 1 h 426"/>
                    <a:gd name="T4" fmla="*/ 6 w 136"/>
                    <a:gd name="T5" fmla="*/ 1 h 426"/>
                    <a:gd name="T6" fmla="*/ 131 w 136"/>
                    <a:gd name="T7" fmla="*/ 1 h 426"/>
                    <a:gd name="T8" fmla="*/ 131 w 136"/>
                    <a:gd name="T9" fmla="*/ 1 h 426"/>
                    <a:gd name="T10" fmla="*/ 0 w 136"/>
                    <a:gd name="T11" fmla="*/ 1 h 426"/>
                    <a:gd name="T12" fmla="*/ 1 w 136"/>
                    <a:gd name="T13" fmla="*/ 1 h 426"/>
                    <a:gd name="T14" fmla="*/ 72 w 136"/>
                    <a:gd name="T15" fmla="*/ 0 h 426"/>
                    <a:gd name="T16" fmla="*/ 78 w 136"/>
                    <a:gd name="T17" fmla="*/ 1 h 426"/>
                    <a:gd name="T18" fmla="*/ 82 w 136"/>
                    <a:gd name="T19" fmla="*/ 1 h 426"/>
                    <a:gd name="T20" fmla="*/ 87 w 136"/>
                    <a:gd name="T21" fmla="*/ 1 h 426"/>
                    <a:gd name="T22" fmla="*/ 92 w 136"/>
                    <a:gd name="T23" fmla="*/ 1 h 426"/>
                    <a:gd name="T24" fmla="*/ 102 w 136"/>
                    <a:gd name="T25" fmla="*/ 1 h 426"/>
                    <a:gd name="T26" fmla="*/ 111 w 136"/>
                    <a:gd name="T27" fmla="*/ 1 h 426"/>
                    <a:gd name="T28" fmla="*/ 118 w 136"/>
                    <a:gd name="T29" fmla="*/ 1 h 426"/>
                    <a:gd name="T30" fmla="*/ 124 w 136"/>
                    <a:gd name="T31" fmla="*/ 1 h 426"/>
                    <a:gd name="T32" fmla="*/ 129 w 136"/>
                    <a:gd name="T33" fmla="*/ 1 h 426"/>
                    <a:gd name="T34" fmla="*/ 133 w 136"/>
                    <a:gd name="T35" fmla="*/ 1 h 426"/>
                    <a:gd name="T36" fmla="*/ 134 w 136"/>
                    <a:gd name="T37" fmla="*/ 1 h 426"/>
                    <a:gd name="T38" fmla="*/ 136 w 136"/>
                    <a:gd name="T39" fmla="*/ 1 h 4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426"/>
                    <a:gd name="T62" fmla="*/ 136 w 136"/>
                    <a:gd name="T63" fmla="*/ 426 h 4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426">
                      <a:moveTo>
                        <a:pt x="136" y="130"/>
                      </a:moveTo>
                      <a:lnTo>
                        <a:pt x="97" y="130"/>
                      </a:lnTo>
                      <a:lnTo>
                        <a:pt x="6" y="326"/>
                      </a:lnTo>
                      <a:lnTo>
                        <a:pt x="131" y="326"/>
                      </a:lnTo>
                      <a:lnTo>
                        <a:pt x="131" y="426"/>
                      </a:lnTo>
                      <a:lnTo>
                        <a:pt x="0" y="426"/>
                      </a:lnTo>
                      <a:lnTo>
                        <a:pt x="1" y="158"/>
                      </a:lnTo>
                      <a:lnTo>
                        <a:pt x="72" y="0"/>
                      </a:lnTo>
                      <a:lnTo>
                        <a:pt x="78" y="5"/>
                      </a:lnTo>
                      <a:lnTo>
                        <a:pt x="82" y="10"/>
                      </a:lnTo>
                      <a:lnTo>
                        <a:pt x="87" y="15"/>
                      </a:lnTo>
                      <a:lnTo>
                        <a:pt x="92" y="21"/>
                      </a:lnTo>
                      <a:lnTo>
                        <a:pt x="102" y="32"/>
                      </a:lnTo>
                      <a:lnTo>
                        <a:pt x="111" y="44"/>
                      </a:lnTo>
                      <a:lnTo>
                        <a:pt x="118" y="57"/>
                      </a:lnTo>
                      <a:lnTo>
                        <a:pt x="124" y="70"/>
                      </a:lnTo>
                      <a:lnTo>
                        <a:pt x="129" y="85"/>
                      </a:lnTo>
                      <a:lnTo>
                        <a:pt x="133" y="99"/>
                      </a:lnTo>
                      <a:lnTo>
                        <a:pt x="134" y="114"/>
                      </a:lnTo>
                      <a:lnTo>
                        <a:pt x="136" y="130"/>
                      </a:lnTo>
                      <a:close/>
                    </a:path>
                  </a:pathLst>
                </a:custGeom>
                <a:solidFill>
                  <a:srgbClr val="0000AA"/>
                </a:solidFill>
                <a:ln w="9525">
                  <a:noFill/>
                  <a:round/>
                  <a:headEnd/>
                  <a:tailEnd/>
                </a:ln>
              </p:spPr>
              <p:txBody>
                <a:bodyPr/>
                <a:lstStyle/>
                <a:p>
                  <a:endParaRPr lang="en-AU"/>
                </a:p>
              </p:txBody>
            </p:sp>
            <p:sp>
              <p:nvSpPr>
                <p:cNvPr id="35074" name="Freeform 90"/>
                <p:cNvSpPr>
                  <a:spLocks/>
                </p:cNvSpPr>
                <p:nvPr/>
              </p:nvSpPr>
              <p:spPr bwMode="auto">
                <a:xfrm>
                  <a:off x="2272" y="2479"/>
                  <a:ext cx="135" cy="210"/>
                </a:xfrm>
                <a:custGeom>
                  <a:avLst/>
                  <a:gdLst>
                    <a:gd name="T0" fmla="*/ 135 w 135"/>
                    <a:gd name="T1" fmla="*/ 0 h 421"/>
                    <a:gd name="T2" fmla="*/ 96 w 135"/>
                    <a:gd name="T3" fmla="*/ 0 h 421"/>
                    <a:gd name="T4" fmla="*/ 6 w 135"/>
                    <a:gd name="T5" fmla="*/ 0 h 421"/>
                    <a:gd name="T6" fmla="*/ 129 w 135"/>
                    <a:gd name="T7" fmla="*/ 0 h 421"/>
                    <a:gd name="T8" fmla="*/ 129 w 135"/>
                    <a:gd name="T9" fmla="*/ 0 h 421"/>
                    <a:gd name="T10" fmla="*/ 0 w 135"/>
                    <a:gd name="T11" fmla="*/ 0 h 421"/>
                    <a:gd name="T12" fmla="*/ 0 w 135"/>
                    <a:gd name="T13" fmla="*/ 0 h 421"/>
                    <a:gd name="T14" fmla="*/ 71 w 135"/>
                    <a:gd name="T15" fmla="*/ 0 h 421"/>
                    <a:gd name="T16" fmla="*/ 77 w 135"/>
                    <a:gd name="T17" fmla="*/ 0 h 421"/>
                    <a:gd name="T18" fmla="*/ 81 w 135"/>
                    <a:gd name="T19" fmla="*/ 0 h 421"/>
                    <a:gd name="T20" fmla="*/ 87 w 135"/>
                    <a:gd name="T21" fmla="*/ 0 h 421"/>
                    <a:gd name="T22" fmla="*/ 91 w 135"/>
                    <a:gd name="T23" fmla="*/ 0 h 421"/>
                    <a:gd name="T24" fmla="*/ 101 w 135"/>
                    <a:gd name="T25" fmla="*/ 0 h 421"/>
                    <a:gd name="T26" fmla="*/ 109 w 135"/>
                    <a:gd name="T27" fmla="*/ 0 h 421"/>
                    <a:gd name="T28" fmla="*/ 116 w 135"/>
                    <a:gd name="T29" fmla="*/ 0 h 421"/>
                    <a:gd name="T30" fmla="*/ 122 w 135"/>
                    <a:gd name="T31" fmla="*/ 0 h 421"/>
                    <a:gd name="T32" fmla="*/ 128 w 135"/>
                    <a:gd name="T33" fmla="*/ 0 h 421"/>
                    <a:gd name="T34" fmla="*/ 130 w 135"/>
                    <a:gd name="T35" fmla="*/ 0 h 421"/>
                    <a:gd name="T36" fmla="*/ 133 w 135"/>
                    <a:gd name="T37" fmla="*/ 0 h 421"/>
                    <a:gd name="T38" fmla="*/ 135 w 135"/>
                    <a:gd name="T39" fmla="*/ 0 h 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421"/>
                    <a:gd name="T62" fmla="*/ 135 w 135"/>
                    <a:gd name="T63" fmla="*/ 421 h 4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421">
                      <a:moveTo>
                        <a:pt x="135" y="129"/>
                      </a:moveTo>
                      <a:lnTo>
                        <a:pt x="96" y="129"/>
                      </a:lnTo>
                      <a:lnTo>
                        <a:pt x="6" y="325"/>
                      </a:lnTo>
                      <a:lnTo>
                        <a:pt x="129" y="325"/>
                      </a:lnTo>
                      <a:lnTo>
                        <a:pt x="129" y="421"/>
                      </a:lnTo>
                      <a:lnTo>
                        <a:pt x="0" y="421"/>
                      </a:lnTo>
                      <a:lnTo>
                        <a:pt x="0" y="157"/>
                      </a:lnTo>
                      <a:lnTo>
                        <a:pt x="71" y="0"/>
                      </a:lnTo>
                      <a:lnTo>
                        <a:pt x="77" y="5"/>
                      </a:lnTo>
                      <a:lnTo>
                        <a:pt x="81" y="10"/>
                      </a:lnTo>
                      <a:lnTo>
                        <a:pt x="87" y="15"/>
                      </a:lnTo>
                      <a:lnTo>
                        <a:pt x="91" y="20"/>
                      </a:lnTo>
                      <a:lnTo>
                        <a:pt x="101" y="31"/>
                      </a:lnTo>
                      <a:lnTo>
                        <a:pt x="109" y="45"/>
                      </a:lnTo>
                      <a:lnTo>
                        <a:pt x="116" y="58"/>
                      </a:lnTo>
                      <a:lnTo>
                        <a:pt x="122" y="71"/>
                      </a:lnTo>
                      <a:lnTo>
                        <a:pt x="128" y="84"/>
                      </a:lnTo>
                      <a:lnTo>
                        <a:pt x="130" y="98"/>
                      </a:lnTo>
                      <a:lnTo>
                        <a:pt x="133" y="113"/>
                      </a:lnTo>
                      <a:lnTo>
                        <a:pt x="135" y="129"/>
                      </a:lnTo>
                      <a:close/>
                    </a:path>
                  </a:pathLst>
                </a:custGeom>
                <a:solidFill>
                  <a:srgbClr val="0005B5"/>
                </a:solidFill>
                <a:ln w="9525">
                  <a:noFill/>
                  <a:round/>
                  <a:headEnd/>
                  <a:tailEnd/>
                </a:ln>
              </p:spPr>
              <p:txBody>
                <a:bodyPr/>
                <a:lstStyle/>
                <a:p>
                  <a:endParaRPr lang="en-AU"/>
                </a:p>
              </p:txBody>
            </p:sp>
            <p:sp>
              <p:nvSpPr>
                <p:cNvPr id="35075" name="Freeform 91"/>
                <p:cNvSpPr>
                  <a:spLocks/>
                </p:cNvSpPr>
                <p:nvPr/>
              </p:nvSpPr>
              <p:spPr bwMode="auto">
                <a:xfrm>
                  <a:off x="2272" y="2480"/>
                  <a:ext cx="133" cy="208"/>
                </a:xfrm>
                <a:custGeom>
                  <a:avLst/>
                  <a:gdLst>
                    <a:gd name="T0" fmla="*/ 133 w 133"/>
                    <a:gd name="T1" fmla="*/ 0 h 418"/>
                    <a:gd name="T2" fmla="*/ 96 w 133"/>
                    <a:gd name="T3" fmla="*/ 0 h 418"/>
                    <a:gd name="T4" fmla="*/ 7 w 133"/>
                    <a:gd name="T5" fmla="*/ 0 h 418"/>
                    <a:gd name="T6" fmla="*/ 128 w 133"/>
                    <a:gd name="T7" fmla="*/ 0 h 418"/>
                    <a:gd name="T8" fmla="*/ 128 w 133"/>
                    <a:gd name="T9" fmla="*/ 0 h 418"/>
                    <a:gd name="T10" fmla="*/ 0 w 133"/>
                    <a:gd name="T11" fmla="*/ 0 h 418"/>
                    <a:gd name="T12" fmla="*/ 2 w 133"/>
                    <a:gd name="T13" fmla="*/ 0 h 418"/>
                    <a:gd name="T14" fmla="*/ 71 w 133"/>
                    <a:gd name="T15" fmla="*/ 0 h 418"/>
                    <a:gd name="T16" fmla="*/ 77 w 133"/>
                    <a:gd name="T17" fmla="*/ 0 h 418"/>
                    <a:gd name="T18" fmla="*/ 81 w 133"/>
                    <a:gd name="T19" fmla="*/ 0 h 418"/>
                    <a:gd name="T20" fmla="*/ 87 w 133"/>
                    <a:gd name="T21" fmla="*/ 0 h 418"/>
                    <a:gd name="T22" fmla="*/ 91 w 133"/>
                    <a:gd name="T23" fmla="*/ 0 h 418"/>
                    <a:gd name="T24" fmla="*/ 109 w 133"/>
                    <a:gd name="T25" fmla="*/ 0 h 418"/>
                    <a:gd name="T26" fmla="*/ 122 w 133"/>
                    <a:gd name="T27" fmla="*/ 0 h 418"/>
                    <a:gd name="T28" fmla="*/ 130 w 133"/>
                    <a:gd name="T29" fmla="*/ 0 h 418"/>
                    <a:gd name="T30" fmla="*/ 133 w 133"/>
                    <a:gd name="T31" fmla="*/ 0 h 4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418"/>
                    <a:gd name="T50" fmla="*/ 133 w 133"/>
                    <a:gd name="T51" fmla="*/ 418 h 4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418">
                      <a:moveTo>
                        <a:pt x="133" y="127"/>
                      </a:moveTo>
                      <a:lnTo>
                        <a:pt x="96" y="127"/>
                      </a:lnTo>
                      <a:lnTo>
                        <a:pt x="7" y="321"/>
                      </a:lnTo>
                      <a:lnTo>
                        <a:pt x="128" y="323"/>
                      </a:lnTo>
                      <a:lnTo>
                        <a:pt x="128" y="418"/>
                      </a:lnTo>
                      <a:lnTo>
                        <a:pt x="0" y="418"/>
                      </a:lnTo>
                      <a:lnTo>
                        <a:pt x="2" y="157"/>
                      </a:lnTo>
                      <a:lnTo>
                        <a:pt x="71" y="0"/>
                      </a:lnTo>
                      <a:lnTo>
                        <a:pt x="77" y="5"/>
                      </a:lnTo>
                      <a:lnTo>
                        <a:pt x="81" y="10"/>
                      </a:lnTo>
                      <a:lnTo>
                        <a:pt x="87" y="15"/>
                      </a:lnTo>
                      <a:lnTo>
                        <a:pt x="91" y="20"/>
                      </a:lnTo>
                      <a:lnTo>
                        <a:pt x="109" y="44"/>
                      </a:lnTo>
                      <a:lnTo>
                        <a:pt x="122" y="69"/>
                      </a:lnTo>
                      <a:lnTo>
                        <a:pt x="130" y="96"/>
                      </a:lnTo>
                      <a:lnTo>
                        <a:pt x="133" y="127"/>
                      </a:lnTo>
                      <a:close/>
                    </a:path>
                  </a:pathLst>
                </a:custGeom>
                <a:solidFill>
                  <a:srgbClr val="001CC1"/>
                </a:solidFill>
                <a:ln w="9525">
                  <a:noFill/>
                  <a:round/>
                  <a:headEnd/>
                  <a:tailEnd/>
                </a:ln>
              </p:spPr>
              <p:txBody>
                <a:bodyPr/>
                <a:lstStyle/>
                <a:p>
                  <a:endParaRPr lang="en-AU"/>
                </a:p>
              </p:txBody>
            </p:sp>
            <p:sp>
              <p:nvSpPr>
                <p:cNvPr id="35076" name="Freeform 92"/>
                <p:cNvSpPr>
                  <a:spLocks/>
                </p:cNvSpPr>
                <p:nvPr/>
              </p:nvSpPr>
              <p:spPr bwMode="auto">
                <a:xfrm>
                  <a:off x="2274" y="2480"/>
                  <a:ext cx="131" cy="207"/>
                </a:xfrm>
                <a:custGeom>
                  <a:avLst/>
                  <a:gdLst>
                    <a:gd name="T0" fmla="*/ 131 w 131"/>
                    <a:gd name="T1" fmla="*/ 1 h 414"/>
                    <a:gd name="T2" fmla="*/ 94 w 131"/>
                    <a:gd name="T3" fmla="*/ 1 h 414"/>
                    <a:gd name="T4" fmla="*/ 7 w 131"/>
                    <a:gd name="T5" fmla="*/ 1 h 414"/>
                    <a:gd name="T6" fmla="*/ 123 w 131"/>
                    <a:gd name="T7" fmla="*/ 1 h 414"/>
                    <a:gd name="T8" fmla="*/ 123 w 131"/>
                    <a:gd name="T9" fmla="*/ 1 h 414"/>
                    <a:gd name="T10" fmla="*/ 0 w 131"/>
                    <a:gd name="T11" fmla="*/ 1 h 414"/>
                    <a:gd name="T12" fmla="*/ 1 w 131"/>
                    <a:gd name="T13" fmla="*/ 1 h 414"/>
                    <a:gd name="T14" fmla="*/ 71 w 131"/>
                    <a:gd name="T15" fmla="*/ 0 h 414"/>
                    <a:gd name="T16" fmla="*/ 75 w 131"/>
                    <a:gd name="T17" fmla="*/ 1 h 414"/>
                    <a:gd name="T18" fmla="*/ 81 w 131"/>
                    <a:gd name="T19" fmla="*/ 1 h 414"/>
                    <a:gd name="T20" fmla="*/ 85 w 131"/>
                    <a:gd name="T21" fmla="*/ 1 h 414"/>
                    <a:gd name="T22" fmla="*/ 89 w 131"/>
                    <a:gd name="T23" fmla="*/ 1 h 414"/>
                    <a:gd name="T24" fmla="*/ 107 w 131"/>
                    <a:gd name="T25" fmla="*/ 1 h 414"/>
                    <a:gd name="T26" fmla="*/ 120 w 131"/>
                    <a:gd name="T27" fmla="*/ 1 h 414"/>
                    <a:gd name="T28" fmla="*/ 127 w 131"/>
                    <a:gd name="T29" fmla="*/ 1 h 414"/>
                    <a:gd name="T30" fmla="*/ 131 w 131"/>
                    <a:gd name="T31" fmla="*/ 1 h 4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414"/>
                    <a:gd name="T50" fmla="*/ 131 w 131"/>
                    <a:gd name="T51" fmla="*/ 414 h 4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414">
                      <a:moveTo>
                        <a:pt x="131" y="125"/>
                      </a:moveTo>
                      <a:lnTo>
                        <a:pt x="94" y="125"/>
                      </a:lnTo>
                      <a:lnTo>
                        <a:pt x="7" y="319"/>
                      </a:lnTo>
                      <a:lnTo>
                        <a:pt x="123" y="321"/>
                      </a:lnTo>
                      <a:lnTo>
                        <a:pt x="123" y="414"/>
                      </a:lnTo>
                      <a:lnTo>
                        <a:pt x="0" y="414"/>
                      </a:lnTo>
                      <a:lnTo>
                        <a:pt x="1" y="155"/>
                      </a:lnTo>
                      <a:lnTo>
                        <a:pt x="71" y="0"/>
                      </a:lnTo>
                      <a:lnTo>
                        <a:pt x="75" y="5"/>
                      </a:lnTo>
                      <a:lnTo>
                        <a:pt x="81" y="10"/>
                      </a:lnTo>
                      <a:lnTo>
                        <a:pt x="85" y="14"/>
                      </a:lnTo>
                      <a:lnTo>
                        <a:pt x="89" y="19"/>
                      </a:lnTo>
                      <a:lnTo>
                        <a:pt x="107" y="44"/>
                      </a:lnTo>
                      <a:lnTo>
                        <a:pt x="120" y="68"/>
                      </a:lnTo>
                      <a:lnTo>
                        <a:pt x="127" y="96"/>
                      </a:lnTo>
                      <a:lnTo>
                        <a:pt x="131" y="125"/>
                      </a:lnTo>
                      <a:close/>
                    </a:path>
                  </a:pathLst>
                </a:custGeom>
                <a:solidFill>
                  <a:srgbClr val="0F30CE"/>
                </a:solidFill>
                <a:ln w="9525">
                  <a:noFill/>
                  <a:round/>
                  <a:headEnd/>
                  <a:tailEnd/>
                </a:ln>
              </p:spPr>
              <p:txBody>
                <a:bodyPr/>
                <a:lstStyle/>
                <a:p>
                  <a:endParaRPr lang="en-AU"/>
                </a:p>
              </p:txBody>
            </p:sp>
            <p:sp>
              <p:nvSpPr>
                <p:cNvPr id="35077" name="Freeform 93"/>
                <p:cNvSpPr>
                  <a:spLocks/>
                </p:cNvSpPr>
                <p:nvPr/>
              </p:nvSpPr>
              <p:spPr bwMode="auto">
                <a:xfrm>
                  <a:off x="2274" y="2481"/>
                  <a:ext cx="130" cy="205"/>
                </a:xfrm>
                <a:custGeom>
                  <a:avLst/>
                  <a:gdLst>
                    <a:gd name="T0" fmla="*/ 130 w 130"/>
                    <a:gd name="T1" fmla="*/ 1 h 410"/>
                    <a:gd name="T2" fmla="*/ 94 w 130"/>
                    <a:gd name="T3" fmla="*/ 1 h 410"/>
                    <a:gd name="T4" fmla="*/ 8 w 130"/>
                    <a:gd name="T5" fmla="*/ 1 h 410"/>
                    <a:gd name="T6" fmla="*/ 121 w 130"/>
                    <a:gd name="T7" fmla="*/ 1 h 410"/>
                    <a:gd name="T8" fmla="*/ 121 w 130"/>
                    <a:gd name="T9" fmla="*/ 1 h 410"/>
                    <a:gd name="T10" fmla="*/ 0 w 130"/>
                    <a:gd name="T11" fmla="*/ 1 h 410"/>
                    <a:gd name="T12" fmla="*/ 1 w 130"/>
                    <a:gd name="T13" fmla="*/ 1 h 410"/>
                    <a:gd name="T14" fmla="*/ 71 w 130"/>
                    <a:gd name="T15" fmla="*/ 0 h 410"/>
                    <a:gd name="T16" fmla="*/ 75 w 130"/>
                    <a:gd name="T17" fmla="*/ 1 h 410"/>
                    <a:gd name="T18" fmla="*/ 81 w 130"/>
                    <a:gd name="T19" fmla="*/ 1 h 410"/>
                    <a:gd name="T20" fmla="*/ 85 w 130"/>
                    <a:gd name="T21" fmla="*/ 1 h 410"/>
                    <a:gd name="T22" fmla="*/ 89 w 130"/>
                    <a:gd name="T23" fmla="*/ 1 h 410"/>
                    <a:gd name="T24" fmla="*/ 107 w 130"/>
                    <a:gd name="T25" fmla="*/ 1 h 410"/>
                    <a:gd name="T26" fmla="*/ 118 w 130"/>
                    <a:gd name="T27" fmla="*/ 1 h 410"/>
                    <a:gd name="T28" fmla="*/ 127 w 130"/>
                    <a:gd name="T29" fmla="*/ 1 h 410"/>
                    <a:gd name="T30" fmla="*/ 130 w 130"/>
                    <a:gd name="T31" fmla="*/ 1 h 4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0"/>
                    <a:gd name="T49" fmla="*/ 0 h 410"/>
                    <a:gd name="T50" fmla="*/ 130 w 130"/>
                    <a:gd name="T51" fmla="*/ 410 h 4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0" h="410">
                      <a:moveTo>
                        <a:pt x="130" y="124"/>
                      </a:moveTo>
                      <a:lnTo>
                        <a:pt x="94" y="124"/>
                      </a:lnTo>
                      <a:lnTo>
                        <a:pt x="8" y="318"/>
                      </a:lnTo>
                      <a:lnTo>
                        <a:pt x="121" y="320"/>
                      </a:lnTo>
                      <a:lnTo>
                        <a:pt x="121" y="410"/>
                      </a:lnTo>
                      <a:lnTo>
                        <a:pt x="0" y="410"/>
                      </a:lnTo>
                      <a:lnTo>
                        <a:pt x="1" y="154"/>
                      </a:lnTo>
                      <a:lnTo>
                        <a:pt x="71" y="0"/>
                      </a:lnTo>
                      <a:lnTo>
                        <a:pt x="75" y="5"/>
                      </a:lnTo>
                      <a:lnTo>
                        <a:pt x="81" y="10"/>
                      </a:lnTo>
                      <a:lnTo>
                        <a:pt x="85" y="15"/>
                      </a:lnTo>
                      <a:lnTo>
                        <a:pt x="89" y="20"/>
                      </a:lnTo>
                      <a:lnTo>
                        <a:pt x="107" y="43"/>
                      </a:lnTo>
                      <a:lnTo>
                        <a:pt x="118" y="67"/>
                      </a:lnTo>
                      <a:lnTo>
                        <a:pt x="127" y="95"/>
                      </a:lnTo>
                      <a:lnTo>
                        <a:pt x="130" y="124"/>
                      </a:lnTo>
                      <a:close/>
                    </a:path>
                  </a:pathLst>
                </a:custGeom>
                <a:solidFill>
                  <a:srgbClr val="2342D8"/>
                </a:solidFill>
                <a:ln w="9525">
                  <a:noFill/>
                  <a:round/>
                  <a:headEnd/>
                  <a:tailEnd/>
                </a:ln>
              </p:spPr>
              <p:txBody>
                <a:bodyPr/>
                <a:lstStyle/>
                <a:p>
                  <a:endParaRPr lang="en-AU"/>
                </a:p>
              </p:txBody>
            </p:sp>
            <p:sp>
              <p:nvSpPr>
                <p:cNvPr id="35078" name="Freeform 94"/>
                <p:cNvSpPr>
                  <a:spLocks/>
                </p:cNvSpPr>
                <p:nvPr/>
              </p:nvSpPr>
              <p:spPr bwMode="auto">
                <a:xfrm>
                  <a:off x="2275" y="2482"/>
                  <a:ext cx="129" cy="203"/>
                </a:xfrm>
                <a:custGeom>
                  <a:avLst/>
                  <a:gdLst>
                    <a:gd name="T0" fmla="*/ 129 w 129"/>
                    <a:gd name="T1" fmla="*/ 1 h 406"/>
                    <a:gd name="T2" fmla="*/ 93 w 129"/>
                    <a:gd name="T3" fmla="*/ 1 h 406"/>
                    <a:gd name="T4" fmla="*/ 9 w 129"/>
                    <a:gd name="T5" fmla="*/ 1 h 406"/>
                    <a:gd name="T6" fmla="*/ 119 w 129"/>
                    <a:gd name="T7" fmla="*/ 1 h 406"/>
                    <a:gd name="T8" fmla="*/ 119 w 129"/>
                    <a:gd name="T9" fmla="*/ 1 h 406"/>
                    <a:gd name="T10" fmla="*/ 0 w 129"/>
                    <a:gd name="T11" fmla="*/ 1 h 406"/>
                    <a:gd name="T12" fmla="*/ 2 w 129"/>
                    <a:gd name="T13" fmla="*/ 1 h 406"/>
                    <a:gd name="T14" fmla="*/ 70 w 129"/>
                    <a:gd name="T15" fmla="*/ 0 h 406"/>
                    <a:gd name="T16" fmla="*/ 75 w 129"/>
                    <a:gd name="T17" fmla="*/ 1 h 406"/>
                    <a:gd name="T18" fmla="*/ 80 w 129"/>
                    <a:gd name="T19" fmla="*/ 1 h 406"/>
                    <a:gd name="T20" fmla="*/ 83 w 129"/>
                    <a:gd name="T21" fmla="*/ 1 h 406"/>
                    <a:gd name="T22" fmla="*/ 87 w 129"/>
                    <a:gd name="T23" fmla="*/ 1 h 406"/>
                    <a:gd name="T24" fmla="*/ 104 w 129"/>
                    <a:gd name="T25" fmla="*/ 1 h 406"/>
                    <a:gd name="T26" fmla="*/ 117 w 129"/>
                    <a:gd name="T27" fmla="*/ 1 h 406"/>
                    <a:gd name="T28" fmla="*/ 125 w 129"/>
                    <a:gd name="T29" fmla="*/ 1 h 406"/>
                    <a:gd name="T30" fmla="*/ 129 w 129"/>
                    <a:gd name="T31" fmla="*/ 1 h 4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406"/>
                    <a:gd name="T50" fmla="*/ 129 w 129"/>
                    <a:gd name="T51" fmla="*/ 406 h 4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406">
                      <a:moveTo>
                        <a:pt x="129" y="122"/>
                      </a:moveTo>
                      <a:lnTo>
                        <a:pt x="93" y="122"/>
                      </a:lnTo>
                      <a:lnTo>
                        <a:pt x="9" y="315"/>
                      </a:lnTo>
                      <a:lnTo>
                        <a:pt x="119" y="318"/>
                      </a:lnTo>
                      <a:lnTo>
                        <a:pt x="119" y="406"/>
                      </a:lnTo>
                      <a:lnTo>
                        <a:pt x="0" y="406"/>
                      </a:lnTo>
                      <a:lnTo>
                        <a:pt x="2" y="153"/>
                      </a:lnTo>
                      <a:lnTo>
                        <a:pt x="70" y="0"/>
                      </a:lnTo>
                      <a:lnTo>
                        <a:pt x="75" y="5"/>
                      </a:lnTo>
                      <a:lnTo>
                        <a:pt x="80" y="10"/>
                      </a:lnTo>
                      <a:lnTo>
                        <a:pt x="83" y="15"/>
                      </a:lnTo>
                      <a:lnTo>
                        <a:pt x="87" y="20"/>
                      </a:lnTo>
                      <a:lnTo>
                        <a:pt x="104" y="42"/>
                      </a:lnTo>
                      <a:lnTo>
                        <a:pt x="117" y="65"/>
                      </a:lnTo>
                      <a:lnTo>
                        <a:pt x="125" y="93"/>
                      </a:lnTo>
                      <a:lnTo>
                        <a:pt x="129" y="122"/>
                      </a:lnTo>
                      <a:close/>
                    </a:path>
                  </a:pathLst>
                </a:custGeom>
                <a:solidFill>
                  <a:srgbClr val="3A59E8"/>
                </a:solidFill>
                <a:ln w="9525">
                  <a:noFill/>
                  <a:round/>
                  <a:headEnd/>
                  <a:tailEnd/>
                </a:ln>
              </p:spPr>
              <p:txBody>
                <a:bodyPr/>
                <a:lstStyle/>
                <a:p>
                  <a:endParaRPr lang="en-AU"/>
                </a:p>
              </p:txBody>
            </p:sp>
            <p:sp>
              <p:nvSpPr>
                <p:cNvPr id="35079" name="Freeform 95"/>
                <p:cNvSpPr>
                  <a:spLocks/>
                </p:cNvSpPr>
                <p:nvPr/>
              </p:nvSpPr>
              <p:spPr bwMode="auto">
                <a:xfrm>
                  <a:off x="2275" y="2483"/>
                  <a:ext cx="127" cy="201"/>
                </a:xfrm>
                <a:custGeom>
                  <a:avLst/>
                  <a:gdLst>
                    <a:gd name="T0" fmla="*/ 127 w 127"/>
                    <a:gd name="T1" fmla="*/ 1 h 402"/>
                    <a:gd name="T2" fmla="*/ 93 w 127"/>
                    <a:gd name="T3" fmla="*/ 1 h 402"/>
                    <a:gd name="T4" fmla="*/ 10 w 127"/>
                    <a:gd name="T5" fmla="*/ 1 h 402"/>
                    <a:gd name="T6" fmla="*/ 117 w 127"/>
                    <a:gd name="T7" fmla="*/ 1 h 402"/>
                    <a:gd name="T8" fmla="*/ 117 w 127"/>
                    <a:gd name="T9" fmla="*/ 1 h 402"/>
                    <a:gd name="T10" fmla="*/ 0 w 127"/>
                    <a:gd name="T11" fmla="*/ 1 h 402"/>
                    <a:gd name="T12" fmla="*/ 3 w 127"/>
                    <a:gd name="T13" fmla="*/ 1 h 402"/>
                    <a:gd name="T14" fmla="*/ 71 w 127"/>
                    <a:gd name="T15" fmla="*/ 0 h 402"/>
                    <a:gd name="T16" fmla="*/ 75 w 127"/>
                    <a:gd name="T17" fmla="*/ 1 h 402"/>
                    <a:gd name="T18" fmla="*/ 80 w 127"/>
                    <a:gd name="T19" fmla="*/ 1 h 402"/>
                    <a:gd name="T20" fmla="*/ 83 w 127"/>
                    <a:gd name="T21" fmla="*/ 1 h 402"/>
                    <a:gd name="T22" fmla="*/ 87 w 127"/>
                    <a:gd name="T23" fmla="*/ 1 h 402"/>
                    <a:gd name="T24" fmla="*/ 104 w 127"/>
                    <a:gd name="T25" fmla="*/ 1 h 402"/>
                    <a:gd name="T26" fmla="*/ 117 w 127"/>
                    <a:gd name="T27" fmla="*/ 1 h 402"/>
                    <a:gd name="T28" fmla="*/ 125 w 127"/>
                    <a:gd name="T29" fmla="*/ 1 h 402"/>
                    <a:gd name="T30" fmla="*/ 127 w 127"/>
                    <a:gd name="T31" fmla="*/ 1 h 4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402"/>
                    <a:gd name="T50" fmla="*/ 127 w 127"/>
                    <a:gd name="T51" fmla="*/ 402 h 4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402">
                      <a:moveTo>
                        <a:pt x="127" y="120"/>
                      </a:moveTo>
                      <a:lnTo>
                        <a:pt x="93" y="120"/>
                      </a:lnTo>
                      <a:lnTo>
                        <a:pt x="10" y="313"/>
                      </a:lnTo>
                      <a:lnTo>
                        <a:pt x="117" y="316"/>
                      </a:lnTo>
                      <a:lnTo>
                        <a:pt x="117" y="402"/>
                      </a:lnTo>
                      <a:lnTo>
                        <a:pt x="0" y="401"/>
                      </a:lnTo>
                      <a:lnTo>
                        <a:pt x="3" y="151"/>
                      </a:lnTo>
                      <a:lnTo>
                        <a:pt x="71" y="0"/>
                      </a:lnTo>
                      <a:lnTo>
                        <a:pt x="75" y="5"/>
                      </a:lnTo>
                      <a:lnTo>
                        <a:pt x="80" y="8"/>
                      </a:lnTo>
                      <a:lnTo>
                        <a:pt x="83" y="13"/>
                      </a:lnTo>
                      <a:lnTo>
                        <a:pt x="87" y="18"/>
                      </a:lnTo>
                      <a:lnTo>
                        <a:pt x="104" y="40"/>
                      </a:lnTo>
                      <a:lnTo>
                        <a:pt x="117" y="65"/>
                      </a:lnTo>
                      <a:lnTo>
                        <a:pt x="125" y="91"/>
                      </a:lnTo>
                      <a:lnTo>
                        <a:pt x="127" y="120"/>
                      </a:lnTo>
                      <a:close/>
                    </a:path>
                  </a:pathLst>
                </a:custGeom>
                <a:solidFill>
                  <a:srgbClr val="4F6BF2"/>
                </a:solidFill>
                <a:ln w="9525">
                  <a:noFill/>
                  <a:round/>
                  <a:headEnd/>
                  <a:tailEnd/>
                </a:ln>
              </p:spPr>
              <p:txBody>
                <a:bodyPr/>
                <a:lstStyle/>
                <a:p>
                  <a:endParaRPr lang="en-AU"/>
                </a:p>
              </p:txBody>
            </p:sp>
            <p:sp>
              <p:nvSpPr>
                <p:cNvPr id="35080" name="Freeform 96"/>
                <p:cNvSpPr>
                  <a:spLocks/>
                </p:cNvSpPr>
                <p:nvPr/>
              </p:nvSpPr>
              <p:spPr bwMode="auto">
                <a:xfrm>
                  <a:off x="2277" y="2484"/>
                  <a:ext cx="125" cy="199"/>
                </a:xfrm>
                <a:custGeom>
                  <a:avLst/>
                  <a:gdLst>
                    <a:gd name="T0" fmla="*/ 125 w 125"/>
                    <a:gd name="T1" fmla="*/ 0 h 400"/>
                    <a:gd name="T2" fmla="*/ 91 w 125"/>
                    <a:gd name="T3" fmla="*/ 0 h 400"/>
                    <a:gd name="T4" fmla="*/ 10 w 125"/>
                    <a:gd name="T5" fmla="*/ 0 h 400"/>
                    <a:gd name="T6" fmla="*/ 112 w 125"/>
                    <a:gd name="T7" fmla="*/ 0 h 400"/>
                    <a:gd name="T8" fmla="*/ 112 w 125"/>
                    <a:gd name="T9" fmla="*/ 0 h 400"/>
                    <a:gd name="T10" fmla="*/ 0 w 125"/>
                    <a:gd name="T11" fmla="*/ 0 h 400"/>
                    <a:gd name="T12" fmla="*/ 1 w 125"/>
                    <a:gd name="T13" fmla="*/ 0 h 400"/>
                    <a:gd name="T14" fmla="*/ 69 w 125"/>
                    <a:gd name="T15" fmla="*/ 0 h 400"/>
                    <a:gd name="T16" fmla="*/ 73 w 125"/>
                    <a:gd name="T17" fmla="*/ 0 h 400"/>
                    <a:gd name="T18" fmla="*/ 78 w 125"/>
                    <a:gd name="T19" fmla="*/ 0 h 400"/>
                    <a:gd name="T20" fmla="*/ 81 w 125"/>
                    <a:gd name="T21" fmla="*/ 0 h 400"/>
                    <a:gd name="T22" fmla="*/ 85 w 125"/>
                    <a:gd name="T23" fmla="*/ 0 h 400"/>
                    <a:gd name="T24" fmla="*/ 102 w 125"/>
                    <a:gd name="T25" fmla="*/ 0 h 400"/>
                    <a:gd name="T26" fmla="*/ 114 w 125"/>
                    <a:gd name="T27" fmla="*/ 0 h 400"/>
                    <a:gd name="T28" fmla="*/ 121 w 125"/>
                    <a:gd name="T29" fmla="*/ 0 h 400"/>
                    <a:gd name="T30" fmla="*/ 125 w 125"/>
                    <a:gd name="T31" fmla="*/ 0 h 4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400"/>
                    <a:gd name="T50" fmla="*/ 125 w 125"/>
                    <a:gd name="T51" fmla="*/ 400 h 4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400">
                      <a:moveTo>
                        <a:pt x="125" y="119"/>
                      </a:moveTo>
                      <a:lnTo>
                        <a:pt x="91" y="119"/>
                      </a:lnTo>
                      <a:lnTo>
                        <a:pt x="10" y="312"/>
                      </a:lnTo>
                      <a:lnTo>
                        <a:pt x="112" y="315"/>
                      </a:lnTo>
                      <a:lnTo>
                        <a:pt x="112" y="400"/>
                      </a:lnTo>
                      <a:lnTo>
                        <a:pt x="0" y="398"/>
                      </a:lnTo>
                      <a:lnTo>
                        <a:pt x="1" y="152"/>
                      </a:lnTo>
                      <a:lnTo>
                        <a:pt x="69" y="0"/>
                      </a:lnTo>
                      <a:lnTo>
                        <a:pt x="73" y="5"/>
                      </a:lnTo>
                      <a:lnTo>
                        <a:pt x="78" y="8"/>
                      </a:lnTo>
                      <a:lnTo>
                        <a:pt x="81" y="13"/>
                      </a:lnTo>
                      <a:lnTo>
                        <a:pt x="85" y="18"/>
                      </a:lnTo>
                      <a:lnTo>
                        <a:pt x="102" y="41"/>
                      </a:lnTo>
                      <a:lnTo>
                        <a:pt x="114" y="64"/>
                      </a:lnTo>
                      <a:lnTo>
                        <a:pt x="121" y="90"/>
                      </a:lnTo>
                      <a:lnTo>
                        <a:pt x="125" y="119"/>
                      </a:lnTo>
                      <a:close/>
                    </a:path>
                  </a:pathLst>
                </a:custGeom>
                <a:solidFill>
                  <a:srgbClr val="637FFF"/>
                </a:solidFill>
                <a:ln w="9525">
                  <a:noFill/>
                  <a:round/>
                  <a:headEnd/>
                  <a:tailEnd/>
                </a:ln>
              </p:spPr>
              <p:txBody>
                <a:bodyPr/>
                <a:lstStyle/>
                <a:p>
                  <a:endParaRPr lang="en-AU"/>
                </a:p>
              </p:txBody>
            </p:sp>
            <p:sp>
              <p:nvSpPr>
                <p:cNvPr id="35081" name="Freeform 97"/>
                <p:cNvSpPr>
                  <a:spLocks/>
                </p:cNvSpPr>
                <p:nvPr/>
              </p:nvSpPr>
              <p:spPr bwMode="auto">
                <a:xfrm>
                  <a:off x="2275" y="2462"/>
                  <a:ext cx="42" cy="54"/>
                </a:xfrm>
                <a:custGeom>
                  <a:avLst/>
                  <a:gdLst>
                    <a:gd name="T0" fmla="*/ 3 w 42"/>
                    <a:gd name="T1" fmla="*/ 0 h 107"/>
                    <a:gd name="T2" fmla="*/ 13 w 42"/>
                    <a:gd name="T3" fmla="*/ 1 h 107"/>
                    <a:gd name="T4" fmla="*/ 23 w 42"/>
                    <a:gd name="T5" fmla="*/ 1 h 107"/>
                    <a:gd name="T6" fmla="*/ 33 w 42"/>
                    <a:gd name="T7" fmla="*/ 1 h 107"/>
                    <a:gd name="T8" fmla="*/ 42 w 42"/>
                    <a:gd name="T9" fmla="*/ 1 h 107"/>
                    <a:gd name="T10" fmla="*/ 0 w 42"/>
                    <a:gd name="T11" fmla="*/ 1 h 107"/>
                    <a:gd name="T12" fmla="*/ 3 w 42"/>
                    <a:gd name="T13" fmla="*/ 0 h 107"/>
                    <a:gd name="T14" fmla="*/ 0 60000 65536"/>
                    <a:gd name="T15" fmla="*/ 0 60000 65536"/>
                    <a:gd name="T16" fmla="*/ 0 60000 65536"/>
                    <a:gd name="T17" fmla="*/ 0 60000 65536"/>
                    <a:gd name="T18" fmla="*/ 0 60000 65536"/>
                    <a:gd name="T19" fmla="*/ 0 60000 65536"/>
                    <a:gd name="T20" fmla="*/ 0 60000 65536"/>
                    <a:gd name="T21" fmla="*/ 0 w 42"/>
                    <a:gd name="T22" fmla="*/ 0 h 107"/>
                    <a:gd name="T23" fmla="*/ 42 w 42"/>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07">
                      <a:moveTo>
                        <a:pt x="3" y="0"/>
                      </a:moveTo>
                      <a:lnTo>
                        <a:pt x="13" y="3"/>
                      </a:lnTo>
                      <a:lnTo>
                        <a:pt x="23" y="5"/>
                      </a:lnTo>
                      <a:lnTo>
                        <a:pt x="33" y="8"/>
                      </a:lnTo>
                      <a:lnTo>
                        <a:pt x="42" y="13"/>
                      </a:lnTo>
                      <a:lnTo>
                        <a:pt x="0" y="107"/>
                      </a:lnTo>
                      <a:lnTo>
                        <a:pt x="3" y="0"/>
                      </a:lnTo>
                      <a:close/>
                    </a:path>
                  </a:pathLst>
                </a:custGeom>
                <a:solidFill>
                  <a:srgbClr val="FFFFFF"/>
                </a:solidFill>
                <a:ln w="9525">
                  <a:noFill/>
                  <a:round/>
                  <a:headEnd/>
                  <a:tailEnd/>
                </a:ln>
              </p:spPr>
              <p:txBody>
                <a:bodyPr/>
                <a:lstStyle/>
                <a:p>
                  <a:endParaRPr lang="en-AU"/>
                </a:p>
              </p:txBody>
            </p:sp>
            <p:sp>
              <p:nvSpPr>
                <p:cNvPr id="35082" name="Freeform 98"/>
                <p:cNvSpPr>
                  <a:spLocks/>
                </p:cNvSpPr>
                <p:nvPr/>
              </p:nvSpPr>
              <p:spPr bwMode="auto">
                <a:xfrm>
                  <a:off x="2213" y="2462"/>
                  <a:ext cx="37" cy="55"/>
                </a:xfrm>
                <a:custGeom>
                  <a:avLst/>
                  <a:gdLst>
                    <a:gd name="T0" fmla="*/ 33 w 37"/>
                    <a:gd name="T1" fmla="*/ 0 h 111"/>
                    <a:gd name="T2" fmla="*/ 0 w 37"/>
                    <a:gd name="T3" fmla="*/ 0 h 111"/>
                    <a:gd name="T4" fmla="*/ 9 w 37"/>
                    <a:gd name="T5" fmla="*/ 0 h 111"/>
                    <a:gd name="T6" fmla="*/ 19 w 37"/>
                    <a:gd name="T7" fmla="*/ 0 h 111"/>
                    <a:gd name="T8" fmla="*/ 27 w 37"/>
                    <a:gd name="T9" fmla="*/ 0 h 111"/>
                    <a:gd name="T10" fmla="*/ 37 w 37"/>
                    <a:gd name="T11" fmla="*/ 0 h 111"/>
                    <a:gd name="T12" fmla="*/ 33 w 37"/>
                    <a:gd name="T13" fmla="*/ 0 h 111"/>
                    <a:gd name="T14" fmla="*/ 0 60000 65536"/>
                    <a:gd name="T15" fmla="*/ 0 60000 65536"/>
                    <a:gd name="T16" fmla="*/ 0 60000 65536"/>
                    <a:gd name="T17" fmla="*/ 0 60000 65536"/>
                    <a:gd name="T18" fmla="*/ 0 60000 65536"/>
                    <a:gd name="T19" fmla="*/ 0 60000 65536"/>
                    <a:gd name="T20" fmla="*/ 0 60000 65536"/>
                    <a:gd name="T21" fmla="*/ 0 w 37"/>
                    <a:gd name="T22" fmla="*/ 0 h 111"/>
                    <a:gd name="T23" fmla="*/ 37 w 37"/>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11">
                      <a:moveTo>
                        <a:pt x="33" y="111"/>
                      </a:moveTo>
                      <a:lnTo>
                        <a:pt x="0" y="7"/>
                      </a:lnTo>
                      <a:lnTo>
                        <a:pt x="9" y="5"/>
                      </a:lnTo>
                      <a:lnTo>
                        <a:pt x="19" y="2"/>
                      </a:lnTo>
                      <a:lnTo>
                        <a:pt x="27" y="0"/>
                      </a:lnTo>
                      <a:lnTo>
                        <a:pt x="37" y="0"/>
                      </a:lnTo>
                      <a:lnTo>
                        <a:pt x="33" y="111"/>
                      </a:lnTo>
                      <a:close/>
                    </a:path>
                  </a:pathLst>
                </a:custGeom>
                <a:solidFill>
                  <a:srgbClr val="FFFFFF"/>
                </a:solidFill>
                <a:ln w="9525">
                  <a:noFill/>
                  <a:round/>
                  <a:headEnd/>
                  <a:tailEnd/>
                </a:ln>
              </p:spPr>
              <p:txBody>
                <a:bodyPr/>
                <a:lstStyle/>
                <a:p>
                  <a:endParaRPr lang="en-AU"/>
                </a:p>
              </p:txBody>
            </p:sp>
            <p:sp>
              <p:nvSpPr>
                <p:cNvPr id="35083" name="Freeform 99"/>
                <p:cNvSpPr>
                  <a:spLocks/>
                </p:cNvSpPr>
                <p:nvPr/>
              </p:nvSpPr>
              <p:spPr bwMode="auto">
                <a:xfrm>
                  <a:off x="2182" y="2228"/>
                  <a:ext cx="209" cy="196"/>
                </a:xfrm>
                <a:custGeom>
                  <a:avLst/>
                  <a:gdLst>
                    <a:gd name="T0" fmla="*/ 3 w 209"/>
                    <a:gd name="T1" fmla="*/ 1 h 391"/>
                    <a:gd name="T2" fmla="*/ 3 w 209"/>
                    <a:gd name="T3" fmla="*/ 1 h 391"/>
                    <a:gd name="T4" fmla="*/ 2 w 209"/>
                    <a:gd name="T5" fmla="*/ 1 h 391"/>
                    <a:gd name="T6" fmla="*/ 0 w 209"/>
                    <a:gd name="T7" fmla="*/ 1 h 391"/>
                    <a:gd name="T8" fmla="*/ 0 w 209"/>
                    <a:gd name="T9" fmla="*/ 1 h 391"/>
                    <a:gd name="T10" fmla="*/ 12 w 209"/>
                    <a:gd name="T11" fmla="*/ 1 h 391"/>
                    <a:gd name="T12" fmla="*/ 24 w 209"/>
                    <a:gd name="T13" fmla="*/ 1 h 391"/>
                    <a:gd name="T14" fmla="*/ 35 w 209"/>
                    <a:gd name="T15" fmla="*/ 1 h 391"/>
                    <a:gd name="T16" fmla="*/ 45 w 209"/>
                    <a:gd name="T17" fmla="*/ 1 h 391"/>
                    <a:gd name="T18" fmla="*/ 55 w 209"/>
                    <a:gd name="T19" fmla="*/ 1 h 391"/>
                    <a:gd name="T20" fmla="*/ 64 w 209"/>
                    <a:gd name="T21" fmla="*/ 1 h 391"/>
                    <a:gd name="T22" fmla="*/ 71 w 209"/>
                    <a:gd name="T23" fmla="*/ 1 h 391"/>
                    <a:gd name="T24" fmla="*/ 76 w 209"/>
                    <a:gd name="T25" fmla="*/ 0 h 391"/>
                    <a:gd name="T26" fmla="*/ 86 w 209"/>
                    <a:gd name="T27" fmla="*/ 1 h 391"/>
                    <a:gd name="T28" fmla="*/ 93 w 209"/>
                    <a:gd name="T29" fmla="*/ 1 h 391"/>
                    <a:gd name="T30" fmla="*/ 96 w 209"/>
                    <a:gd name="T31" fmla="*/ 1 h 391"/>
                    <a:gd name="T32" fmla="*/ 96 w 209"/>
                    <a:gd name="T33" fmla="*/ 1 h 391"/>
                    <a:gd name="T34" fmla="*/ 99 w 209"/>
                    <a:gd name="T35" fmla="*/ 1 h 391"/>
                    <a:gd name="T36" fmla="*/ 102 w 209"/>
                    <a:gd name="T37" fmla="*/ 1 h 391"/>
                    <a:gd name="T38" fmla="*/ 109 w 209"/>
                    <a:gd name="T39" fmla="*/ 1 h 391"/>
                    <a:gd name="T40" fmla="*/ 115 w 209"/>
                    <a:gd name="T41" fmla="*/ 1 h 391"/>
                    <a:gd name="T42" fmla="*/ 118 w 209"/>
                    <a:gd name="T43" fmla="*/ 1 h 391"/>
                    <a:gd name="T44" fmla="*/ 128 w 209"/>
                    <a:gd name="T45" fmla="*/ 1 h 391"/>
                    <a:gd name="T46" fmla="*/ 139 w 209"/>
                    <a:gd name="T47" fmla="*/ 1 h 391"/>
                    <a:gd name="T48" fmla="*/ 151 w 209"/>
                    <a:gd name="T49" fmla="*/ 1 h 391"/>
                    <a:gd name="T50" fmla="*/ 163 w 209"/>
                    <a:gd name="T51" fmla="*/ 1 h 391"/>
                    <a:gd name="T52" fmla="*/ 173 w 209"/>
                    <a:gd name="T53" fmla="*/ 1 h 391"/>
                    <a:gd name="T54" fmla="*/ 181 w 209"/>
                    <a:gd name="T55" fmla="*/ 1 h 391"/>
                    <a:gd name="T56" fmla="*/ 189 w 209"/>
                    <a:gd name="T57" fmla="*/ 1 h 391"/>
                    <a:gd name="T58" fmla="*/ 194 w 209"/>
                    <a:gd name="T59" fmla="*/ 1 h 391"/>
                    <a:gd name="T60" fmla="*/ 194 w 209"/>
                    <a:gd name="T61" fmla="*/ 1 h 391"/>
                    <a:gd name="T62" fmla="*/ 194 w 209"/>
                    <a:gd name="T63" fmla="*/ 1 h 391"/>
                    <a:gd name="T64" fmla="*/ 194 w 209"/>
                    <a:gd name="T65" fmla="*/ 1 h 391"/>
                    <a:gd name="T66" fmla="*/ 194 w 209"/>
                    <a:gd name="T67" fmla="*/ 1 h 391"/>
                    <a:gd name="T68" fmla="*/ 193 w 209"/>
                    <a:gd name="T69" fmla="*/ 1 h 391"/>
                    <a:gd name="T70" fmla="*/ 189 w 209"/>
                    <a:gd name="T71" fmla="*/ 1 h 391"/>
                    <a:gd name="T72" fmla="*/ 181 w 209"/>
                    <a:gd name="T73" fmla="*/ 1 h 391"/>
                    <a:gd name="T74" fmla="*/ 173 w 209"/>
                    <a:gd name="T75" fmla="*/ 1 h 391"/>
                    <a:gd name="T76" fmla="*/ 168 w 209"/>
                    <a:gd name="T77" fmla="*/ 1 h 391"/>
                    <a:gd name="T78" fmla="*/ 209 w 209"/>
                    <a:gd name="T79" fmla="*/ 1 h 391"/>
                    <a:gd name="T80" fmla="*/ 167 w 209"/>
                    <a:gd name="T81" fmla="*/ 1 h 391"/>
                    <a:gd name="T82" fmla="*/ 167 w 209"/>
                    <a:gd name="T83" fmla="*/ 1 h 391"/>
                    <a:gd name="T84" fmla="*/ 165 w 209"/>
                    <a:gd name="T85" fmla="*/ 1 h 391"/>
                    <a:gd name="T86" fmla="*/ 161 w 209"/>
                    <a:gd name="T87" fmla="*/ 1 h 391"/>
                    <a:gd name="T88" fmla="*/ 152 w 209"/>
                    <a:gd name="T89" fmla="*/ 1 h 391"/>
                    <a:gd name="T90" fmla="*/ 144 w 209"/>
                    <a:gd name="T91" fmla="*/ 1 h 391"/>
                    <a:gd name="T92" fmla="*/ 131 w 209"/>
                    <a:gd name="T93" fmla="*/ 1 h 391"/>
                    <a:gd name="T94" fmla="*/ 118 w 209"/>
                    <a:gd name="T95" fmla="*/ 1 h 391"/>
                    <a:gd name="T96" fmla="*/ 102 w 209"/>
                    <a:gd name="T97" fmla="*/ 1 h 391"/>
                    <a:gd name="T98" fmla="*/ 86 w 209"/>
                    <a:gd name="T99" fmla="*/ 1 h 391"/>
                    <a:gd name="T100" fmla="*/ 77 w 209"/>
                    <a:gd name="T101" fmla="*/ 1 h 391"/>
                    <a:gd name="T102" fmla="*/ 68 w 209"/>
                    <a:gd name="T103" fmla="*/ 1 h 391"/>
                    <a:gd name="T104" fmla="*/ 61 w 209"/>
                    <a:gd name="T105" fmla="*/ 1 h 391"/>
                    <a:gd name="T106" fmla="*/ 54 w 209"/>
                    <a:gd name="T107" fmla="*/ 1 h 391"/>
                    <a:gd name="T108" fmla="*/ 47 w 209"/>
                    <a:gd name="T109" fmla="*/ 1 h 391"/>
                    <a:gd name="T110" fmla="*/ 40 w 209"/>
                    <a:gd name="T111" fmla="*/ 1 h 391"/>
                    <a:gd name="T112" fmla="*/ 34 w 209"/>
                    <a:gd name="T113" fmla="*/ 1 h 391"/>
                    <a:gd name="T114" fmla="*/ 28 w 209"/>
                    <a:gd name="T115" fmla="*/ 1 h 391"/>
                    <a:gd name="T116" fmla="*/ 18 w 209"/>
                    <a:gd name="T117" fmla="*/ 1 h 391"/>
                    <a:gd name="T118" fmla="*/ 9 w 209"/>
                    <a:gd name="T119" fmla="*/ 1 h 391"/>
                    <a:gd name="T120" fmla="*/ 5 w 209"/>
                    <a:gd name="T121" fmla="*/ 1 h 391"/>
                    <a:gd name="T122" fmla="*/ 3 w 209"/>
                    <a:gd name="T123" fmla="*/ 1 h 3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9"/>
                    <a:gd name="T187" fmla="*/ 0 h 391"/>
                    <a:gd name="T188" fmla="*/ 209 w 209"/>
                    <a:gd name="T189" fmla="*/ 391 h 3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9" h="391">
                      <a:moveTo>
                        <a:pt x="3" y="300"/>
                      </a:moveTo>
                      <a:lnTo>
                        <a:pt x="3" y="269"/>
                      </a:lnTo>
                      <a:lnTo>
                        <a:pt x="2" y="199"/>
                      </a:lnTo>
                      <a:lnTo>
                        <a:pt x="0" y="122"/>
                      </a:lnTo>
                      <a:lnTo>
                        <a:pt x="0" y="70"/>
                      </a:lnTo>
                      <a:lnTo>
                        <a:pt x="12" y="55"/>
                      </a:lnTo>
                      <a:lnTo>
                        <a:pt x="24" y="42"/>
                      </a:lnTo>
                      <a:lnTo>
                        <a:pt x="35" y="31"/>
                      </a:lnTo>
                      <a:lnTo>
                        <a:pt x="45" y="19"/>
                      </a:lnTo>
                      <a:lnTo>
                        <a:pt x="55" y="11"/>
                      </a:lnTo>
                      <a:lnTo>
                        <a:pt x="64" y="5"/>
                      </a:lnTo>
                      <a:lnTo>
                        <a:pt x="71" y="1"/>
                      </a:lnTo>
                      <a:lnTo>
                        <a:pt x="76" y="0"/>
                      </a:lnTo>
                      <a:lnTo>
                        <a:pt x="86" y="6"/>
                      </a:lnTo>
                      <a:lnTo>
                        <a:pt x="93" y="16"/>
                      </a:lnTo>
                      <a:lnTo>
                        <a:pt x="96" y="24"/>
                      </a:lnTo>
                      <a:lnTo>
                        <a:pt x="96" y="29"/>
                      </a:lnTo>
                      <a:lnTo>
                        <a:pt x="99" y="52"/>
                      </a:lnTo>
                      <a:lnTo>
                        <a:pt x="102" y="50"/>
                      </a:lnTo>
                      <a:lnTo>
                        <a:pt x="109" y="45"/>
                      </a:lnTo>
                      <a:lnTo>
                        <a:pt x="115" y="42"/>
                      </a:lnTo>
                      <a:lnTo>
                        <a:pt x="118" y="41"/>
                      </a:lnTo>
                      <a:lnTo>
                        <a:pt x="128" y="34"/>
                      </a:lnTo>
                      <a:lnTo>
                        <a:pt x="139" y="27"/>
                      </a:lnTo>
                      <a:lnTo>
                        <a:pt x="151" y="23"/>
                      </a:lnTo>
                      <a:lnTo>
                        <a:pt x="163" y="18"/>
                      </a:lnTo>
                      <a:lnTo>
                        <a:pt x="173" y="14"/>
                      </a:lnTo>
                      <a:lnTo>
                        <a:pt x="181" y="13"/>
                      </a:lnTo>
                      <a:lnTo>
                        <a:pt x="189" y="13"/>
                      </a:lnTo>
                      <a:lnTo>
                        <a:pt x="194" y="14"/>
                      </a:lnTo>
                      <a:lnTo>
                        <a:pt x="194" y="16"/>
                      </a:lnTo>
                      <a:lnTo>
                        <a:pt x="193" y="26"/>
                      </a:lnTo>
                      <a:lnTo>
                        <a:pt x="189" y="37"/>
                      </a:lnTo>
                      <a:lnTo>
                        <a:pt x="181" y="52"/>
                      </a:lnTo>
                      <a:lnTo>
                        <a:pt x="173" y="63"/>
                      </a:lnTo>
                      <a:lnTo>
                        <a:pt x="168" y="70"/>
                      </a:lnTo>
                      <a:lnTo>
                        <a:pt x="209" y="282"/>
                      </a:lnTo>
                      <a:lnTo>
                        <a:pt x="167" y="285"/>
                      </a:lnTo>
                      <a:lnTo>
                        <a:pt x="167" y="300"/>
                      </a:lnTo>
                      <a:lnTo>
                        <a:pt x="165" y="318"/>
                      </a:lnTo>
                      <a:lnTo>
                        <a:pt x="161" y="336"/>
                      </a:lnTo>
                      <a:lnTo>
                        <a:pt x="152" y="350"/>
                      </a:lnTo>
                      <a:lnTo>
                        <a:pt x="144" y="365"/>
                      </a:lnTo>
                      <a:lnTo>
                        <a:pt x="131" y="375"/>
                      </a:lnTo>
                      <a:lnTo>
                        <a:pt x="118" y="385"/>
                      </a:lnTo>
                      <a:lnTo>
                        <a:pt x="102" y="390"/>
                      </a:lnTo>
                      <a:lnTo>
                        <a:pt x="86" y="391"/>
                      </a:lnTo>
                      <a:lnTo>
                        <a:pt x="77" y="391"/>
                      </a:lnTo>
                      <a:lnTo>
                        <a:pt x="68" y="390"/>
                      </a:lnTo>
                      <a:lnTo>
                        <a:pt x="61" y="388"/>
                      </a:lnTo>
                      <a:lnTo>
                        <a:pt x="54" y="385"/>
                      </a:lnTo>
                      <a:lnTo>
                        <a:pt x="47" y="380"/>
                      </a:lnTo>
                      <a:lnTo>
                        <a:pt x="40" y="377"/>
                      </a:lnTo>
                      <a:lnTo>
                        <a:pt x="34" y="372"/>
                      </a:lnTo>
                      <a:lnTo>
                        <a:pt x="28" y="365"/>
                      </a:lnTo>
                      <a:lnTo>
                        <a:pt x="18" y="350"/>
                      </a:lnTo>
                      <a:lnTo>
                        <a:pt x="9" y="334"/>
                      </a:lnTo>
                      <a:lnTo>
                        <a:pt x="5" y="318"/>
                      </a:lnTo>
                      <a:lnTo>
                        <a:pt x="3" y="300"/>
                      </a:lnTo>
                      <a:close/>
                    </a:path>
                  </a:pathLst>
                </a:custGeom>
                <a:solidFill>
                  <a:srgbClr val="D35189"/>
                </a:solidFill>
                <a:ln w="9525">
                  <a:noFill/>
                  <a:round/>
                  <a:headEnd/>
                  <a:tailEnd/>
                </a:ln>
              </p:spPr>
              <p:txBody>
                <a:bodyPr/>
                <a:lstStyle/>
                <a:p>
                  <a:endParaRPr lang="en-AU"/>
                </a:p>
              </p:txBody>
            </p:sp>
            <p:sp>
              <p:nvSpPr>
                <p:cNvPr id="35084" name="Freeform 100"/>
                <p:cNvSpPr>
                  <a:spLocks/>
                </p:cNvSpPr>
                <p:nvPr/>
              </p:nvSpPr>
              <p:spPr bwMode="auto">
                <a:xfrm>
                  <a:off x="2184" y="2229"/>
                  <a:ext cx="205" cy="194"/>
                </a:xfrm>
                <a:custGeom>
                  <a:avLst/>
                  <a:gdLst>
                    <a:gd name="T0" fmla="*/ 3 w 205"/>
                    <a:gd name="T1" fmla="*/ 0 h 389"/>
                    <a:gd name="T2" fmla="*/ 3 w 205"/>
                    <a:gd name="T3" fmla="*/ 0 h 389"/>
                    <a:gd name="T4" fmla="*/ 1 w 205"/>
                    <a:gd name="T5" fmla="*/ 0 h 389"/>
                    <a:gd name="T6" fmla="*/ 0 w 205"/>
                    <a:gd name="T7" fmla="*/ 0 h 389"/>
                    <a:gd name="T8" fmla="*/ 0 w 205"/>
                    <a:gd name="T9" fmla="*/ 0 h 389"/>
                    <a:gd name="T10" fmla="*/ 11 w 205"/>
                    <a:gd name="T11" fmla="*/ 0 h 389"/>
                    <a:gd name="T12" fmla="*/ 22 w 205"/>
                    <a:gd name="T13" fmla="*/ 0 h 389"/>
                    <a:gd name="T14" fmla="*/ 33 w 205"/>
                    <a:gd name="T15" fmla="*/ 0 h 389"/>
                    <a:gd name="T16" fmla="*/ 43 w 205"/>
                    <a:gd name="T17" fmla="*/ 0 h 389"/>
                    <a:gd name="T18" fmla="*/ 53 w 205"/>
                    <a:gd name="T19" fmla="*/ 0 h 389"/>
                    <a:gd name="T20" fmla="*/ 62 w 205"/>
                    <a:gd name="T21" fmla="*/ 0 h 389"/>
                    <a:gd name="T22" fmla="*/ 69 w 205"/>
                    <a:gd name="T23" fmla="*/ 0 h 389"/>
                    <a:gd name="T24" fmla="*/ 74 w 205"/>
                    <a:gd name="T25" fmla="*/ 0 h 389"/>
                    <a:gd name="T26" fmla="*/ 84 w 205"/>
                    <a:gd name="T27" fmla="*/ 0 h 389"/>
                    <a:gd name="T28" fmla="*/ 91 w 205"/>
                    <a:gd name="T29" fmla="*/ 0 h 389"/>
                    <a:gd name="T30" fmla="*/ 94 w 205"/>
                    <a:gd name="T31" fmla="*/ 0 h 389"/>
                    <a:gd name="T32" fmla="*/ 94 w 205"/>
                    <a:gd name="T33" fmla="*/ 0 h 389"/>
                    <a:gd name="T34" fmla="*/ 97 w 205"/>
                    <a:gd name="T35" fmla="*/ 0 h 389"/>
                    <a:gd name="T36" fmla="*/ 100 w 205"/>
                    <a:gd name="T37" fmla="*/ 0 h 389"/>
                    <a:gd name="T38" fmla="*/ 106 w 205"/>
                    <a:gd name="T39" fmla="*/ 0 h 389"/>
                    <a:gd name="T40" fmla="*/ 111 w 205"/>
                    <a:gd name="T41" fmla="*/ 0 h 389"/>
                    <a:gd name="T42" fmla="*/ 114 w 205"/>
                    <a:gd name="T43" fmla="*/ 0 h 389"/>
                    <a:gd name="T44" fmla="*/ 124 w 205"/>
                    <a:gd name="T45" fmla="*/ 0 h 389"/>
                    <a:gd name="T46" fmla="*/ 136 w 205"/>
                    <a:gd name="T47" fmla="*/ 0 h 389"/>
                    <a:gd name="T48" fmla="*/ 147 w 205"/>
                    <a:gd name="T49" fmla="*/ 0 h 389"/>
                    <a:gd name="T50" fmla="*/ 159 w 205"/>
                    <a:gd name="T51" fmla="*/ 0 h 389"/>
                    <a:gd name="T52" fmla="*/ 168 w 205"/>
                    <a:gd name="T53" fmla="*/ 0 h 389"/>
                    <a:gd name="T54" fmla="*/ 178 w 205"/>
                    <a:gd name="T55" fmla="*/ 0 h 389"/>
                    <a:gd name="T56" fmla="*/ 185 w 205"/>
                    <a:gd name="T57" fmla="*/ 0 h 389"/>
                    <a:gd name="T58" fmla="*/ 189 w 205"/>
                    <a:gd name="T59" fmla="*/ 0 h 389"/>
                    <a:gd name="T60" fmla="*/ 191 w 205"/>
                    <a:gd name="T61" fmla="*/ 0 h 389"/>
                    <a:gd name="T62" fmla="*/ 191 w 205"/>
                    <a:gd name="T63" fmla="*/ 0 h 389"/>
                    <a:gd name="T64" fmla="*/ 191 w 205"/>
                    <a:gd name="T65" fmla="*/ 0 h 389"/>
                    <a:gd name="T66" fmla="*/ 191 w 205"/>
                    <a:gd name="T67" fmla="*/ 0 h 389"/>
                    <a:gd name="T68" fmla="*/ 189 w 205"/>
                    <a:gd name="T69" fmla="*/ 0 h 389"/>
                    <a:gd name="T70" fmla="*/ 185 w 205"/>
                    <a:gd name="T71" fmla="*/ 0 h 389"/>
                    <a:gd name="T72" fmla="*/ 178 w 205"/>
                    <a:gd name="T73" fmla="*/ 0 h 389"/>
                    <a:gd name="T74" fmla="*/ 169 w 205"/>
                    <a:gd name="T75" fmla="*/ 0 h 389"/>
                    <a:gd name="T76" fmla="*/ 165 w 205"/>
                    <a:gd name="T77" fmla="*/ 0 h 389"/>
                    <a:gd name="T78" fmla="*/ 205 w 205"/>
                    <a:gd name="T79" fmla="*/ 0 h 389"/>
                    <a:gd name="T80" fmla="*/ 163 w 205"/>
                    <a:gd name="T81" fmla="*/ 0 h 389"/>
                    <a:gd name="T82" fmla="*/ 163 w 205"/>
                    <a:gd name="T83" fmla="*/ 0 h 389"/>
                    <a:gd name="T84" fmla="*/ 162 w 205"/>
                    <a:gd name="T85" fmla="*/ 0 h 389"/>
                    <a:gd name="T86" fmla="*/ 158 w 205"/>
                    <a:gd name="T87" fmla="*/ 0 h 389"/>
                    <a:gd name="T88" fmla="*/ 149 w 205"/>
                    <a:gd name="T89" fmla="*/ 0 h 389"/>
                    <a:gd name="T90" fmla="*/ 140 w 205"/>
                    <a:gd name="T91" fmla="*/ 0 h 389"/>
                    <a:gd name="T92" fmla="*/ 127 w 205"/>
                    <a:gd name="T93" fmla="*/ 0 h 389"/>
                    <a:gd name="T94" fmla="*/ 114 w 205"/>
                    <a:gd name="T95" fmla="*/ 0 h 389"/>
                    <a:gd name="T96" fmla="*/ 98 w 205"/>
                    <a:gd name="T97" fmla="*/ 0 h 389"/>
                    <a:gd name="T98" fmla="*/ 82 w 205"/>
                    <a:gd name="T99" fmla="*/ 0 h 389"/>
                    <a:gd name="T100" fmla="*/ 74 w 205"/>
                    <a:gd name="T101" fmla="*/ 0 h 389"/>
                    <a:gd name="T102" fmla="*/ 66 w 205"/>
                    <a:gd name="T103" fmla="*/ 0 h 389"/>
                    <a:gd name="T104" fmla="*/ 59 w 205"/>
                    <a:gd name="T105" fmla="*/ 0 h 389"/>
                    <a:gd name="T106" fmla="*/ 52 w 205"/>
                    <a:gd name="T107" fmla="*/ 0 h 389"/>
                    <a:gd name="T108" fmla="*/ 45 w 205"/>
                    <a:gd name="T109" fmla="*/ 0 h 389"/>
                    <a:gd name="T110" fmla="*/ 39 w 205"/>
                    <a:gd name="T111" fmla="*/ 0 h 389"/>
                    <a:gd name="T112" fmla="*/ 32 w 205"/>
                    <a:gd name="T113" fmla="*/ 0 h 389"/>
                    <a:gd name="T114" fmla="*/ 26 w 205"/>
                    <a:gd name="T115" fmla="*/ 0 h 389"/>
                    <a:gd name="T116" fmla="*/ 16 w 205"/>
                    <a:gd name="T117" fmla="*/ 0 h 389"/>
                    <a:gd name="T118" fmla="*/ 9 w 205"/>
                    <a:gd name="T119" fmla="*/ 0 h 389"/>
                    <a:gd name="T120" fmla="*/ 4 w 205"/>
                    <a:gd name="T121" fmla="*/ 0 h 389"/>
                    <a:gd name="T122" fmla="*/ 3 w 205"/>
                    <a:gd name="T123" fmla="*/ 0 h 3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
                    <a:gd name="T187" fmla="*/ 0 h 389"/>
                    <a:gd name="T188" fmla="*/ 205 w 205"/>
                    <a:gd name="T189" fmla="*/ 389 h 3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 h="389">
                      <a:moveTo>
                        <a:pt x="3" y="297"/>
                      </a:moveTo>
                      <a:lnTo>
                        <a:pt x="3" y="266"/>
                      </a:lnTo>
                      <a:lnTo>
                        <a:pt x="1" y="198"/>
                      </a:lnTo>
                      <a:lnTo>
                        <a:pt x="0" y="121"/>
                      </a:lnTo>
                      <a:lnTo>
                        <a:pt x="0" y="71"/>
                      </a:lnTo>
                      <a:lnTo>
                        <a:pt x="11" y="56"/>
                      </a:lnTo>
                      <a:lnTo>
                        <a:pt x="22" y="43"/>
                      </a:lnTo>
                      <a:lnTo>
                        <a:pt x="33" y="31"/>
                      </a:lnTo>
                      <a:lnTo>
                        <a:pt x="43" y="20"/>
                      </a:lnTo>
                      <a:lnTo>
                        <a:pt x="53" y="12"/>
                      </a:lnTo>
                      <a:lnTo>
                        <a:pt x="62" y="5"/>
                      </a:lnTo>
                      <a:lnTo>
                        <a:pt x="69" y="2"/>
                      </a:lnTo>
                      <a:lnTo>
                        <a:pt x="74" y="0"/>
                      </a:lnTo>
                      <a:lnTo>
                        <a:pt x="84" y="7"/>
                      </a:lnTo>
                      <a:lnTo>
                        <a:pt x="91" y="17"/>
                      </a:lnTo>
                      <a:lnTo>
                        <a:pt x="94" y="23"/>
                      </a:lnTo>
                      <a:lnTo>
                        <a:pt x="94" y="28"/>
                      </a:lnTo>
                      <a:lnTo>
                        <a:pt x="97" y="51"/>
                      </a:lnTo>
                      <a:lnTo>
                        <a:pt x="100" y="49"/>
                      </a:lnTo>
                      <a:lnTo>
                        <a:pt x="106" y="46"/>
                      </a:lnTo>
                      <a:lnTo>
                        <a:pt x="111" y="43"/>
                      </a:lnTo>
                      <a:lnTo>
                        <a:pt x="114" y="41"/>
                      </a:lnTo>
                      <a:lnTo>
                        <a:pt x="124" y="35"/>
                      </a:lnTo>
                      <a:lnTo>
                        <a:pt x="136" y="28"/>
                      </a:lnTo>
                      <a:lnTo>
                        <a:pt x="147" y="23"/>
                      </a:lnTo>
                      <a:lnTo>
                        <a:pt x="159" y="18"/>
                      </a:lnTo>
                      <a:lnTo>
                        <a:pt x="168" y="15"/>
                      </a:lnTo>
                      <a:lnTo>
                        <a:pt x="178" y="13"/>
                      </a:lnTo>
                      <a:lnTo>
                        <a:pt x="185" y="13"/>
                      </a:lnTo>
                      <a:lnTo>
                        <a:pt x="189" y="15"/>
                      </a:lnTo>
                      <a:lnTo>
                        <a:pt x="191" y="15"/>
                      </a:lnTo>
                      <a:lnTo>
                        <a:pt x="191" y="17"/>
                      </a:lnTo>
                      <a:lnTo>
                        <a:pt x="189" y="25"/>
                      </a:lnTo>
                      <a:lnTo>
                        <a:pt x="185" y="38"/>
                      </a:lnTo>
                      <a:lnTo>
                        <a:pt x="178" y="51"/>
                      </a:lnTo>
                      <a:lnTo>
                        <a:pt x="169" y="64"/>
                      </a:lnTo>
                      <a:lnTo>
                        <a:pt x="165" y="71"/>
                      </a:lnTo>
                      <a:lnTo>
                        <a:pt x="205" y="279"/>
                      </a:lnTo>
                      <a:lnTo>
                        <a:pt x="163" y="283"/>
                      </a:lnTo>
                      <a:lnTo>
                        <a:pt x="163" y="297"/>
                      </a:lnTo>
                      <a:lnTo>
                        <a:pt x="162" y="315"/>
                      </a:lnTo>
                      <a:lnTo>
                        <a:pt x="158" y="333"/>
                      </a:lnTo>
                      <a:lnTo>
                        <a:pt x="149" y="348"/>
                      </a:lnTo>
                      <a:lnTo>
                        <a:pt x="140" y="362"/>
                      </a:lnTo>
                      <a:lnTo>
                        <a:pt x="127" y="372"/>
                      </a:lnTo>
                      <a:lnTo>
                        <a:pt x="114" y="382"/>
                      </a:lnTo>
                      <a:lnTo>
                        <a:pt x="98" y="387"/>
                      </a:lnTo>
                      <a:lnTo>
                        <a:pt x="82" y="389"/>
                      </a:lnTo>
                      <a:lnTo>
                        <a:pt x="74" y="389"/>
                      </a:lnTo>
                      <a:lnTo>
                        <a:pt x="66" y="387"/>
                      </a:lnTo>
                      <a:lnTo>
                        <a:pt x="59" y="385"/>
                      </a:lnTo>
                      <a:lnTo>
                        <a:pt x="52" y="382"/>
                      </a:lnTo>
                      <a:lnTo>
                        <a:pt x="45" y="377"/>
                      </a:lnTo>
                      <a:lnTo>
                        <a:pt x="39" y="372"/>
                      </a:lnTo>
                      <a:lnTo>
                        <a:pt x="32" y="367"/>
                      </a:lnTo>
                      <a:lnTo>
                        <a:pt x="26" y="361"/>
                      </a:lnTo>
                      <a:lnTo>
                        <a:pt x="16" y="348"/>
                      </a:lnTo>
                      <a:lnTo>
                        <a:pt x="9" y="331"/>
                      </a:lnTo>
                      <a:lnTo>
                        <a:pt x="4" y="315"/>
                      </a:lnTo>
                      <a:lnTo>
                        <a:pt x="3" y="297"/>
                      </a:lnTo>
                      <a:close/>
                    </a:path>
                  </a:pathLst>
                </a:custGeom>
                <a:solidFill>
                  <a:srgbClr val="D65E91"/>
                </a:solidFill>
                <a:ln w="9525">
                  <a:noFill/>
                  <a:round/>
                  <a:headEnd/>
                  <a:tailEnd/>
                </a:ln>
              </p:spPr>
              <p:txBody>
                <a:bodyPr/>
                <a:lstStyle/>
                <a:p>
                  <a:endParaRPr lang="en-AU"/>
                </a:p>
              </p:txBody>
            </p:sp>
            <p:sp>
              <p:nvSpPr>
                <p:cNvPr id="35085" name="Freeform 101"/>
                <p:cNvSpPr>
                  <a:spLocks/>
                </p:cNvSpPr>
                <p:nvPr/>
              </p:nvSpPr>
              <p:spPr bwMode="auto">
                <a:xfrm>
                  <a:off x="2184" y="2230"/>
                  <a:ext cx="202" cy="192"/>
                </a:xfrm>
                <a:custGeom>
                  <a:avLst/>
                  <a:gdLst>
                    <a:gd name="T0" fmla="*/ 3 w 202"/>
                    <a:gd name="T1" fmla="*/ 1 h 383"/>
                    <a:gd name="T2" fmla="*/ 3 w 202"/>
                    <a:gd name="T3" fmla="*/ 1 h 383"/>
                    <a:gd name="T4" fmla="*/ 1 w 202"/>
                    <a:gd name="T5" fmla="*/ 1 h 383"/>
                    <a:gd name="T6" fmla="*/ 1 w 202"/>
                    <a:gd name="T7" fmla="*/ 1 h 383"/>
                    <a:gd name="T8" fmla="*/ 0 w 202"/>
                    <a:gd name="T9" fmla="*/ 1 h 383"/>
                    <a:gd name="T10" fmla="*/ 11 w 202"/>
                    <a:gd name="T11" fmla="*/ 1 h 383"/>
                    <a:gd name="T12" fmla="*/ 22 w 202"/>
                    <a:gd name="T13" fmla="*/ 1 h 383"/>
                    <a:gd name="T14" fmla="*/ 33 w 202"/>
                    <a:gd name="T15" fmla="*/ 1 h 383"/>
                    <a:gd name="T16" fmla="*/ 43 w 202"/>
                    <a:gd name="T17" fmla="*/ 1 h 383"/>
                    <a:gd name="T18" fmla="*/ 53 w 202"/>
                    <a:gd name="T19" fmla="*/ 1 h 383"/>
                    <a:gd name="T20" fmla="*/ 62 w 202"/>
                    <a:gd name="T21" fmla="*/ 1 h 383"/>
                    <a:gd name="T22" fmla="*/ 69 w 202"/>
                    <a:gd name="T23" fmla="*/ 1 h 383"/>
                    <a:gd name="T24" fmla="*/ 74 w 202"/>
                    <a:gd name="T25" fmla="*/ 0 h 383"/>
                    <a:gd name="T26" fmla="*/ 84 w 202"/>
                    <a:gd name="T27" fmla="*/ 1 h 383"/>
                    <a:gd name="T28" fmla="*/ 91 w 202"/>
                    <a:gd name="T29" fmla="*/ 1 h 383"/>
                    <a:gd name="T30" fmla="*/ 94 w 202"/>
                    <a:gd name="T31" fmla="*/ 1 h 383"/>
                    <a:gd name="T32" fmla="*/ 94 w 202"/>
                    <a:gd name="T33" fmla="*/ 1 h 383"/>
                    <a:gd name="T34" fmla="*/ 95 w 202"/>
                    <a:gd name="T35" fmla="*/ 1 h 383"/>
                    <a:gd name="T36" fmla="*/ 98 w 202"/>
                    <a:gd name="T37" fmla="*/ 1 h 383"/>
                    <a:gd name="T38" fmla="*/ 106 w 202"/>
                    <a:gd name="T39" fmla="*/ 1 h 383"/>
                    <a:gd name="T40" fmla="*/ 111 w 202"/>
                    <a:gd name="T41" fmla="*/ 1 h 383"/>
                    <a:gd name="T42" fmla="*/ 114 w 202"/>
                    <a:gd name="T43" fmla="*/ 1 h 383"/>
                    <a:gd name="T44" fmla="*/ 124 w 202"/>
                    <a:gd name="T45" fmla="*/ 1 h 383"/>
                    <a:gd name="T46" fmla="*/ 134 w 202"/>
                    <a:gd name="T47" fmla="*/ 1 h 383"/>
                    <a:gd name="T48" fmla="*/ 146 w 202"/>
                    <a:gd name="T49" fmla="*/ 1 h 383"/>
                    <a:gd name="T50" fmla="*/ 156 w 202"/>
                    <a:gd name="T51" fmla="*/ 1 h 383"/>
                    <a:gd name="T52" fmla="*/ 166 w 202"/>
                    <a:gd name="T53" fmla="*/ 1 h 383"/>
                    <a:gd name="T54" fmla="*/ 175 w 202"/>
                    <a:gd name="T55" fmla="*/ 1 h 383"/>
                    <a:gd name="T56" fmla="*/ 182 w 202"/>
                    <a:gd name="T57" fmla="*/ 1 h 383"/>
                    <a:gd name="T58" fmla="*/ 188 w 202"/>
                    <a:gd name="T59" fmla="*/ 1 h 383"/>
                    <a:gd name="T60" fmla="*/ 188 w 202"/>
                    <a:gd name="T61" fmla="*/ 1 h 383"/>
                    <a:gd name="T62" fmla="*/ 188 w 202"/>
                    <a:gd name="T63" fmla="*/ 1 h 383"/>
                    <a:gd name="T64" fmla="*/ 188 w 202"/>
                    <a:gd name="T65" fmla="*/ 1 h 383"/>
                    <a:gd name="T66" fmla="*/ 188 w 202"/>
                    <a:gd name="T67" fmla="*/ 1 h 383"/>
                    <a:gd name="T68" fmla="*/ 187 w 202"/>
                    <a:gd name="T69" fmla="*/ 1 h 383"/>
                    <a:gd name="T70" fmla="*/ 182 w 202"/>
                    <a:gd name="T71" fmla="*/ 1 h 383"/>
                    <a:gd name="T72" fmla="*/ 176 w 202"/>
                    <a:gd name="T73" fmla="*/ 1 h 383"/>
                    <a:gd name="T74" fmla="*/ 168 w 202"/>
                    <a:gd name="T75" fmla="*/ 1 h 383"/>
                    <a:gd name="T76" fmla="*/ 163 w 202"/>
                    <a:gd name="T77" fmla="*/ 1 h 383"/>
                    <a:gd name="T78" fmla="*/ 202 w 202"/>
                    <a:gd name="T79" fmla="*/ 1 h 383"/>
                    <a:gd name="T80" fmla="*/ 162 w 202"/>
                    <a:gd name="T81" fmla="*/ 1 h 383"/>
                    <a:gd name="T82" fmla="*/ 162 w 202"/>
                    <a:gd name="T83" fmla="*/ 1 h 383"/>
                    <a:gd name="T84" fmla="*/ 161 w 202"/>
                    <a:gd name="T85" fmla="*/ 1 h 383"/>
                    <a:gd name="T86" fmla="*/ 156 w 202"/>
                    <a:gd name="T87" fmla="*/ 1 h 383"/>
                    <a:gd name="T88" fmla="*/ 149 w 202"/>
                    <a:gd name="T89" fmla="*/ 1 h 383"/>
                    <a:gd name="T90" fmla="*/ 139 w 202"/>
                    <a:gd name="T91" fmla="*/ 1 h 383"/>
                    <a:gd name="T92" fmla="*/ 127 w 202"/>
                    <a:gd name="T93" fmla="*/ 1 h 383"/>
                    <a:gd name="T94" fmla="*/ 113 w 202"/>
                    <a:gd name="T95" fmla="*/ 1 h 383"/>
                    <a:gd name="T96" fmla="*/ 98 w 202"/>
                    <a:gd name="T97" fmla="*/ 1 h 383"/>
                    <a:gd name="T98" fmla="*/ 82 w 202"/>
                    <a:gd name="T99" fmla="*/ 1 h 383"/>
                    <a:gd name="T100" fmla="*/ 74 w 202"/>
                    <a:gd name="T101" fmla="*/ 1 h 383"/>
                    <a:gd name="T102" fmla="*/ 66 w 202"/>
                    <a:gd name="T103" fmla="*/ 1 h 383"/>
                    <a:gd name="T104" fmla="*/ 59 w 202"/>
                    <a:gd name="T105" fmla="*/ 1 h 383"/>
                    <a:gd name="T106" fmla="*/ 52 w 202"/>
                    <a:gd name="T107" fmla="*/ 1 h 383"/>
                    <a:gd name="T108" fmla="*/ 45 w 202"/>
                    <a:gd name="T109" fmla="*/ 1 h 383"/>
                    <a:gd name="T110" fmla="*/ 39 w 202"/>
                    <a:gd name="T111" fmla="*/ 1 h 383"/>
                    <a:gd name="T112" fmla="*/ 32 w 202"/>
                    <a:gd name="T113" fmla="*/ 1 h 383"/>
                    <a:gd name="T114" fmla="*/ 26 w 202"/>
                    <a:gd name="T115" fmla="*/ 1 h 383"/>
                    <a:gd name="T116" fmla="*/ 16 w 202"/>
                    <a:gd name="T117" fmla="*/ 1 h 383"/>
                    <a:gd name="T118" fmla="*/ 9 w 202"/>
                    <a:gd name="T119" fmla="*/ 1 h 383"/>
                    <a:gd name="T120" fmla="*/ 4 w 202"/>
                    <a:gd name="T121" fmla="*/ 1 h 383"/>
                    <a:gd name="T122" fmla="*/ 3 w 202"/>
                    <a:gd name="T123" fmla="*/ 1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
                    <a:gd name="T187" fmla="*/ 0 h 383"/>
                    <a:gd name="T188" fmla="*/ 202 w 202"/>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 h="383">
                      <a:moveTo>
                        <a:pt x="3" y="294"/>
                      </a:moveTo>
                      <a:lnTo>
                        <a:pt x="3" y="264"/>
                      </a:lnTo>
                      <a:lnTo>
                        <a:pt x="1" y="194"/>
                      </a:lnTo>
                      <a:lnTo>
                        <a:pt x="1" y="119"/>
                      </a:lnTo>
                      <a:lnTo>
                        <a:pt x="0" y="69"/>
                      </a:lnTo>
                      <a:lnTo>
                        <a:pt x="11" y="55"/>
                      </a:lnTo>
                      <a:lnTo>
                        <a:pt x="22" y="42"/>
                      </a:lnTo>
                      <a:lnTo>
                        <a:pt x="33" y="29"/>
                      </a:lnTo>
                      <a:lnTo>
                        <a:pt x="43" y="20"/>
                      </a:lnTo>
                      <a:lnTo>
                        <a:pt x="53" y="11"/>
                      </a:lnTo>
                      <a:lnTo>
                        <a:pt x="62" y="5"/>
                      </a:lnTo>
                      <a:lnTo>
                        <a:pt x="69" y="2"/>
                      </a:lnTo>
                      <a:lnTo>
                        <a:pt x="74" y="0"/>
                      </a:lnTo>
                      <a:lnTo>
                        <a:pt x="84" y="7"/>
                      </a:lnTo>
                      <a:lnTo>
                        <a:pt x="91" y="16"/>
                      </a:lnTo>
                      <a:lnTo>
                        <a:pt x="94" y="23"/>
                      </a:lnTo>
                      <a:lnTo>
                        <a:pt x="94" y="28"/>
                      </a:lnTo>
                      <a:lnTo>
                        <a:pt x="95" y="51"/>
                      </a:lnTo>
                      <a:lnTo>
                        <a:pt x="98" y="49"/>
                      </a:lnTo>
                      <a:lnTo>
                        <a:pt x="106" y="44"/>
                      </a:lnTo>
                      <a:lnTo>
                        <a:pt x="111" y="41"/>
                      </a:lnTo>
                      <a:lnTo>
                        <a:pt x="114" y="39"/>
                      </a:lnTo>
                      <a:lnTo>
                        <a:pt x="124" y="33"/>
                      </a:lnTo>
                      <a:lnTo>
                        <a:pt x="134" y="28"/>
                      </a:lnTo>
                      <a:lnTo>
                        <a:pt x="146" y="23"/>
                      </a:lnTo>
                      <a:lnTo>
                        <a:pt x="156" y="18"/>
                      </a:lnTo>
                      <a:lnTo>
                        <a:pt x="166" y="15"/>
                      </a:lnTo>
                      <a:lnTo>
                        <a:pt x="175" y="13"/>
                      </a:lnTo>
                      <a:lnTo>
                        <a:pt x="182" y="13"/>
                      </a:lnTo>
                      <a:lnTo>
                        <a:pt x="188" y="15"/>
                      </a:lnTo>
                      <a:lnTo>
                        <a:pt x="188" y="16"/>
                      </a:lnTo>
                      <a:lnTo>
                        <a:pt x="187" y="24"/>
                      </a:lnTo>
                      <a:lnTo>
                        <a:pt x="182" y="38"/>
                      </a:lnTo>
                      <a:lnTo>
                        <a:pt x="176" y="51"/>
                      </a:lnTo>
                      <a:lnTo>
                        <a:pt x="168" y="64"/>
                      </a:lnTo>
                      <a:lnTo>
                        <a:pt x="163" y="69"/>
                      </a:lnTo>
                      <a:lnTo>
                        <a:pt x="202" y="276"/>
                      </a:lnTo>
                      <a:lnTo>
                        <a:pt x="162" y="279"/>
                      </a:lnTo>
                      <a:lnTo>
                        <a:pt x="162" y="294"/>
                      </a:lnTo>
                      <a:lnTo>
                        <a:pt x="161" y="312"/>
                      </a:lnTo>
                      <a:lnTo>
                        <a:pt x="156" y="328"/>
                      </a:lnTo>
                      <a:lnTo>
                        <a:pt x="149" y="344"/>
                      </a:lnTo>
                      <a:lnTo>
                        <a:pt x="139" y="357"/>
                      </a:lnTo>
                      <a:lnTo>
                        <a:pt x="127" y="369"/>
                      </a:lnTo>
                      <a:lnTo>
                        <a:pt x="113" y="377"/>
                      </a:lnTo>
                      <a:lnTo>
                        <a:pt x="98" y="382"/>
                      </a:lnTo>
                      <a:lnTo>
                        <a:pt x="82" y="383"/>
                      </a:lnTo>
                      <a:lnTo>
                        <a:pt x="74" y="383"/>
                      </a:lnTo>
                      <a:lnTo>
                        <a:pt x="66" y="382"/>
                      </a:lnTo>
                      <a:lnTo>
                        <a:pt x="59" y="380"/>
                      </a:lnTo>
                      <a:lnTo>
                        <a:pt x="52" y="377"/>
                      </a:lnTo>
                      <a:lnTo>
                        <a:pt x="45" y="372"/>
                      </a:lnTo>
                      <a:lnTo>
                        <a:pt x="39" y="369"/>
                      </a:lnTo>
                      <a:lnTo>
                        <a:pt x="32" y="364"/>
                      </a:lnTo>
                      <a:lnTo>
                        <a:pt x="26" y="357"/>
                      </a:lnTo>
                      <a:lnTo>
                        <a:pt x="16" y="343"/>
                      </a:lnTo>
                      <a:lnTo>
                        <a:pt x="9" y="328"/>
                      </a:lnTo>
                      <a:lnTo>
                        <a:pt x="4" y="312"/>
                      </a:lnTo>
                      <a:lnTo>
                        <a:pt x="3" y="294"/>
                      </a:lnTo>
                      <a:close/>
                    </a:path>
                  </a:pathLst>
                </a:custGeom>
                <a:solidFill>
                  <a:srgbClr val="D86B9B"/>
                </a:solidFill>
                <a:ln w="9525">
                  <a:noFill/>
                  <a:round/>
                  <a:headEnd/>
                  <a:tailEnd/>
                </a:ln>
              </p:spPr>
              <p:txBody>
                <a:bodyPr/>
                <a:lstStyle/>
                <a:p>
                  <a:endParaRPr lang="en-AU"/>
                </a:p>
              </p:txBody>
            </p:sp>
            <p:sp>
              <p:nvSpPr>
                <p:cNvPr id="35086" name="Freeform 102"/>
                <p:cNvSpPr>
                  <a:spLocks/>
                </p:cNvSpPr>
                <p:nvPr/>
              </p:nvSpPr>
              <p:spPr bwMode="auto">
                <a:xfrm>
                  <a:off x="2185" y="2231"/>
                  <a:ext cx="199" cy="189"/>
                </a:xfrm>
                <a:custGeom>
                  <a:avLst/>
                  <a:gdLst>
                    <a:gd name="T0" fmla="*/ 3 w 199"/>
                    <a:gd name="T1" fmla="*/ 1 h 378"/>
                    <a:gd name="T2" fmla="*/ 3 w 199"/>
                    <a:gd name="T3" fmla="*/ 1 h 378"/>
                    <a:gd name="T4" fmla="*/ 2 w 199"/>
                    <a:gd name="T5" fmla="*/ 1 h 378"/>
                    <a:gd name="T6" fmla="*/ 0 w 199"/>
                    <a:gd name="T7" fmla="*/ 1 h 378"/>
                    <a:gd name="T8" fmla="*/ 0 w 199"/>
                    <a:gd name="T9" fmla="*/ 1 h 378"/>
                    <a:gd name="T10" fmla="*/ 12 w 199"/>
                    <a:gd name="T11" fmla="*/ 1 h 378"/>
                    <a:gd name="T12" fmla="*/ 22 w 199"/>
                    <a:gd name="T13" fmla="*/ 1 h 378"/>
                    <a:gd name="T14" fmla="*/ 34 w 199"/>
                    <a:gd name="T15" fmla="*/ 1 h 378"/>
                    <a:gd name="T16" fmla="*/ 44 w 199"/>
                    <a:gd name="T17" fmla="*/ 1 h 378"/>
                    <a:gd name="T18" fmla="*/ 52 w 199"/>
                    <a:gd name="T19" fmla="*/ 1 h 378"/>
                    <a:gd name="T20" fmla="*/ 61 w 199"/>
                    <a:gd name="T21" fmla="*/ 1 h 378"/>
                    <a:gd name="T22" fmla="*/ 67 w 199"/>
                    <a:gd name="T23" fmla="*/ 1 h 378"/>
                    <a:gd name="T24" fmla="*/ 71 w 199"/>
                    <a:gd name="T25" fmla="*/ 0 h 378"/>
                    <a:gd name="T26" fmla="*/ 83 w 199"/>
                    <a:gd name="T27" fmla="*/ 1 h 378"/>
                    <a:gd name="T28" fmla="*/ 89 w 199"/>
                    <a:gd name="T29" fmla="*/ 1 h 378"/>
                    <a:gd name="T30" fmla="*/ 92 w 199"/>
                    <a:gd name="T31" fmla="*/ 1 h 378"/>
                    <a:gd name="T32" fmla="*/ 92 w 199"/>
                    <a:gd name="T33" fmla="*/ 1 h 378"/>
                    <a:gd name="T34" fmla="*/ 94 w 199"/>
                    <a:gd name="T35" fmla="*/ 1 h 378"/>
                    <a:gd name="T36" fmla="*/ 97 w 199"/>
                    <a:gd name="T37" fmla="*/ 1 h 378"/>
                    <a:gd name="T38" fmla="*/ 103 w 199"/>
                    <a:gd name="T39" fmla="*/ 1 h 378"/>
                    <a:gd name="T40" fmla="*/ 109 w 199"/>
                    <a:gd name="T41" fmla="*/ 1 h 378"/>
                    <a:gd name="T42" fmla="*/ 112 w 199"/>
                    <a:gd name="T43" fmla="*/ 1 h 378"/>
                    <a:gd name="T44" fmla="*/ 122 w 199"/>
                    <a:gd name="T45" fmla="*/ 1 h 378"/>
                    <a:gd name="T46" fmla="*/ 133 w 199"/>
                    <a:gd name="T47" fmla="*/ 1 h 378"/>
                    <a:gd name="T48" fmla="*/ 144 w 199"/>
                    <a:gd name="T49" fmla="*/ 1 h 378"/>
                    <a:gd name="T50" fmla="*/ 155 w 199"/>
                    <a:gd name="T51" fmla="*/ 1 h 378"/>
                    <a:gd name="T52" fmla="*/ 164 w 199"/>
                    <a:gd name="T53" fmla="*/ 1 h 378"/>
                    <a:gd name="T54" fmla="*/ 173 w 199"/>
                    <a:gd name="T55" fmla="*/ 1 h 378"/>
                    <a:gd name="T56" fmla="*/ 180 w 199"/>
                    <a:gd name="T57" fmla="*/ 1 h 378"/>
                    <a:gd name="T58" fmla="*/ 184 w 199"/>
                    <a:gd name="T59" fmla="*/ 1 h 378"/>
                    <a:gd name="T60" fmla="*/ 186 w 199"/>
                    <a:gd name="T61" fmla="*/ 1 h 378"/>
                    <a:gd name="T62" fmla="*/ 186 w 199"/>
                    <a:gd name="T63" fmla="*/ 1 h 378"/>
                    <a:gd name="T64" fmla="*/ 186 w 199"/>
                    <a:gd name="T65" fmla="*/ 1 h 378"/>
                    <a:gd name="T66" fmla="*/ 186 w 199"/>
                    <a:gd name="T67" fmla="*/ 1 h 378"/>
                    <a:gd name="T68" fmla="*/ 184 w 199"/>
                    <a:gd name="T69" fmla="*/ 1 h 378"/>
                    <a:gd name="T70" fmla="*/ 180 w 199"/>
                    <a:gd name="T71" fmla="*/ 1 h 378"/>
                    <a:gd name="T72" fmla="*/ 173 w 199"/>
                    <a:gd name="T73" fmla="*/ 1 h 378"/>
                    <a:gd name="T74" fmla="*/ 165 w 199"/>
                    <a:gd name="T75" fmla="*/ 1 h 378"/>
                    <a:gd name="T76" fmla="*/ 161 w 199"/>
                    <a:gd name="T77" fmla="*/ 1 h 378"/>
                    <a:gd name="T78" fmla="*/ 199 w 199"/>
                    <a:gd name="T79" fmla="*/ 1 h 378"/>
                    <a:gd name="T80" fmla="*/ 160 w 199"/>
                    <a:gd name="T81" fmla="*/ 1 h 378"/>
                    <a:gd name="T82" fmla="*/ 160 w 199"/>
                    <a:gd name="T83" fmla="*/ 1 h 378"/>
                    <a:gd name="T84" fmla="*/ 158 w 199"/>
                    <a:gd name="T85" fmla="*/ 1 h 378"/>
                    <a:gd name="T86" fmla="*/ 154 w 199"/>
                    <a:gd name="T87" fmla="*/ 1 h 378"/>
                    <a:gd name="T88" fmla="*/ 146 w 199"/>
                    <a:gd name="T89" fmla="*/ 1 h 378"/>
                    <a:gd name="T90" fmla="*/ 136 w 199"/>
                    <a:gd name="T91" fmla="*/ 1 h 378"/>
                    <a:gd name="T92" fmla="*/ 125 w 199"/>
                    <a:gd name="T93" fmla="*/ 1 h 378"/>
                    <a:gd name="T94" fmla="*/ 112 w 199"/>
                    <a:gd name="T95" fmla="*/ 1 h 378"/>
                    <a:gd name="T96" fmla="*/ 97 w 199"/>
                    <a:gd name="T97" fmla="*/ 1 h 378"/>
                    <a:gd name="T98" fmla="*/ 81 w 199"/>
                    <a:gd name="T99" fmla="*/ 1 h 378"/>
                    <a:gd name="T100" fmla="*/ 73 w 199"/>
                    <a:gd name="T101" fmla="*/ 1 h 378"/>
                    <a:gd name="T102" fmla="*/ 65 w 199"/>
                    <a:gd name="T103" fmla="*/ 1 h 378"/>
                    <a:gd name="T104" fmla="*/ 58 w 199"/>
                    <a:gd name="T105" fmla="*/ 1 h 378"/>
                    <a:gd name="T106" fmla="*/ 51 w 199"/>
                    <a:gd name="T107" fmla="*/ 1 h 378"/>
                    <a:gd name="T108" fmla="*/ 44 w 199"/>
                    <a:gd name="T109" fmla="*/ 1 h 378"/>
                    <a:gd name="T110" fmla="*/ 38 w 199"/>
                    <a:gd name="T111" fmla="*/ 1 h 378"/>
                    <a:gd name="T112" fmla="*/ 32 w 199"/>
                    <a:gd name="T113" fmla="*/ 1 h 378"/>
                    <a:gd name="T114" fmla="*/ 26 w 199"/>
                    <a:gd name="T115" fmla="*/ 1 h 378"/>
                    <a:gd name="T116" fmla="*/ 16 w 199"/>
                    <a:gd name="T117" fmla="*/ 1 h 378"/>
                    <a:gd name="T118" fmla="*/ 9 w 199"/>
                    <a:gd name="T119" fmla="*/ 1 h 378"/>
                    <a:gd name="T120" fmla="*/ 5 w 199"/>
                    <a:gd name="T121" fmla="*/ 1 h 378"/>
                    <a:gd name="T122" fmla="*/ 3 w 199"/>
                    <a:gd name="T123" fmla="*/ 1 h 3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9"/>
                    <a:gd name="T187" fmla="*/ 0 h 378"/>
                    <a:gd name="T188" fmla="*/ 199 w 199"/>
                    <a:gd name="T189" fmla="*/ 378 h 3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9" h="378">
                      <a:moveTo>
                        <a:pt x="3" y="290"/>
                      </a:moveTo>
                      <a:lnTo>
                        <a:pt x="3" y="261"/>
                      </a:lnTo>
                      <a:lnTo>
                        <a:pt x="2" y="192"/>
                      </a:lnTo>
                      <a:lnTo>
                        <a:pt x="0" y="117"/>
                      </a:lnTo>
                      <a:lnTo>
                        <a:pt x="0" y="68"/>
                      </a:lnTo>
                      <a:lnTo>
                        <a:pt x="12" y="53"/>
                      </a:lnTo>
                      <a:lnTo>
                        <a:pt x="22" y="40"/>
                      </a:lnTo>
                      <a:lnTo>
                        <a:pt x="34" y="29"/>
                      </a:lnTo>
                      <a:lnTo>
                        <a:pt x="44" y="19"/>
                      </a:lnTo>
                      <a:lnTo>
                        <a:pt x="52" y="11"/>
                      </a:lnTo>
                      <a:lnTo>
                        <a:pt x="61" y="5"/>
                      </a:lnTo>
                      <a:lnTo>
                        <a:pt x="67" y="1"/>
                      </a:lnTo>
                      <a:lnTo>
                        <a:pt x="71" y="0"/>
                      </a:lnTo>
                      <a:lnTo>
                        <a:pt x="83" y="6"/>
                      </a:lnTo>
                      <a:lnTo>
                        <a:pt x="89" y="16"/>
                      </a:lnTo>
                      <a:lnTo>
                        <a:pt x="92" y="22"/>
                      </a:lnTo>
                      <a:lnTo>
                        <a:pt x="92" y="27"/>
                      </a:lnTo>
                      <a:lnTo>
                        <a:pt x="94" y="50"/>
                      </a:lnTo>
                      <a:lnTo>
                        <a:pt x="97" y="49"/>
                      </a:lnTo>
                      <a:lnTo>
                        <a:pt x="103" y="44"/>
                      </a:lnTo>
                      <a:lnTo>
                        <a:pt x="109" y="40"/>
                      </a:lnTo>
                      <a:lnTo>
                        <a:pt x="112" y="39"/>
                      </a:lnTo>
                      <a:lnTo>
                        <a:pt x="122" y="32"/>
                      </a:lnTo>
                      <a:lnTo>
                        <a:pt x="133" y="26"/>
                      </a:lnTo>
                      <a:lnTo>
                        <a:pt x="144" y="21"/>
                      </a:lnTo>
                      <a:lnTo>
                        <a:pt x="155" y="18"/>
                      </a:lnTo>
                      <a:lnTo>
                        <a:pt x="164" y="14"/>
                      </a:lnTo>
                      <a:lnTo>
                        <a:pt x="173" y="13"/>
                      </a:lnTo>
                      <a:lnTo>
                        <a:pt x="180" y="13"/>
                      </a:lnTo>
                      <a:lnTo>
                        <a:pt x="184" y="14"/>
                      </a:lnTo>
                      <a:lnTo>
                        <a:pt x="186" y="14"/>
                      </a:lnTo>
                      <a:lnTo>
                        <a:pt x="186" y="16"/>
                      </a:lnTo>
                      <a:lnTo>
                        <a:pt x="184" y="24"/>
                      </a:lnTo>
                      <a:lnTo>
                        <a:pt x="180" y="36"/>
                      </a:lnTo>
                      <a:lnTo>
                        <a:pt x="173" y="50"/>
                      </a:lnTo>
                      <a:lnTo>
                        <a:pt x="165" y="62"/>
                      </a:lnTo>
                      <a:lnTo>
                        <a:pt x="161" y="68"/>
                      </a:lnTo>
                      <a:lnTo>
                        <a:pt x="199" y="272"/>
                      </a:lnTo>
                      <a:lnTo>
                        <a:pt x="160" y="275"/>
                      </a:lnTo>
                      <a:lnTo>
                        <a:pt x="160" y="290"/>
                      </a:lnTo>
                      <a:lnTo>
                        <a:pt x="158" y="308"/>
                      </a:lnTo>
                      <a:lnTo>
                        <a:pt x="154" y="324"/>
                      </a:lnTo>
                      <a:lnTo>
                        <a:pt x="146" y="339"/>
                      </a:lnTo>
                      <a:lnTo>
                        <a:pt x="136" y="352"/>
                      </a:lnTo>
                      <a:lnTo>
                        <a:pt x="125" y="363"/>
                      </a:lnTo>
                      <a:lnTo>
                        <a:pt x="112" y="372"/>
                      </a:lnTo>
                      <a:lnTo>
                        <a:pt x="97" y="376"/>
                      </a:lnTo>
                      <a:lnTo>
                        <a:pt x="81" y="378"/>
                      </a:lnTo>
                      <a:lnTo>
                        <a:pt x="73" y="378"/>
                      </a:lnTo>
                      <a:lnTo>
                        <a:pt x="65" y="376"/>
                      </a:lnTo>
                      <a:lnTo>
                        <a:pt x="58" y="375"/>
                      </a:lnTo>
                      <a:lnTo>
                        <a:pt x="51" y="372"/>
                      </a:lnTo>
                      <a:lnTo>
                        <a:pt x="44" y="368"/>
                      </a:lnTo>
                      <a:lnTo>
                        <a:pt x="38" y="363"/>
                      </a:lnTo>
                      <a:lnTo>
                        <a:pt x="32" y="358"/>
                      </a:lnTo>
                      <a:lnTo>
                        <a:pt x="26" y="352"/>
                      </a:lnTo>
                      <a:lnTo>
                        <a:pt x="16" y="339"/>
                      </a:lnTo>
                      <a:lnTo>
                        <a:pt x="9" y="323"/>
                      </a:lnTo>
                      <a:lnTo>
                        <a:pt x="5" y="306"/>
                      </a:lnTo>
                      <a:lnTo>
                        <a:pt x="3" y="290"/>
                      </a:lnTo>
                      <a:close/>
                    </a:path>
                  </a:pathLst>
                </a:custGeom>
                <a:solidFill>
                  <a:srgbClr val="DD7AA5"/>
                </a:solidFill>
                <a:ln w="9525">
                  <a:noFill/>
                  <a:round/>
                  <a:headEnd/>
                  <a:tailEnd/>
                </a:ln>
              </p:spPr>
              <p:txBody>
                <a:bodyPr/>
                <a:lstStyle/>
                <a:p>
                  <a:endParaRPr lang="en-AU"/>
                </a:p>
              </p:txBody>
            </p:sp>
            <p:sp>
              <p:nvSpPr>
                <p:cNvPr id="35087" name="Freeform 103"/>
                <p:cNvSpPr>
                  <a:spLocks/>
                </p:cNvSpPr>
                <p:nvPr/>
              </p:nvSpPr>
              <p:spPr bwMode="auto">
                <a:xfrm>
                  <a:off x="2187" y="2232"/>
                  <a:ext cx="195" cy="187"/>
                </a:xfrm>
                <a:custGeom>
                  <a:avLst/>
                  <a:gdLst>
                    <a:gd name="T0" fmla="*/ 3 w 195"/>
                    <a:gd name="T1" fmla="*/ 0 h 375"/>
                    <a:gd name="T2" fmla="*/ 3 w 195"/>
                    <a:gd name="T3" fmla="*/ 0 h 375"/>
                    <a:gd name="T4" fmla="*/ 1 w 195"/>
                    <a:gd name="T5" fmla="*/ 0 h 375"/>
                    <a:gd name="T6" fmla="*/ 0 w 195"/>
                    <a:gd name="T7" fmla="*/ 0 h 375"/>
                    <a:gd name="T8" fmla="*/ 0 w 195"/>
                    <a:gd name="T9" fmla="*/ 0 h 375"/>
                    <a:gd name="T10" fmla="*/ 10 w 195"/>
                    <a:gd name="T11" fmla="*/ 0 h 375"/>
                    <a:gd name="T12" fmla="*/ 21 w 195"/>
                    <a:gd name="T13" fmla="*/ 0 h 375"/>
                    <a:gd name="T14" fmla="*/ 32 w 195"/>
                    <a:gd name="T15" fmla="*/ 0 h 375"/>
                    <a:gd name="T16" fmla="*/ 42 w 195"/>
                    <a:gd name="T17" fmla="*/ 0 h 375"/>
                    <a:gd name="T18" fmla="*/ 50 w 195"/>
                    <a:gd name="T19" fmla="*/ 0 h 375"/>
                    <a:gd name="T20" fmla="*/ 59 w 195"/>
                    <a:gd name="T21" fmla="*/ 0 h 375"/>
                    <a:gd name="T22" fmla="*/ 65 w 195"/>
                    <a:gd name="T23" fmla="*/ 0 h 375"/>
                    <a:gd name="T24" fmla="*/ 69 w 195"/>
                    <a:gd name="T25" fmla="*/ 0 h 375"/>
                    <a:gd name="T26" fmla="*/ 79 w 195"/>
                    <a:gd name="T27" fmla="*/ 0 h 375"/>
                    <a:gd name="T28" fmla="*/ 87 w 195"/>
                    <a:gd name="T29" fmla="*/ 0 h 375"/>
                    <a:gd name="T30" fmla="*/ 90 w 195"/>
                    <a:gd name="T31" fmla="*/ 0 h 375"/>
                    <a:gd name="T32" fmla="*/ 90 w 195"/>
                    <a:gd name="T33" fmla="*/ 0 h 375"/>
                    <a:gd name="T34" fmla="*/ 92 w 195"/>
                    <a:gd name="T35" fmla="*/ 0 h 375"/>
                    <a:gd name="T36" fmla="*/ 95 w 195"/>
                    <a:gd name="T37" fmla="*/ 0 h 375"/>
                    <a:gd name="T38" fmla="*/ 101 w 195"/>
                    <a:gd name="T39" fmla="*/ 0 h 375"/>
                    <a:gd name="T40" fmla="*/ 107 w 195"/>
                    <a:gd name="T41" fmla="*/ 0 h 375"/>
                    <a:gd name="T42" fmla="*/ 110 w 195"/>
                    <a:gd name="T43" fmla="*/ 0 h 375"/>
                    <a:gd name="T44" fmla="*/ 120 w 195"/>
                    <a:gd name="T45" fmla="*/ 0 h 375"/>
                    <a:gd name="T46" fmla="*/ 130 w 195"/>
                    <a:gd name="T47" fmla="*/ 0 h 375"/>
                    <a:gd name="T48" fmla="*/ 142 w 195"/>
                    <a:gd name="T49" fmla="*/ 0 h 375"/>
                    <a:gd name="T50" fmla="*/ 152 w 195"/>
                    <a:gd name="T51" fmla="*/ 0 h 375"/>
                    <a:gd name="T52" fmla="*/ 160 w 195"/>
                    <a:gd name="T53" fmla="*/ 0 h 375"/>
                    <a:gd name="T54" fmla="*/ 169 w 195"/>
                    <a:gd name="T55" fmla="*/ 0 h 375"/>
                    <a:gd name="T56" fmla="*/ 176 w 195"/>
                    <a:gd name="T57" fmla="*/ 0 h 375"/>
                    <a:gd name="T58" fmla="*/ 181 w 195"/>
                    <a:gd name="T59" fmla="*/ 0 h 375"/>
                    <a:gd name="T60" fmla="*/ 182 w 195"/>
                    <a:gd name="T61" fmla="*/ 0 h 375"/>
                    <a:gd name="T62" fmla="*/ 182 w 195"/>
                    <a:gd name="T63" fmla="*/ 0 h 375"/>
                    <a:gd name="T64" fmla="*/ 182 w 195"/>
                    <a:gd name="T65" fmla="*/ 0 h 375"/>
                    <a:gd name="T66" fmla="*/ 182 w 195"/>
                    <a:gd name="T67" fmla="*/ 0 h 375"/>
                    <a:gd name="T68" fmla="*/ 181 w 195"/>
                    <a:gd name="T69" fmla="*/ 0 h 375"/>
                    <a:gd name="T70" fmla="*/ 176 w 195"/>
                    <a:gd name="T71" fmla="*/ 0 h 375"/>
                    <a:gd name="T72" fmla="*/ 169 w 195"/>
                    <a:gd name="T73" fmla="*/ 0 h 375"/>
                    <a:gd name="T74" fmla="*/ 162 w 195"/>
                    <a:gd name="T75" fmla="*/ 0 h 375"/>
                    <a:gd name="T76" fmla="*/ 158 w 195"/>
                    <a:gd name="T77" fmla="*/ 0 h 375"/>
                    <a:gd name="T78" fmla="*/ 195 w 195"/>
                    <a:gd name="T79" fmla="*/ 0 h 375"/>
                    <a:gd name="T80" fmla="*/ 156 w 195"/>
                    <a:gd name="T81" fmla="*/ 0 h 375"/>
                    <a:gd name="T82" fmla="*/ 156 w 195"/>
                    <a:gd name="T83" fmla="*/ 0 h 375"/>
                    <a:gd name="T84" fmla="*/ 155 w 195"/>
                    <a:gd name="T85" fmla="*/ 0 h 375"/>
                    <a:gd name="T86" fmla="*/ 150 w 195"/>
                    <a:gd name="T87" fmla="*/ 0 h 375"/>
                    <a:gd name="T88" fmla="*/ 143 w 195"/>
                    <a:gd name="T89" fmla="*/ 0 h 375"/>
                    <a:gd name="T90" fmla="*/ 133 w 195"/>
                    <a:gd name="T91" fmla="*/ 0 h 375"/>
                    <a:gd name="T92" fmla="*/ 123 w 195"/>
                    <a:gd name="T93" fmla="*/ 0 h 375"/>
                    <a:gd name="T94" fmla="*/ 110 w 195"/>
                    <a:gd name="T95" fmla="*/ 0 h 375"/>
                    <a:gd name="T96" fmla="*/ 95 w 195"/>
                    <a:gd name="T97" fmla="*/ 0 h 375"/>
                    <a:gd name="T98" fmla="*/ 79 w 195"/>
                    <a:gd name="T99" fmla="*/ 0 h 375"/>
                    <a:gd name="T100" fmla="*/ 71 w 195"/>
                    <a:gd name="T101" fmla="*/ 0 h 375"/>
                    <a:gd name="T102" fmla="*/ 63 w 195"/>
                    <a:gd name="T103" fmla="*/ 0 h 375"/>
                    <a:gd name="T104" fmla="*/ 56 w 195"/>
                    <a:gd name="T105" fmla="*/ 0 h 375"/>
                    <a:gd name="T106" fmla="*/ 49 w 195"/>
                    <a:gd name="T107" fmla="*/ 0 h 375"/>
                    <a:gd name="T108" fmla="*/ 42 w 195"/>
                    <a:gd name="T109" fmla="*/ 0 h 375"/>
                    <a:gd name="T110" fmla="*/ 36 w 195"/>
                    <a:gd name="T111" fmla="*/ 0 h 375"/>
                    <a:gd name="T112" fmla="*/ 30 w 195"/>
                    <a:gd name="T113" fmla="*/ 0 h 375"/>
                    <a:gd name="T114" fmla="*/ 24 w 195"/>
                    <a:gd name="T115" fmla="*/ 0 h 375"/>
                    <a:gd name="T116" fmla="*/ 14 w 195"/>
                    <a:gd name="T117" fmla="*/ 0 h 375"/>
                    <a:gd name="T118" fmla="*/ 8 w 195"/>
                    <a:gd name="T119" fmla="*/ 0 h 375"/>
                    <a:gd name="T120" fmla="*/ 4 w 195"/>
                    <a:gd name="T121" fmla="*/ 0 h 375"/>
                    <a:gd name="T122" fmla="*/ 3 w 195"/>
                    <a:gd name="T123" fmla="*/ 0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5"/>
                    <a:gd name="T187" fmla="*/ 0 h 375"/>
                    <a:gd name="T188" fmla="*/ 195 w 195"/>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5" h="375">
                      <a:moveTo>
                        <a:pt x="3" y="287"/>
                      </a:moveTo>
                      <a:lnTo>
                        <a:pt x="3" y="258"/>
                      </a:lnTo>
                      <a:lnTo>
                        <a:pt x="1" y="191"/>
                      </a:lnTo>
                      <a:lnTo>
                        <a:pt x="0" y="116"/>
                      </a:lnTo>
                      <a:lnTo>
                        <a:pt x="0" y="67"/>
                      </a:lnTo>
                      <a:lnTo>
                        <a:pt x="10" y="54"/>
                      </a:lnTo>
                      <a:lnTo>
                        <a:pt x="21" y="41"/>
                      </a:lnTo>
                      <a:lnTo>
                        <a:pt x="32" y="30"/>
                      </a:lnTo>
                      <a:lnTo>
                        <a:pt x="42" y="18"/>
                      </a:lnTo>
                      <a:lnTo>
                        <a:pt x="50" y="10"/>
                      </a:lnTo>
                      <a:lnTo>
                        <a:pt x="59" y="5"/>
                      </a:lnTo>
                      <a:lnTo>
                        <a:pt x="65" y="2"/>
                      </a:lnTo>
                      <a:lnTo>
                        <a:pt x="69" y="0"/>
                      </a:lnTo>
                      <a:lnTo>
                        <a:pt x="79" y="7"/>
                      </a:lnTo>
                      <a:lnTo>
                        <a:pt x="87" y="15"/>
                      </a:lnTo>
                      <a:lnTo>
                        <a:pt x="90" y="23"/>
                      </a:lnTo>
                      <a:lnTo>
                        <a:pt x="90" y="28"/>
                      </a:lnTo>
                      <a:lnTo>
                        <a:pt x="92" y="49"/>
                      </a:lnTo>
                      <a:lnTo>
                        <a:pt x="95" y="48"/>
                      </a:lnTo>
                      <a:lnTo>
                        <a:pt x="101" y="44"/>
                      </a:lnTo>
                      <a:lnTo>
                        <a:pt x="107" y="41"/>
                      </a:lnTo>
                      <a:lnTo>
                        <a:pt x="110" y="39"/>
                      </a:lnTo>
                      <a:lnTo>
                        <a:pt x="120" y="33"/>
                      </a:lnTo>
                      <a:lnTo>
                        <a:pt x="130" y="26"/>
                      </a:lnTo>
                      <a:lnTo>
                        <a:pt x="142" y="21"/>
                      </a:lnTo>
                      <a:lnTo>
                        <a:pt x="152" y="18"/>
                      </a:lnTo>
                      <a:lnTo>
                        <a:pt x="160" y="15"/>
                      </a:lnTo>
                      <a:lnTo>
                        <a:pt x="169" y="13"/>
                      </a:lnTo>
                      <a:lnTo>
                        <a:pt x="176" y="13"/>
                      </a:lnTo>
                      <a:lnTo>
                        <a:pt x="181" y="15"/>
                      </a:lnTo>
                      <a:lnTo>
                        <a:pt x="182" y="15"/>
                      </a:lnTo>
                      <a:lnTo>
                        <a:pt x="182" y="17"/>
                      </a:lnTo>
                      <a:lnTo>
                        <a:pt x="181" y="25"/>
                      </a:lnTo>
                      <a:lnTo>
                        <a:pt x="176" y="36"/>
                      </a:lnTo>
                      <a:lnTo>
                        <a:pt x="169" y="49"/>
                      </a:lnTo>
                      <a:lnTo>
                        <a:pt x="162" y="62"/>
                      </a:lnTo>
                      <a:lnTo>
                        <a:pt x="158" y="67"/>
                      </a:lnTo>
                      <a:lnTo>
                        <a:pt x="195" y="269"/>
                      </a:lnTo>
                      <a:lnTo>
                        <a:pt x="156" y="273"/>
                      </a:lnTo>
                      <a:lnTo>
                        <a:pt x="156" y="287"/>
                      </a:lnTo>
                      <a:lnTo>
                        <a:pt x="155" y="305"/>
                      </a:lnTo>
                      <a:lnTo>
                        <a:pt x="150" y="322"/>
                      </a:lnTo>
                      <a:lnTo>
                        <a:pt x="143" y="336"/>
                      </a:lnTo>
                      <a:lnTo>
                        <a:pt x="133" y="349"/>
                      </a:lnTo>
                      <a:lnTo>
                        <a:pt x="123" y="361"/>
                      </a:lnTo>
                      <a:lnTo>
                        <a:pt x="110" y="369"/>
                      </a:lnTo>
                      <a:lnTo>
                        <a:pt x="95" y="374"/>
                      </a:lnTo>
                      <a:lnTo>
                        <a:pt x="79" y="375"/>
                      </a:lnTo>
                      <a:lnTo>
                        <a:pt x="71" y="375"/>
                      </a:lnTo>
                      <a:lnTo>
                        <a:pt x="63" y="374"/>
                      </a:lnTo>
                      <a:lnTo>
                        <a:pt x="56" y="372"/>
                      </a:lnTo>
                      <a:lnTo>
                        <a:pt x="49" y="369"/>
                      </a:lnTo>
                      <a:lnTo>
                        <a:pt x="42" y="364"/>
                      </a:lnTo>
                      <a:lnTo>
                        <a:pt x="36" y="361"/>
                      </a:lnTo>
                      <a:lnTo>
                        <a:pt x="30" y="356"/>
                      </a:lnTo>
                      <a:lnTo>
                        <a:pt x="24" y="349"/>
                      </a:lnTo>
                      <a:lnTo>
                        <a:pt x="14" y="336"/>
                      </a:lnTo>
                      <a:lnTo>
                        <a:pt x="8" y="320"/>
                      </a:lnTo>
                      <a:lnTo>
                        <a:pt x="4" y="304"/>
                      </a:lnTo>
                      <a:lnTo>
                        <a:pt x="3" y="287"/>
                      </a:lnTo>
                      <a:close/>
                    </a:path>
                  </a:pathLst>
                </a:custGeom>
                <a:solidFill>
                  <a:srgbClr val="E087AD"/>
                </a:solidFill>
                <a:ln w="9525">
                  <a:noFill/>
                  <a:round/>
                  <a:headEnd/>
                  <a:tailEnd/>
                </a:ln>
              </p:spPr>
              <p:txBody>
                <a:bodyPr/>
                <a:lstStyle/>
                <a:p>
                  <a:endParaRPr lang="en-AU"/>
                </a:p>
              </p:txBody>
            </p:sp>
            <p:sp>
              <p:nvSpPr>
                <p:cNvPr id="35088" name="Freeform 104"/>
                <p:cNvSpPr>
                  <a:spLocks/>
                </p:cNvSpPr>
                <p:nvPr/>
              </p:nvSpPr>
              <p:spPr bwMode="auto">
                <a:xfrm>
                  <a:off x="2187" y="2232"/>
                  <a:ext cx="192" cy="186"/>
                </a:xfrm>
                <a:custGeom>
                  <a:avLst/>
                  <a:gdLst>
                    <a:gd name="T0" fmla="*/ 3 w 192"/>
                    <a:gd name="T1" fmla="*/ 1 h 370"/>
                    <a:gd name="T2" fmla="*/ 3 w 192"/>
                    <a:gd name="T3" fmla="*/ 1 h 370"/>
                    <a:gd name="T4" fmla="*/ 1 w 192"/>
                    <a:gd name="T5" fmla="*/ 1 h 370"/>
                    <a:gd name="T6" fmla="*/ 1 w 192"/>
                    <a:gd name="T7" fmla="*/ 1 h 370"/>
                    <a:gd name="T8" fmla="*/ 0 w 192"/>
                    <a:gd name="T9" fmla="*/ 1 h 370"/>
                    <a:gd name="T10" fmla="*/ 10 w 192"/>
                    <a:gd name="T11" fmla="*/ 1 h 370"/>
                    <a:gd name="T12" fmla="*/ 21 w 192"/>
                    <a:gd name="T13" fmla="*/ 1 h 370"/>
                    <a:gd name="T14" fmla="*/ 32 w 192"/>
                    <a:gd name="T15" fmla="*/ 1 h 370"/>
                    <a:gd name="T16" fmla="*/ 42 w 192"/>
                    <a:gd name="T17" fmla="*/ 1 h 370"/>
                    <a:gd name="T18" fmla="*/ 50 w 192"/>
                    <a:gd name="T19" fmla="*/ 1 h 370"/>
                    <a:gd name="T20" fmla="*/ 59 w 192"/>
                    <a:gd name="T21" fmla="*/ 1 h 370"/>
                    <a:gd name="T22" fmla="*/ 65 w 192"/>
                    <a:gd name="T23" fmla="*/ 1 h 370"/>
                    <a:gd name="T24" fmla="*/ 69 w 192"/>
                    <a:gd name="T25" fmla="*/ 0 h 370"/>
                    <a:gd name="T26" fmla="*/ 79 w 192"/>
                    <a:gd name="T27" fmla="*/ 1 h 370"/>
                    <a:gd name="T28" fmla="*/ 87 w 192"/>
                    <a:gd name="T29" fmla="*/ 1 h 370"/>
                    <a:gd name="T30" fmla="*/ 90 w 192"/>
                    <a:gd name="T31" fmla="*/ 1 h 370"/>
                    <a:gd name="T32" fmla="*/ 90 w 192"/>
                    <a:gd name="T33" fmla="*/ 1 h 370"/>
                    <a:gd name="T34" fmla="*/ 91 w 192"/>
                    <a:gd name="T35" fmla="*/ 1 h 370"/>
                    <a:gd name="T36" fmla="*/ 94 w 192"/>
                    <a:gd name="T37" fmla="*/ 1 h 370"/>
                    <a:gd name="T38" fmla="*/ 100 w 192"/>
                    <a:gd name="T39" fmla="*/ 1 h 370"/>
                    <a:gd name="T40" fmla="*/ 105 w 192"/>
                    <a:gd name="T41" fmla="*/ 1 h 370"/>
                    <a:gd name="T42" fmla="*/ 108 w 192"/>
                    <a:gd name="T43" fmla="*/ 1 h 370"/>
                    <a:gd name="T44" fmla="*/ 118 w 192"/>
                    <a:gd name="T45" fmla="*/ 1 h 370"/>
                    <a:gd name="T46" fmla="*/ 129 w 192"/>
                    <a:gd name="T47" fmla="*/ 1 h 370"/>
                    <a:gd name="T48" fmla="*/ 140 w 192"/>
                    <a:gd name="T49" fmla="*/ 1 h 370"/>
                    <a:gd name="T50" fmla="*/ 150 w 192"/>
                    <a:gd name="T51" fmla="*/ 1 h 370"/>
                    <a:gd name="T52" fmla="*/ 159 w 192"/>
                    <a:gd name="T53" fmla="*/ 1 h 370"/>
                    <a:gd name="T54" fmla="*/ 168 w 192"/>
                    <a:gd name="T55" fmla="*/ 1 h 370"/>
                    <a:gd name="T56" fmla="*/ 175 w 192"/>
                    <a:gd name="T57" fmla="*/ 1 h 370"/>
                    <a:gd name="T58" fmla="*/ 179 w 192"/>
                    <a:gd name="T59" fmla="*/ 1 h 370"/>
                    <a:gd name="T60" fmla="*/ 179 w 192"/>
                    <a:gd name="T61" fmla="*/ 1 h 370"/>
                    <a:gd name="T62" fmla="*/ 179 w 192"/>
                    <a:gd name="T63" fmla="*/ 1 h 370"/>
                    <a:gd name="T64" fmla="*/ 179 w 192"/>
                    <a:gd name="T65" fmla="*/ 1 h 370"/>
                    <a:gd name="T66" fmla="*/ 179 w 192"/>
                    <a:gd name="T67" fmla="*/ 1 h 370"/>
                    <a:gd name="T68" fmla="*/ 178 w 192"/>
                    <a:gd name="T69" fmla="*/ 1 h 370"/>
                    <a:gd name="T70" fmla="*/ 173 w 192"/>
                    <a:gd name="T71" fmla="*/ 1 h 370"/>
                    <a:gd name="T72" fmla="*/ 168 w 192"/>
                    <a:gd name="T73" fmla="*/ 1 h 370"/>
                    <a:gd name="T74" fmla="*/ 159 w 192"/>
                    <a:gd name="T75" fmla="*/ 1 h 370"/>
                    <a:gd name="T76" fmla="*/ 156 w 192"/>
                    <a:gd name="T77" fmla="*/ 1 h 370"/>
                    <a:gd name="T78" fmla="*/ 192 w 192"/>
                    <a:gd name="T79" fmla="*/ 1 h 370"/>
                    <a:gd name="T80" fmla="*/ 153 w 192"/>
                    <a:gd name="T81" fmla="*/ 1 h 370"/>
                    <a:gd name="T82" fmla="*/ 153 w 192"/>
                    <a:gd name="T83" fmla="*/ 1 h 370"/>
                    <a:gd name="T84" fmla="*/ 152 w 192"/>
                    <a:gd name="T85" fmla="*/ 1 h 370"/>
                    <a:gd name="T86" fmla="*/ 147 w 192"/>
                    <a:gd name="T87" fmla="*/ 1 h 370"/>
                    <a:gd name="T88" fmla="*/ 140 w 192"/>
                    <a:gd name="T89" fmla="*/ 1 h 370"/>
                    <a:gd name="T90" fmla="*/ 131 w 192"/>
                    <a:gd name="T91" fmla="*/ 1 h 370"/>
                    <a:gd name="T92" fmla="*/ 120 w 192"/>
                    <a:gd name="T93" fmla="*/ 1 h 370"/>
                    <a:gd name="T94" fmla="*/ 107 w 192"/>
                    <a:gd name="T95" fmla="*/ 1 h 370"/>
                    <a:gd name="T96" fmla="*/ 94 w 192"/>
                    <a:gd name="T97" fmla="*/ 1 h 370"/>
                    <a:gd name="T98" fmla="*/ 78 w 192"/>
                    <a:gd name="T99" fmla="*/ 1 h 370"/>
                    <a:gd name="T100" fmla="*/ 71 w 192"/>
                    <a:gd name="T101" fmla="*/ 1 h 370"/>
                    <a:gd name="T102" fmla="*/ 63 w 192"/>
                    <a:gd name="T103" fmla="*/ 1 h 370"/>
                    <a:gd name="T104" fmla="*/ 56 w 192"/>
                    <a:gd name="T105" fmla="*/ 1 h 370"/>
                    <a:gd name="T106" fmla="*/ 49 w 192"/>
                    <a:gd name="T107" fmla="*/ 1 h 370"/>
                    <a:gd name="T108" fmla="*/ 43 w 192"/>
                    <a:gd name="T109" fmla="*/ 1 h 370"/>
                    <a:gd name="T110" fmla="*/ 36 w 192"/>
                    <a:gd name="T111" fmla="*/ 1 h 370"/>
                    <a:gd name="T112" fmla="*/ 32 w 192"/>
                    <a:gd name="T113" fmla="*/ 1 h 370"/>
                    <a:gd name="T114" fmla="*/ 26 w 192"/>
                    <a:gd name="T115" fmla="*/ 1 h 370"/>
                    <a:gd name="T116" fmla="*/ 16 w 192"/>
                    <a:gd name="T117" fmla="*/ 1 h 370"/>
                    <a:gd name="T118" fmla="*/ 8 w 192"/>
                    <a:gd name="T119" fmla="*/ 1 h 370"/>
                    <a:gd name="T120" fmla="*/ 4 w 192"/>
                    <a:gd name="T121" fmla="*/ 1 h 370"/>
                    <a:gd name="T122" fmla="*/ 3 w 192"/>
                    <a:gd name="T123" fmla="*/ 1 h 3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
                    <a:gd name="T187" fmla="*/ 0 h 370"/>
                    <a:gd name="T188" fmla="*/ 192 w 192"/>
                    <a:gd name="T189" fmla="*/ 370 h 3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 h="370">
                      <a:moveTo>
                        <a:pt x="3" y="284"/>
                      </a:moveTo>
                      <a:lnTo>
                        <a:pt x="3" y="254"/>
                      </a:lnTo>
                      <a:lnTo>
                        <a:pt x="1" y="187"/>
                      </a:lnTo>
                      <a:lnTo>
                        <a:pt x="1" y="116"/>
                      </a:lnTo>
                      <a:lnTo>
                        <a:pt x="0" y="67"/>
                      </a:lnTo>
                      <a:lnTo>
                        <a:pt x="10" y="54"/>
                      </a:lnTo>
                      <a:lnTo>
                        <a:pt x="21" y="41"/>
                      </a:lnTo>
                      <a:lnTo>
                        <a:pt x="32" y="29"/>
                      </a:lnTo>
                      <a:lnTo>
                        <a:pt x="42" y="18"/>
                      </a:lnTo>
                      <a:lnTo>
                        <a:pt x="50" y="10"/>
                      </a:lnTo>
                      <a:lnTo>
                        <a:pt x="59" y="5"/>
                      </a:lnTo>
                      <a:lnTo>
                        <a:pt x="65" y="2"/>
                      </a:lnTo>
                      <a:lnTo>
                        <a:pt x="69" y="0"/>
                      </a:lnTo>
                      <a:lnTo>
                        <a:pt x="79" y="6"/>
                      </a:lnTo>
                      <a:lnTo>
                        <a:pt x="87" y="15"/>
                      </a:lnTo>
                      <a:lnTo>
                        <a:pt x="90" y="23"/>
                      </a:lnTo>
                      <a:lnTo>
                        <a:pt x="90" y="28"/>
                      </a:lnTo>
                      <a:lnTo>
                        <a:pt x="91" y="49"/>
                      </a:lnTo>
                      <a:lnTo>
                        <a:pt x="94" y="47"/>
                      </a:lnTo>
                      <a:lnTo>
                        <a:pt x="100" y="42"/>
                      </a:lnTo>
                      <a:lnTo>
                        <a:pt x="105" y="39"/>
                      </a:lnTo>
                      <a:lnTo>
                        <a:pt x="108" y="37"/>
                      </a:lnTo>
                      <a:lnTo>
                        <a:pt x="118" y="31"/>
                      </a:lnTo>
                      <a:lnTo>
                        <a:pt x="129" y="26"/>
                      </a:lnTo>
                      <a:lnTo>
                        <a:pt x="140" y="21"/>
                      </a:lnTo>
                      <a:lnTo>
                        <a:pt x="150" y="18"/>
                      </a:lnTo>
                      <a:lnTo>
                        <a:pt x="159" y="15"/>
                      </a:lnTo>
                      <a:lnTo>
                        <a:pt x="168" y="13"/>
                      </a:lnTo>
                      <a:lnTo>
                        <a:pt x="175" y="13"/>
                      </a:lnTo>
                      <a:lnTo>
                        <a:pt x="179" y="15"/>
                      </a:lnTo>
                      <a:lnTo>
                        <a:pt x="178" y="24"/>
                      </a:lnTo>
                      <a:lnTo>
                        <a:pt x="173" y="36"/>
                      </a:lnTo>
                      <a:lnTo>
                        <a:pt x="168" y="49"/>
                      </a:lnTo>
                      <a:lnTo>
                        <a:pt x="159" y="60"/>
                      </a:lnTo>
                      <a:lnTo>
                        <a:pt x="156" y="67"/>
                      </a:lnTo>
                      <a:lnTo>
                        <a:pt x="192" y="267"/>
                      </a:lnTo>
                      <a:lnTo>
                        <a:pt x="153" y="269"/>
                      </a:lnTo>
                      <a:lnTo>
                        <a:pt x="153" y="284"/>
                      </a:lnTo>
                      <a:lnTo>
                        <a:pt x="152" y="302"/>
                      </a:lnTo>
                      <a:lnTo>
                        <a:pt x="147" y="318"/>
                      </a:lnTo>
                      <a:lnTo>
                        <a:pt x="140" y="333"/>
                      </a:lnTo>
                      <a:lnTo>
                        <a:pt x="131" y="344"/>
                      </a:lnTo>
                      <a:lnTo>
                        <a:pt x="120" y="355"/>
                      </a:lnTo>
                      <a:lnTo>
                        <a:pt x="107" y="364"/>
                      </a:lnTo>
                      <a:lnTo>
                        <a:pt x="94" y="369"/>
                      </a:lnTo>
                      <a:lnTo>
                        <a:pt x="78" y="370"/>
                      </a:lnTo>
                      <a:lnTo>
                        <a:pt x="71" y="370"/>
                      </a:lnTo>
                      <a:lnTo>
                        <a:pt x="63" y="369"/>
                      </a:lnTo>
                      <a:lnTo>
                        <a:pt x="56" y="367"/>
                      </a:lnTo>
                      <a:lnTo>
                        <a:pt x="49" y="364"/>
                      </a:lnTo>
                      <a:lnTo>
                        <a:pt x="43" y="360"/>
                      </a:lnTo>
                      <a:lnTo>
                        <a:pt x="36" y="357"/>
                      </a:lnTo>
                      <a:lnTo>
                        <a:pt x="32" y="352"/>
                      </a:lnTo>
                      <a:lnTo>
                        <a:pt x="26" y="346"/>
                      </a:lnTo>
                      <a:lnTo>
                        <a:pt x="16" y="331"/>
                      </a:lnTo>
                      <a:lnTo>
                        <a:pt x="8" y="316"/>
                      </a:lnTo>
                      <a:lnTo>
                        <a:pt x="4" y="300"/>
                      </a:lnTo>
                      <a:lnTo>
                        <a:pt x="3" y="284"/>
                      </a:lnTo>
                      <a:close/>
                    </a:path>
                  </a:pathLst>
                </a:custGeom>
                <a:solidFill>
                  <a:srgbClr val="E596B7"/>
                </a:solidFill>
                <a:ln w="9525">
                  <a:noFill/>
                  <a:round/>
                  <a:headEnd/>
                  <a:tailEnd/>
                </a:ln>
              </p:spPr>
              <p:txBody>
                <a:bodyPr/>
                <a:lstStyle/>
                <a:p>
                  <a:endParaRPr lang="en-AU"/>
                </a:p>
              </p:txBody>
            </p:sp>
            <p:sp>
              <p:nvSpPr>
                <p:cNvPr id="35089" name="Freeform 105"/>
                <p:cNvSpPr>
                  <a:spLocks/>
                </p:cNvSpPr>
                <p:nvPr/>
              </p:nvSpPr>
              <p:spPr bwMode="auto">
                <a:xfrm>
                  <a:off x="2188" y="2233"/>
                  <a:ext cx="190" cy="184"/>
                </a:xfrm>
                <a:custGeom>
                  <a:avLst/>
                  <a:gdLst>
                    <a:gd name="T0" fmla="*/ 3 w 190"/>
                    <a:gd name="T1" fmla="*/ 1 h 367"/>
                    <a:gd name="T2" fmla="*/ 3 w 190"/>
                    <a:gd name="T3" fmla="*/ 1 h 367"/>
                    <a:gd name="T4" fmla="*/ 2 w 190"/>
                    <a:gd name="T5" fmla="*/ 1 h 367"/>
                    <a:gd name="T6" fmla="*/ 0 w 190"/>
                    <a:gd name="T7" fmla="*/ 1 h 367"/>
                    <a:gd name="T8" fmla="*/ 0 w 190"/>
                    <a:gd name="T9" fmla="*/ 1 h 367"/>
                    <a:gd name="T10" fmla="*/ 10 w 190"/>
                    <a:gd name="T11" fmla="*/ 1 h 367"/>
                    <a:gd name="T12" fmla="*/ 22 w 190"/>
                    <a:gd name="T13" fmla="*/ 1 h 367"/>
                    <a:gd name="T14" fmla="*/ 32 w 190"/>
                    <a:gd name="T15" fmla="*/ 1 h 367"/>
                    <a:gd name="T16" fmla="*/ 41 w 190"/>
                    <a:gd name="T17" fmla="*/ 1 h 367"/>
                    <a:gd name="T18" fmla="*/ 51 w 190"/>
                    <a:gd name="T19" fmla="*/ 1 h 367"/>
                    <a:gd name="T20" fmla="*/ 58 w 190"/>
                    <a:gd name="T21" fmla="*/ 1 h 367"/>
                    <a:gd name="T22" fmla="*/ 64 w 190"/>
                    <a:gd name="T23" fmla="*/ 1 h 367"/>
                    <a:gd name="T24" fmla="*/ 68 w 190"/>
                    <a:gd name="T25" fmla="*/ 0 h 367"/>
                    <a:gd name="T26" fmla="*/ 78 w 190"/>
                    <a:gd name="T27" fmla="*/ 1 h 367"/>
                    <a:gd name="T28" fmla="*/ 84 w 190"/>
                    <a:gd name="T29" fmla="*/ 1 h 367"/>
                    <a:gd name="T30" fmla="*/ 87 w 190"/>
                    <a:gd name="T31" fmla="*/ 1 h 367"/>
                    <a:gd name="T32" fmla="*/ 87 w 190"/>
                    <a:gd name="T33" fmla="*/ 1 h 367"/>
                    <a:gd name="T34" fmla="*/ 90 w 190"/>
                    <a:gd name="T35" fmla="*/ 1 h 367"/>
                    <a:gd name="T36" fmla="*/ 93 w 190"/>
                    <a:gd name="T37" fmla="*/ 1 h 367"/>
                    <a:gd name="T38" fmla="*/ 99 w 190"/>
                    <a:gd name="T39" fmla="*/ 1 h 367"/>
                    <a:gd name="T40" fmla="*/ 103 w 190"/>
                    <a:gd name="T41" fmla="*/ 1 h 367"/>
                    <a:gd name="T42" fmla="*/ 106 w 190"/>
                    <a:gd name="T43" fmla="*/ 1 h 367"/>
                    <a:gd name="T44" fmla="*/ 116 w 190"/>
                    <a:gd name="T45" fmla="*/ 1 h 367"/>
                    <a:gd name="T46" fmla="*/ 126 w 190"/>
                    <a:gd name="T47" fmla="*/ 1 h 367"/>
                    <a:gd name="T48" fmla="*/ 136 w 190"/>
                    <a:gd name="T49" fmla="*/ 1 h 367"/>
                    <a:gd name="T50" fmla="*/ 146 w 190"/>
                    <a:gd name="T51" fmla="*/ 1 h 367"/>
                    <a:gd name="T52" fmla="*/ 155 w 190"/>
                    <a:gd name="T53" fmla="*/ 1 h 367"/>
                    <a:gd name="T54" fmla="*/ 164 w 190"/>
                    <a:gd name="T55" fmla="*/ 1 h 367"/>
                    <a:gd name="T56" fmla="*/ 171 w 190"/>
                    <a:gd name="T57" fmla="*/ 1 h 367"/>
                    <a:gd name="T58" fmla="*/ 175 w 190"/>
                    <a:gd name="T59" fmla="*/ 1 h 367"/>
                    <a:gd name="T60" fmla="*/ 177 w 190"/>
                    <a:gd name="T61" fmla="*/ 1 h 367"/>
                    <a:gd name="T62" fmla="*/ 177 w 190"/>
                    <a:gd name="T63" fmla="*/ 1 h 367"/>
                    <a:gd name="T64" fmla="*/ 177 w 190"/>
                    <a:gd name="T65" fmla="*/ 1 h 367"/>
                    <a:gd name="T66" fmla="*/ 177 w 190"/>
                    <a:gd name="T67" fmla="*/ 1 h 367"/>
                    <a:gd name="T68" fmla="*/ 175 w 190"/>
                    <a:gd name="T69" fmla="*/ 1 h 367"/>
                    <a:gd name="T70" fmla="*/ 171 w 190"/>
                    <a:gd name="T71" fmla="*/ 1 h 367"/>
                    <a:gd name="T72" fmla="*/ 165 w 190"/>
                    <a:gd name="T73" fmla="*/ 1 h 367"/>
                    <a:gd name="T74" fmla="*/ 157 w 190"/>
                    <a:gd name="T75" fmla="*/ 1 h 367"/>
                    <a:gd name="T76" fmla="*/ 154 w 190"/>
                    <a:gd name="T77" fmla="*/ 1 h 367"/>
                    <a:gd name="T78" fmla="*/ 190 w 190"/>
                    <a:gd name="T79" fmla="*/ 1 h 367"/>
                    <a:gd name="T80" fmla="*/ 151 w 190"/>
                    <a:gd name="T81" fmla="*/ 1 h 367"/>
                    <a:gd name="T82" fmla="*/ 151 w 190"/>
                    <a:gd name="T83" fmla="*/ 1 h 367"/>
                    <a:gd name="T84" fmla="*/ 149 w 190"/>
                    <a:gd name="T85" fmla="*/ 1 h 367"/>
                    <a:gd name="T86" fmla="*/ 145 w 190"/>
                    <a:gd name="T87" fmla="*/ 1 h 367"/>
                    <a:gd name="T88" fmla="*/ 138 w 190"/>
                    <a:gd name="T89" fmla="*/ 1 h 367"/>
                    <a:gd name="T90" fmla="*/ 129 w 190"/>
                    <a:gd name="T91" fmla="*/ 1 h 367"/>
                    <a:gd name="T92" fmla="*/ 117 w 190"/>
                    <a:gd name="T93" fmla="*/ 1 h 367"/>
                    <a:gd name="T94" fmla="*/ 106 w 190"/>
                    <a:gd name="T95" fmla="*/ 1 h 367"/>
                    <a:gd name="T96" fmla="*/ 91 w 190"/>
                    <a:gd name="T97" fmla="*/ 1 h 367"/>
                    <a:gd name="T98" fmla="*/ 77 w 190"/>
                    <a:gd name="T99" fmla="*/ 1 h 367"/>
                    <a:gd name="T100" fmla="*/ 70 w 190"/>
                    <a:gd name="T101" fmla="*/ 1 h 367"/>
                    <a:gd name="T102" fmla="*/ 62 w 190"/>
                    <a:gd name="T103" fmla="*/ 1 h 367"/>
                    <a:gd name="T104" fmla="*/ 55 w 190"/>
                    <a:gd name="T105" fmla="*/ 1 h 367"/>
                    <a:gd name="T106" fmla="*/ 49 w 190"/>
                    <a:gd name="T107" fmla="*/ 1 h 367"/>
                    <a:gd name="T108" fmla="*/ 42 w 190"/>
                    <a:gd name="T109" fmla="*/ 1 h 367"/>
                    <a:gd name="T110" fmla="*/ 36 w 190"/>
                    <a:gd name="T111" fmla="*/ 1 h 367"/>
                    <a:gd name="T112" fmla="*/ 31 w 190"/>
                    <a:gd name="T113" fmla="*/ 1 h 367"/>
                    <a:gd name="T114" fmla="*/ 25 w 190"/>
                    <a:gd name="T115" fmla="*/ 1 h 367"/>
                    <a:gd name="T116" fmla="*/ 15 w 190"/>
                    <a:gd name="T117" fmla="*/ 1 h 367"/>
                    <a:gd name="T118" fmla="*/ 9 w 190"/>
                    <a:gd name="T119" fmla="*/ 1 h 367"/>
                    <a:gd name="T120" fmla="*/ 5 w 190"/>
                    <a:gd name="T121" fmla="*/ 1 h 367"/>
                    <a:gd name="T122" fmla="*/ 3 w 190"/>
                    <a:gd name="T123" fmla="*/ 1 h 3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367"/>
                    <a:gd name="T188" fmla="*/ 190 w 190"/>
                    <a:gd name="T189" fmla="*/ 367 h 3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367">
                      <a:moveTo>
                        <a:pt x="3" y="280"/>
                      </a:moveTo>
                      <a:lnTo>
                        <a:pt x="3" y="251"/>
                      </a:lnTo>
                      <a:lnTo>
                        <a:pt x="2" y="185"/>
                      </a:lnTo>
                      <a:lnTo>
                        <a:pt x="0" y="112"/>
                      </a:lnTo>
                      <a:lnTo>
                        <a:pt x="0" y="65"/>
                      </a:lnTo>
                      <a:lnTo>
                        <a:pt x="10" y="52"/>
                      </a:lnTo>
                      <a:lnTo>
                        <a:pt x="22" y="39"/>
                      </a:lnTo>
                      <a:lnTo>
                        <a:pt x="32" y="27"/>
                      </a:lnTo>
                      <a:lnTo>
                        <a:pt x="41" y="17"/>
                      </a:lnTo>
                      <a:lnTo>
                        <a:pt x="51" y="9"/>
                      </a:lnTo>
                      <a:lnTo>
                        <a:pt x="58" y="4"/>
                      </a:lnTo>
                      <a:lnTo>
                        <a:pt x="64" y="1"/>
                      </a:lnTo>
                      <a:lnTo>
                        <a:pt x="68" y="0"/>
                      </a:lnTo>
                      <a:lnTo>
                        <a:pt x="78" y="6"/>
                      </a:lnTo>
                      <a:lnTo>
                        <a:pt x="84" y="14"/>
                      </a:lnTo>
                      <a:lnTo>
                        <a:pt x="87" y="22"/>
                      </a:lnTo>
                      <a:lnTo>
                        <a:pt x="87" y="26"/>
                      </a:lnTo>
                      <a:lnTo>
                        <a:pt x="90" y="48"/>
                      </a:lnTo>
                      <a:lnTo>
                        <a:pt x="93" y="47"/>
                      </a:lnTo>
                      <a:lnTo>
                        <a:pt x="99" y="42"/>
                      </a:lnTo>
                      <a:lnTo>
                        <a:pt x="103" y="39"/>
                      </a:lnTo>
                      <a:lnTo>
                        <a:pt x="106" y="37"/>
                      </a:lnTo>
                      <a:lnTo>
                        <a:pt x="116" y="31"/>
                      </a:lnTo>
                      <a:lnTo>
                        <a:pt x="126" y="26"/>
                      </a:lnTo>
                      <a:lnTo>
                        <a:pt x="136" y="21"/>
                      </a:lnTo>
                      <a:lnTo>
                        <a:pt x="146" y="17"/>
                      </a:lnTo>
                      <a:lnTo>
                        <a:pt x="155" y="14"/>
                      </a:lnTo>
                      <a:lnTo>
                        <a:pt x="164" y="13"/>
                      </a:lnTo>
                      <a:lnTo>
                        <a:pt x="171" y="13"/>
                      </a:lnTo>
                      <a:lnTo>
                        <a:pt x="175" y="14"/>
                      </a:lnTo>
                      <a:lnTo>
                        <a:pt x="177" y="14"/>
                      </a:lnTo>
                      <a:lnTo>
                        <a:pt x="175" y="24"/>
                      </a:lnTo>
                      <a:lnTo>
                        <a:pt x="171" y="35"/>
                      </a:lnTo>
                      <a:lnTo>
                        <a:pt x="165" y="48"/>
                      </a:lnTo>
                      <a:lnTo>
                        <a:pt x="157" y="60"/>
                      </a:lnTo>
                      <a:lnTo>
                        <a:pt x="154" y="65"/>
                      </a:lnTo>
                      <a:lnTo>
                        <a:pt x="190" y="264"/>
                      </a:lnTo>
                      <a:lnTo>
                        <a:pt x="151" y="265"/>
                      </a:lnTo>
                      <a:lnTo>
                        <a:pt x="151" y="280"/>
                      </a:lnTo>
                      <a:lnTo>
                        <a:pt x="149" y="298"/>
                      </a:lnTo>
                      <a:lnTo>
                        <a:pt x="145" y="314"/>
                      </a:lnTo>
                      <a:lnTo>
                        <a:pt x="138" y="329"/>
                      </a:lnTo>
                      <a:lnTo>
                        <a:pt x="129" y="340"/>
                      </a:lnTo>
                      <a:lnTo>
                        <a:pt x="117" y="352"/>
                      </a:lnTo>
                      <a:lnTo>
                        <a:pt x="106" y="360"/>
                      </a:lnTo>
                      <a:lnTo>
                        <a:pt x="91" y="365"/>
                      </a:lnTo>
                      <a:lnTo>
                        <a:pt x="77" y="367"/>
                      </a:lnTo>
                      <a:lnTo>
                        <a:pt x="70" y="367"/>
                      </a:lnTo>
                      <a:lnTo>
                        <a:pt x="62" y="365"/>
                      </a:lnTo>
                      <a:lnTo>
                        <a:pt x="55" y="363"/>
                      </a:lnTo>
                      <a:lnTo>
                        <a:pt x="49" y="360"/>
                      </a:lnTo>
                      <a:lnTo>
                        <a:pt x="42" y="355"/>
                      </a:lnTo>
                      <a:lnTo>
                        <a:pt x="36" y="352"/>
                      </a:lnTo>
                      <a:lnTo>
                        <a:pt x="31" y="347"/>
                      </a:lnTo>
                      <a:lnTo>
                        <a:pt x="25" y="340"/>
                      </a:lnTo>
                      <a:lnTo>
                        <a:pt x="15" y="327"/>
                      </a:lnTo>
                      <a:lnTo>
                        <a:pt x="9" y="313"/>
                      </a:lnTo>
                      <a:lnTo>
                        <a:pt x="5" y="296"/>
                      </a:lnTo>
                      <a:lnTo>
                        <a:pt x="3" y="280"/>
                      </a:lnTo>
                      <a:close/>
                    </a:path>
                  </a:pathLst>
                </a:custGeom>
                <a:solidFill>
                  <a:srgbClr val="E8A3C1"/>
                </a:solidFill>
                <a:ln w="9525">
                  <a:noFill/>
                  <a:round/>
                  <a:headEnd/>
                  <a:tailEnd/>
                </a:ln>
              </p:spPr>
              <p:txBody>
                <a:bodyPr/>
                <a:lstStyle/>
                <a:p>
                  <a:endParaRPr lang="en-AU"/>
                </a:p>
              </p:txBody>
            </p:sp>
            <p:sp>
              <p:nvSpPr>
                <p:cNvPr id="35090" name="Freeform 106"/>
                <p:cNvSpPr>
                  <a:spLocks/>
                </p:cNvSpPr>
                <p:nvPr/>
              </p:nvSpPr>
              <p:spPr bwMode="auto">
                <a:xfrm>
                  <a:off x="2190" y="2234"/>
                  <a:ext cx="185" cy="181"/>
                </a:xfrm>
                <a:custGeom>
                  <a:avLst/>
                  <a:gdLst>
                    <a:gd name="T0" fmla="*/ 3 w 185"/>
                    <a:gd name="T1" fmla="*/ 1 h 362"/>
                    <a:gd name="T2" fmla="*/ 3 w 185"/>
                    <a:gd name="T3" fmla="*/ 1 h 362"/>
                    <a:gd name="T4" fmla="*/ 1 w 185"/>
                    <a:gd name="T5" fmla="*/ 1 h 362"/>
                    <a:gd name="T6" fmla="*/ 0 w 185"/>
                    <a:gd name="T7" fmla="*/ 1 h 362"/>
                    <a:gd name="T8" fmla="*/ 0 w 185"/>
                    <a:gd name="T9" fmla="*/ 1 h 362"/>
                    <a:gd name="T10" fmla="*/ 10 w 185"/>
                    <a:gd name="T11" fmla="*/ 1 h 362"/>
                    <a:gd name="T12" fmla="*/ 20 w 185"/>
                    <a:gd name="T13" fmla="*/ 1 h 362"/>
                    <a:gd name="T14" fmla="*/ 30 w 185"/>
                    <a:gd name="T15" fmla="*/ 1 h 362"/>
                    <a:gd name="T16" fmla="*/ 40 w 185"/>
                    <a:gd name="T17" fmla="*/ 1 h 362"/>
                    <a:gd name="T18" fmla="*/ 49 w 185"/>
                    <a:gd name="T19" fmla="*/ 1 h 362"/>
                    <a:gd name="T20" fmla="*/ 56 w 185"/>
                    <a:gd name="T21" fmla="*/ 1 h 362"/>
                    <a:gd name="T22" fmla="*/ 62 w 185"/>
                    <a:gd name="T23" fmla="*/ 1 h 362"/>
                    <a:gd name="T24" fmla="*/ 66 w 185"/>
                    <a:gd name="T25" fmla="*/ 0 h 362"/>
                    <a:gd name="T26" fmla="*/ 76 w 185"/>
                    <a:gd name="T27" fmla="*/ 1 h 362"/>
                    <a:gd name="T28" fmla="*/ 82 w 185"/>
                    <a:gd name="T29" fmla="*/ 1 h 362"/>
                    <a:gd name="T30" fmla="*/ 85 w 185"/>
                    <a:gd name="T31" fmla="*/ 1 h 362"/>
                    <a:gd name="T32" fmla="*/ 85 w 185"/>
                    <a:gd name="T33" fmla="*/ 1 h 362"/>
                    <a:gd name="T34" fmla="*/ 88 w 185"/>
                    <a:gd name="T35" fmla="*/ 1 h 362"/>
                    <a:gd name="T36" fmla="*/ 91 w 185"/>
                    <a:gd name="T37" fmla="*/ 1 h 362"/>
                    <a:gd name="T38" fmla="*/ 97 w 185"/>
                    <a:gd name="T39" fmla="*/ 1 h 362"/>
                    <a:gd name="T40" fmla="*/ 101 w 185"/>
                    <a:gd name="T41" fmla="*/ 1 h 362"/>
                    <a:gd name="T42" fmla="*/ 104 w 185"/>
                    <a:gd name="T43" fmla="*/ 1 h 362"/>
                    <a:gd name="T44" fmla="*/ 114 w 185"/>
                    <a:gd name="T45" fmla="*/ 1 h 362"/>
                    <a:gd name="T46" fmla="*/ 124 w 185"/>
                    <a:gd name="T47" fmla="*/ 1 h 362"/>
                    <a:gd name="T48" fmla="*/ 133 w 185"/>
                    <a:gd name="T49" fmla="*/ 1 h 362"/>
                    <a:gd name="T50" fmla="*/ 143 w 185"/>
                    <a:gd name="T51" fmla="*/ 1 h 362"/>
                    <a:gd name="T52" fmla="*/ 153 w 185"/>
                    <a:gd name="T53" fmla="*/ 1 h 362"/>
                    <a:gd name="T54" fmla="*/ 160 w 185"/>
                    <a:gd name="T55" fmla="*/ 1 h 362"/>
                    <a:gd name="T56" fmla="*/ 168 w 185"/>
                    <a:gd name="T57" fmla="*/ 1 h 362"/>
                    <a:gd name="T58" fmla="*/ 172 w 185"/>
                    <a:gd name="T59" fmla="*/ 1 h 362"/>
                    <a:gd name="T60" fmla="*/ 172 w 185"/>
                    <a:gd name="T61" fmla="*/ 1 h 362"/>
                    <a:gd name="T62" fmla="*/ 172 w 185"/>
                    <a:gd name="T63" fmla="*/ 1 h 362"/>
                    <a:gd name="T64" fmla="*/ 172 w 185"/>
                    <a:gd name="T65" fmla="*/ 1 h 362"/>
                    <a:gd name="T66" fmla="*/ 172 w 185"/>
                    <a:gd name="T67" fmla="*/ 1 h 362"/>
                    <a:gd name="T68" fmla="*/ 170 w 185"/>
                    <a:gd name="T69" fmla="*/ 1 h 362"/>
                    <a:gd name="T70" fmla="*/ 168 w 185"/>
                    <a:gd name="T71" fmla="*/ 1 h 362"/>
                    <a:gd name="T72" fmla="*/ 160 w 185"/>
                    <a:gd name="T73" fmla="*/ 1 h 362"/>
                    <a:gd name="T74" fmla="*/ 153 w 185"/>
                    <a:gd name="T75" fmla="*/ 1 h 362"/>
                    <a:gd name="T76" fmla="*/ 149 w 185"/>
                    <a:gd name="T77" fmla="*/ 1 h 362"/>
                    <a:gd name="T78" fmla="*/ 185 w 185"/>
                    <a:gd name="T79" fmla="*/ 1 h 362"/>
                    <a:gd name="T80" fmla="*/ 147 w 185"/>
                    <a:gd name="T81" fmla="*/ 1 h 362"/>
                    <a:gd name="T82" fmla="*/ 147 w 185"/>
                    <a:gd name="T83" fmla="*/ 1 h 362"/>
                    <a:gd name="T84" fmla="*/ 146 w 185"/>
                    <a:gd name="T85" fmla="*/ 1 h 362"/>
                    <a:gd name="T86" fmla="*/ 141 w 185"/>
                    <a:gd name="T87" fmla="*/ 1 h 362"/>
                    <a:gd name="T88" fmla="*/ 136 w 185"/>
                    <a:gd name="T89" fmla="*/ 1 h 362"/>
                    <a:gd name="T90" fmla="*/ 127 w 185"/>
                    <a:gd name="T91" fmla="*/ 1 h 362"/>
                    <a:gd name="T92" fmla="*/ 115 w 185"/>
                    <a:gd name="T93" fmla="*/ 1 h 362"/>
                    <a:gd name="T94" fmla="*/ 104 w 185"/>
                    <a:gd name="T95" fmla="*/ 1 h 362"/>
                    <a:gd name="T96" fmla="*/ 89 w 185"/>
                    <a:gd name="T97" fmla="*/ 1 h 362"/>
                    <a:gd name="T98" fmla="*/ 75 w 185"/>
                    <a:gd name="T99" fmla="*/ 1 h 362"/>
                    <a:gd name="T100" fmla="*/ 68 w 185"/>
                    <a:gd name="T101" fmla="*/ 1 h 362"/>
                    <a:gd name="T102" fmla="*/ 60 w 185"/>
                    <a:gd name="T103" fmla="*/ 1 h 362"/>
                    <a:gd name="T104" fmla="*/ 53 w 185"/>
                    <a:gd name="T105" fmla="*/ 1 h 362"/>
                    <a:gd name="T106" fmla="*/ 47 w 185"/>
                    <a:gd name="T107" fmla="*/ 1 h 362"/>
                    <a:gd name="T108" fmla="*/ 40 w 185"/>
                    <a:gd name="T109" fmla="*/ 1 h 362"/>
                    <a:gd name="T110" fmla="*/ 34 w 185"/>
                    <a:gd name="T111" fmla="*/ 1 h 362"/>
                    <a:gd name="T112" fmla="*/ 29 w 185"/>
                    <a:gd name="T113" fmla="*/ 1 h 362"/>
                    <a:gd name="T114" fmla="*/ 23 w 185"/>
                    <a:gd name="T115" fmla="*/ 1 h 362"/>
                    <a:gd name="T116" fmla="*/ 14 w 185"/>
                    <a:gd name="T117" fmla="*/ 1 h 362"/>
                    <a:gd name="T118" fmla="*/ 8 w 185"/>
                    <a:gd name="T119" fmla="*/ 1 h 362"/>
                    <a:gd name="T120" fmla="*/ 4 w 185"/>
                    <a:gd name="T121" fmla="*/ 1 h 362"/>
                    <a:gd name="T122" fmla="*/ 3 w 185"/>
                    <a:gd name="T123" fmla="*/ 1 h 3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
                    <a:gd name="T187" fmla="*/ 0 h 362"/>
                    <a:gd name="T188" fmla="*/ 185 w 185"/>
                    <a:gd name="T189" fmla="*/ 362 h 3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 h="362">
                      <a:moveTo>
                        <a:pt x="3" y="277"/>
                      </a:moveTo>
                      <a:lnTo>
                        <a:pt x="3" y="248"/>
                      </a:lnTo>
                      <a:lnTo>
                        <a:pt x="1" y="183"/>
                      </a:lnTo>
                      <a:lnTo>
                        <a:pt x="0" y="113"/>
                      </a:lnTo>
                      <a:lnTo>
                        <a:pt x="0" y="65"/>
                      </a:lnTo>
                      <a:lnTo>
                        <a:pt x="10" y="52"/>
                      </a:lnTo>
                      <a:lnTo>
                        <a:pt x="20" y="39"/>
                      </a:lnTo>
                      <a:lnTo>
                        <a:pt x="30" y="28"/>
                      </a:lnTo>
                      <a:lnTo>
                        <a:pt x="40" y="18"/>
                      </a:lnTo>
                      <a:lnTo>
                        <a:pt x="49" y="10"/>
                      </a:lnTo>
                      <a:lnTo>
                        <a:pt x="56" y="5"/>
                      </a:lnTo>
                      <a:lnTo>
                        <a:pt x="62" y="2"/>
                      </a:lnTo>
                      <a:lnTo>
                        <a:pt x="66" y="0"/>
                      </a:lnTo>
                      <a:lnTo>
                        <a:pt x="76" y="7"/>
                      </a:lnTo>
                      <a:lnTo>
                        <a:pt x="82" y="15"/>
                      </a:lnTo>
                      <a:lnTo>
                        <a:pt x="85" y="23"/>
                      </a:lnTo>
                      <a:lnTo>
                        <a:pt x="85" y="26"/>
                      </a:lnTo>
                      <a:lnTo>
                        <a:pt x="88" y="47"/>
                      </a:lnTo>
                      <a:lnTo>
                        <a:pt x="91" y="46"/>
                      </a:lnTo>
                      <a:lnTo>
                        <a:pt x="97" y="43"/>
                      </a:lnTo>
                      <a:lnTo>
                        <a:pt x="101" y="39"/>
                      </a:lnTo>
                      <a:lnTo>
                        <a:pt x="104" y="38"/>
                      </a:lnTo>
                      <a:lnTo>
                        <a:pt x="114" y="31"/>
                      </a:lnTo>
                      <a:lnTo>
                        <a:pt x="124" y="26"/>
                      </a:lnTo>
                      <a:lnTo>
                        <a:pt x="133" y="21"/>
                      </a:lnTo>
                      <a:lnTo>
                        <a:pt x="143" y="18"/>
                      </a:lnTo>
                      <a:lnTo>
                        <a:pt x="153" y="15"/>
                      </a:lnTo>
                      <a:lnTo>
                        <a:pt x="160" y="13"/>
                      </a:lnTo>
                      <a:lnTo>
                        <a:pt x="168" y="13"/>
                      </a:lnTo>
                      <a:lnTo>
                        <a:pt x="172" y="15"/>
                      </a:lnTo>
                      <a:lnTo>
                        <a:pt x="170" y="23"/>
                      </a:lnTo>
                      <a:lnTo>
                        <a:pt x="168" y="34"/>
                      </a:lnTo>
                      <a:lnTo>
                        <a:pt x="160" y="47"/>
                      </a:lnTo>
                      <a:lnTo>
                        <a:pt x="153" y="59"/>
                      </a:lnTo>
                      <a:lnTo>
                        <a:pt x="149" y="65"/>
                      </a:lnTo>
                      <a:lnTo>
                        <a:pt x="185" y="261"/>
                      </a:lnTo>
                      <a:lnTo>
                        <a:pt x="147" y="263"/>
                      </a:lnTo>
                      <a:lnTo>
                        <a:pt x="147" y="277"/>
                      </a:lnTo>
                      <a:lnTo>
                        <a:pt x="146" y="295"/>
                      </a:lnTo>
                      <a:lnTo>
                        <a:pt x="141" y="310"/>
                      </a:lnTo>
                      <a:lnTo>
                        <a:pt x="136" y="325"/>
                      </a:lnTo>
                      <a:lnTo>
                        <a:pt x="127" y="338"/>
                      </a:lnTo>
                      <a:lnTo>
                        <a:pt x="115" y="348"/>
                      </a:lnTo>
                      <a:lnTo>
                        <a:pt x="104" y="356"/>
                      </a:lnTo>
                      <a:lnTo>
                        <a:pt x="89" y="361"/>
                      </a:lnTo>
                      <a:lnTo>
                        <a:pt x="75" y="362"/>
                      </a:lnTo>
                      <a:lnTo>
                        <a:pt x="68" y="362"/>
                      </a:lnTo>
                      <a:lnTo>
                        <a:pt x="60" y="361"/>
                      </a:lnTo>
                      <a:lnTo>
                        <a:pt x="53" y="359"/>
                      </a:lnTo>
                      <a:lnTo>
                        <a:pt x="47" y="356"/>
                      </a:lnTo>
                      <a:lnTo>
                        <a:pt x="40" y="352"/>
                      </a:lnTo>
                      <a:lnTo>
                        <a:pt x="34" y="349"/>
                      </a:lnTo>
                      <a:lnTo>
                        <a:pt x="29" y="344"/>
                      </a:lnTo>
                      <a:lnTo>
                        <a:pt x="23" y="338"/>
                      </a:lnTo>
                      <a:lnTo>
                        <a:pt x="14" y="325"/>
                      </a:lnTo>
                      <a:lnTo>
                        <a:pt x="8" y="310"/>
                      </a:lnTo>
                      <a:lnTo>
                        <a:pt x="4" y="294"/>
                      </a:lnTo>
                      <a:lnTo>
                        <a:pt x="3" y="277"/>
                      </a:lnTo>
                      <a:close/>
                    </a:path>
                  </a:pathLst>
                </a:custGeom>
                <a:solidFill>
                  <a:srgbClr val="EAAFC9"/>
                </a:solidFill>
                <a:ln w="9525">
                  <a:noFill/>
                  <a:round/>
                  <a:headEnd/>
                  <a:tailEnd/>
                </a:ln>
              </p:spPr>
              <p:txBody>
                <a:bodyPr/>
                <a:lstStyle/>
                <a:p>
                  <a:endParaRPr lang="en-AU"/>
                </a:p>
              </p:txBody>
            </p:sp>
            <p:sp>
              <p:nvSpPr>
                <p:cNvPr id="35091" name="Freeform 107"/>
                <p:cNvSpPr>
                  <a:spLocks/>
                </p:cNvSpPr>
                <p:nvPr/>
              </p:nvSpPr>
              <p:spPr bwMode="auto">
                <a:xfrm>
                  <a:off x="2190" y="2235"/>
                  <a:ext cx="183" cy="178"/>
                </a:xfrm>
                <a:custGeom>
                  <a:avLst/>
                  <a:gdLst>
                    <a:gd name="T0" fmla="*/ 3 w 183"/>
                    <a:gd name="T1" fmla="*/ 0 h 357"/>
                    <a:gd name="T2" fmla="*/ 3 w 183"/>
                    <a:gd name="T3" fmla="*/ 0 h 357"/>
                    <a:gd name="T4" fmla="*/ 1 w 183"/>
                    <a:gd name="T5" fmla="*/ 0 h 357"/>
                    <a:gd name="T6" fmla="*/ 1 w 183"/>
                    <a:gd name="T7" fmla="*/ 0 h 357"/>
                    <a:gd name="T8" fmla="*/ 0 w 183"/>
                    <a:gd name="T9" fmla="*/ 0 h 357"/>
                    <a:gd name="T10" fmla="*/ 10 w 183"/>
                    <a:gd name="T11" fmla="*/ 0 h 357"/>
                    <a:gd name="T12" fmla="*/ 20 w 183"/>
                    <a:gd name="T13" fmla="*/ 0 h 357"/>
                    <a:gd name="T14" fmla="*/ 30 w 183"/>
                    <a:gd name="T15" fmla="*/ 0 h 357"/>
                    <a:gd name="T16" fmla="*/ 40 w 183"/>
                    <a:gd name="T17" fmla="*/ 0 h 357"/>
                    <a:gd name="T18" fmla="*/ 49 w 183"/>
                    <a:gd name="T19" fmla="*/ 0 h 357"/>
                    <a:gd name="T20" fmla="*/ 56 w 183"/>
                    <a:gd name="T21" fmla="*/ 0 h 357"/>
                    <a:gd name="T22" fmla="*/ 62 w 183"/>
                    <a:gd name="T23" fmla="*/ 0 h 357"/>
                    <a:gd name="T24" fmla="*/ 66 w 183"/>
                    <a:gd name="T25" fmla="*/ 0 h 357"/>
                    <a:gd name="T26" fmla="*/ 76 w 183"/>
                    <a:gd name="T27" fmla="*/ 0 h 357"/>
                    <a:gd name="T28" fmla="*/ 82 w 183"/>
                    <a:gd name="T29" fmla="*/ 0 h 357"/>
                    <a:gd name="T30" fmla="*/ 85 w 183"/>
                    <a:gd name="T31" fmla="*/ 0 h 357"/>
                    <a:gd name="T32" fmla="*/ 85 w 183"/>
                    <a:gd name="T33" fmla="*/ 0 h 357"/>
                    <a:gd name="T34" fmla="*/ 87 w 183"/>
                    <a:gd name="T35" fmla="*/ 0 h 357"/>
                    <a:gd name="T36" fmla="*/ 89 w 183"/>
                    <a:gd name="T37" fmla="*/ 0 h 357"/>
                    <a:gd name="T38" fmla="*/ 95 w 183"/>
                    <a:gd name="T39" fmla="*/ 0 h 357"/>
                    <a:gd name="T40" fmla="*/ 100 w 183"/>
                    <a:gd name="T41" fmla="*/ 0 h 357"/>
                    <a:gd name="T42" fmla="*/ 102 w 183"/>
                    <a:gd name="T43" fmla="*/ 0 h 357"/>
                    <a:gd name="T44" fmla="*/ 113 w 183"/>
                    <a:gd name="T45" fmla="*/ 0 h 357"/>
                    <a:gd name="T46" fmla="*/ 123 w 183"/>
                    <a:gd name="T47" fmla="*/ 0 h 357"/>
                    <a:gd name="T48" fmla="*/ 131 w 183"/>
                    <a:gd name="T49" fmla="*/ 0 h 357"/>
                    <a:gd name="T50" fmla="*/ 141 w 183"/>
                    <a:gd name="T51" fmla="*/ 0 h 357"/>
                    <a:gd name="T52" fmla="*/ 152 w 183"/>
                    <a:gd name="T53" fmla="*/ 0 h 357"/>
                    <a:gd name="T54" fmla="*/ 159 w 183"/>
                    <a:gd name="T55" fmla="*/ 0 h 357"/>
                    <a:gd name="T56" fmla="*/ 166 w 183"/>
                    <a:gd name="T57" fmla="*/ 0 h 357"/>
                    <a:gd name="T58" fmla="*/ 170 w 183"/>
                    <a:gd name="T59" fmla="*/ 0 h 357"/>
                    <a:gd name="T60" fmla="*/ 170 w 183"/>
                    <a:gd name="T61" fmla="*/ 0 h 357"/>
                    <a:gd name="T62" fmla="*/ 170 w 183"/>
                    <a:gd name="T63" fmla="*/ 0 h 357"/>
                    <a:gd name="T64" fmla="*/ 170 w 183"/>
                    <a:gd name="T65" fmla="*/ 0 h 357"/>
                    <a:gd name="T66" fmla="*/ 170 w 183"/>
                    <a:gd name="T67" fmla="*/ 0 h 357"/>
                    <a:gd name="T68" fmla="*/ 169 w 183"/>
                    <a:gd name="T69" fmla="*/ 0 h 357"/>
                    <a:gd name="T70" fmla="*/ 166 w 183"/>
                    <a:gd name="T71" fmla="*/ 0 h 357"/>
                    <a:gd name="T72" fmla="*/ 159 w 183"/>
                    <a:gd name="T73" fmla="*/ 0 h 357"/>
                    <a:gd name="T74" fmla="*/ 152 w 183"/>
                    <a:gd name="T75" fmla="*/ 0 h 357"/>
                    <a:gd name="T76" fmla="*/ 147 w 183"/>
                    <a:gd name="T77" fmla="*/ 0 h 357"/>
                    <a:gd name="T78" fmla="*/ 183 w 183"/>
                    <a:gd name="T79" fmla="*/ 0 h 357"/>
                    <a:gd name="T80" fmla="*/ 146 w 183"/>
                    <a:gd name="T81" fmla="*/ 0 h 357"/>
                    <a:gd name="T82" fmla="*/ 146 w 183"/>
                    <a:gd name="T83" fmla="*/ 0 h 357"/>
                    <a:gd name="T84" fmla="*/ 144 w 183"/>
                    <a:gd name="T85" fmla="*/ 0 h 357"/>
                    <a:gd name="T86" fmla="*/ 140 w 183"/>
                    <a:gd name="T87" fmla="*/ 0 h 357"/>
                    <a:gd name="T88" fmla="*/ 134 w 183"/>
                    <a:gd name="T89" fmla="*/ 0 h 357"/>
                    <a:gd name="T90" fmla="*/ 126 w 183"/>
                    <a:gd name="T91" fmla="*/ 0 h 357"/>
                    <a:gd name="T92" fmla="*/ 114 w 183"/>
                    <a:gd name="T93" fmla="*/ 0 h 357"/>
                    <a:gd name="T94" fmla="*/ 102 w 183"/>
                    <a:gd name="T95" fmla="*/ 0 h 357"/>
                    <a:gd name="T96" fmla="*/ 89 w 183"/>
                    <a:gd name="T97" fmla="*/ 0 h 357"/>
                    <a:gd name="T98" fmla="*/ 75 w 183"/>
                    <a:gd name="T99" fmla="*/ 0 h 357"/>
                    <a:gd name="T100" fmla="*/ 68 w 183"/>
                    <a:gd name="T101" fmla="*/ 0 h 357"/>
                    <a:gd name="T102" fmla="*/ 60 w 183"/>
                    <a:gd name="T103" fmla="*/ 0 h 357"/>
                    <a:gd name="T104" fmla="*/ 53 w 183"/>
                    <a:gd name="T105" fmla="*/ 0 h 357"/>
                    <a:gd name="T106" fmla="*/ 47 w 183"/>
                    <a:gd name="T107" fmla="*/ 0 h 357"/>
                    <a:gd name="T108" fmla="*/ 40 w 183"/>
                    <a:gd name="T109" fmla="*/ 0 h 357"/>
                    <a:gd name="T110" fmla="*/ 34 w 183"/>
                    <a:gd name="T111" fmla="*/ 0 h 357"/>
                    <a:gd name="T112" fmla="*/ 30 w 183"/>
                    <a:gd name="T113" fmla="*/ 0 h 357"/>
                    <a:gd name="T114" fmla="*/ 24 w 183"/>
                    <a:gd name="T115" fmla="*/ 0 h 357"/>
                    <a:gd name="T116" fmla="*/ 14 w 183"/>
                    <a:gd name="T117" fmla="*/ 0 h 357"/>
                    <a:gd name="T118" fmla="*/ 8 w 183"/>
                    <a:gd name="T119" fmla="*/ 0 h 357"/>
                    <a:gd name="T120" fmla="*/ 4 w 183"/>
                    <a:gd name="T121" fmla="*/ 0 h 357"/>
                    <a:gd name="T122" fmla="*/ 3 w 183"/>
                    <a:gd name="T123" fmla="*/ 0 h 3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3"/>
                    <a:gd name="T187" fmla="*/ 0 h 357"/>
                    <a:gd name="T188" fmla="*/ 183 w 183"/>
                    <a:gd name="T189" fmla="*/ 357 h 3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3" h="357">
                      <a:moveTo>
                        <a:pt x="3" y="274"/>
                      </a:moveTo>
                      <a:lnTo>
                        <a:pt x="3" y="246"/>
                      </a:lnTo>
                      <a:lnTo>
                        <a:pt x="1" y="181"/>
                      </a:lnTo>
                      <a:lnTo>
                        <a:pt x="1" y="111"/>
                      </a:lnTo>
                      <a:lnTo>
                        <a:pt x="0" y="63"/>
                      </a:lnTo>
                      <a:lnTo>
                        <a:pt x="10" y="50"/>
                      </a:lnTo>
                      <a:lnTo>
                        <a:pt x="20" y="37"/>
                      </a:lnTo>
                      <a:lnTo>
                        <a:pt x="30" y="28"/>
                      </a:lnTo>
                      <a:lnTo>
                        <a:pt x="40" y="18"/>
                      </a:lnTo>
                      <a:lnTo>
                        <a:pt x="49" y="10"/>
                      </a:lnTo>
                      <a:lnTo>
                        <a:pt x="56" y="5"/>
                      </a:lnTo>
                      <a:lnTo>
                        <a:pt x="62" y="0"/>
                      </a:lnTo>
                      <a:lnTo>
                        <a:pt x="66" y="0"/>
                      </a:lnTo>
                      <a:lnTo>
                        <a:pt x="76" y="6"/>
                      </a:lnTo>
                      <a:lnTo>
                        <a:pt x="82" y="14"/>
                      </a:lnTo>
                      <a:lnTo>
                        <a:pt x="85" y="23"/>
                      </a:lnTo>
                      <a:lnTo>
                        <a:pt x="85" y="26"/>
                      </a:lnTo>
                      <a:lnTo>
                        <a:pt x="87" y="47"/>
                      </a:lnTo>
                      <a:lnTo>
                        <a:pt x="89" y="45"/>
                      </a:lnTo>
                      <a:lnTo>
                        <a:pt x="95" y="42"/>
                      </a:lnTo>
                      <a:lnTo>
                        <a:pt x="100" y="39"/>
                      </a:lnTo>
                      <a:lnTo>
                        <a:pt x="102" y="37"/>
                      </a:lnTo>
                      <a:lnTo>
                        <a:pt x="113" y="31"/>
                      </a:lnTo>
                      <a:lnTo>
                        <a:pt x="123" y="26"/>
                      </a:lnTo>
                      <a:lnTo>
                        <a:pt x="131" y="21"/>
                      </a:lnTo>
                      <a:lnTo>
                        <a:pt x="141" y="18"/>
                      </a:lnTo>
                      <a:lnTo>
                        <a:pt x="152" y="14"/>
                      </a:lnTo>
                      <a:lnTo>
                        <a:pt x="159" y="13"/>
                      </a:lnTo>
                      <a:lnTo>
                        <a:pt x="166" y="11"/>
                      </a:lnTo>
                      <a:lnTo>
                        <a:pt x="170" y="13"/>
                      </a:lnTo>
                      <a:lnTo>
                        <a:pt x="170" y="14"/>
                      </a:lnTo>
                      <a:lnTo>
                        <a:pt x="169" y="23"/>
                      </a:lnTo>
                      <a:lnTo>
                        <a:pt x="166" y="34"/>
                      </a:lnTo>
                      <a:lnTo>
                        <a:pt x="159" y="47"/>
                      </a:lnTo>
                      <a:lnTo>
                        <a:pt x="152" y="59"/>
                      </a:lnTo>
                      <a:lnTo>
                        <a:pt x="147" y="63"/>
                      </a:lnTo>
                      <a:lnTo>
                        <a:pt x="183" y="258"/>
                      </a:lnTo>
                      <a:lnTo>
                        <a:pt x="146" y="261"/>
                      </a:lnTo>
                      <a:lnTo>
                        <a:pt x="146" y="274"/>
                      </a:lnTo>
                      <a:lnTo>
                        <a:pt x="144" y="290"/>
                      </a:lnTo>
                      <a:lnTo>
                        <a:pt x="140" y="306"/>
                      </a:lnTo>
                      <a:lnTo>
                        <a:pt x="134" y="319"/>
                      </a:lnTo>
                      <a:lnTo>
                        <a:pt x="126" y="333"/>
                      </a:lnTo>
                      <a:lnTo>
                        <a:pt x="114" y="342"/>
                      </a:lnTo>
                      <a:lnTo>
                        <a:pt x="102" y="350"/>
                      </a:lnTo>
                      <a:lnTo>
                        <a:pt x="89" y="355"/>
                      </a:lnTo>
                      <a:lnTo>
                        <a:pt x="75" y="357"/>
                      </a:lnTo>
                      <a:lnTo>
                        <a:pt x="68" y="357"/>
                      </a:lnTo>
                      <a:lnTo>
                        <a:pt x="60" y="355"/>
                      </a:lnTo>
                      <a:lnTo>
                        <a:pt x="53" y="354"/>
                      </a:lnTo>
                      <a:lnTo>
                        <a:pt x="47" y="350"/>
                      </a:lnTo>
                      <a:lnTo>
                        <a:pt x="40" y="347"/>
                      </a:lnTo>
                      <a:lnTo>
                        <a:pt x="34" y="344"/>
                      </a:lnTo>
                      <a:lnTo>
                        <a:pt x="30" y="339"/>
                      </a:lnTo>
                      <a:lnTo>
                        <a:pt x="24" y="333"/>
                      </a:lnTo>
                      <a:lnTo>
                        <a:pt x="14" y="321"/>
                      </a:lnTo>
                      <a:lnTo>
                        <a:pt x="8" y="306"/>
                      </a:lnTo>
                      <a:lnTo>
                        <a:pt x="4" y="290"/>
                      </a:lnTo>
                      <a:lnTo>
                        <a:pt x="3" y="274"/>
                      </a:lnTo>
                      <a:close/>
                    </a:path>
                  </a:pathLst>
                </a:custGeom>
                <a:solidFill>
                  <a:srgbClr val="EFBFD3"/>
                </a:solidFill>
                <a:ln w="9525">
                  <a:noFill/>
                  <a:round/>
                  <a:headEnd/>
                  <a:tailEnd/>
                </a:ln>
              </p:spPr>
              <p:txBody>
                <a:bodyPr/>
                <a:lstStyle/>
                <a:p>
                  <a:endParaRPr lang="en-AU"/>
                </a:p>
              </p:txBody>
            </p:sp>
            <p:sp>
              <p:nvSpPr>
                <p:cNvPr id="35092" name="Freeform 108"/>
                <p:cNvSpPr>
                  <a:spLocks/>
                </p:cNvSpPr>
                <p:nvPr/>
              </p:nvSpPr>
              <p:spPr bwMode="auto">
                <a:xfrm>
                  <a:off x="2191" y="2236"/>
                  <a:ext cx="180" cy="177"/>
                </a:xfrm>
                <a:custGeom>
                  <a:avLst/>
                  <a:gdLst>
                    <a:gd name="T0" fmla="*/ 3 w 180"/>
                    <a:gd name="T1" fmla="*/ 1 h 354"/>
                    <a:gd name="T2" fmla="*/ 3 w 180"/>
                    <a:gd name="T3" fmla="*/ 1 h 354"/>
                    <a:gd name="T4" fmla="*/ 2 w 180"/>
                    <a:gd name="T5" fmla="*/ 1 h 354"/>
                    <a:gd name="T6" fmla="*/ 0 w 180"/>
                    <a:gd name="T7" fmla="*/ 1 h 354"/>
                    <a:gd name="T8" fmla="*/ 0 w 180"/>
                    <a:gd name="T9" fmla="*/ 1 h 354"/>
                    <a:gd name="T10" fmla="*/ 10 w 180"/>
                    <a:gd name="T11" fmla="*/ 1 h 354"/>
                    <a:gd name="T12" fmla="*/ 20 w 180"/>
                    <a:gd name="T13" fmla="*/ 1 h 354"/>
                    <a:gd name="T14" fmla="*/ 31 w 180"/>
                    <a:gd name="T15" fmla="*/ 1 h 354"/>
                    <a:gd name="T16" fmla="*/ 39 w 180"/>
                    <a:gd name="T17" fmla="*/ 1 h 354"/>
                    <a:gd name="T18" fmla="*/ 48 w 180"/>
                    <a:gd name="T19" fmla="*/ 1 h 354"/>
                    <a:gd name="T20" fmla="*/ 55 w 180"/>
                    <a:gd name="T21" fmla="*/ 1 h 354"/>
                    <a:gd name="T22" fmla="*/ 61 w 180"/>
                    <a:gd name="T23" fmla="*/ 0 h 354"/>
                    <a:gd name="T24" fmla="*/ 65 w 180"/>
                    <a:gd name="T25" fmla="*/ 0 h 354"/>
                    <a:gd name="T26" fmla="*/ 75 w 180"/>
                    <a:gd name="T27" fmla="*/ 1 h 354"/>
                    <a:gd name="T28" fmla="*/ 80 w 180"/>
                    <a:gd name="T29" fmla="*/ 1 h 354"/>
                    <a:gd name="T30" fmla="*/ 83 w 180"/>
                    <a:gd name="T31" fmla="*/ 1 h 354"/>
                    <a:gd name="T32" fmla="*/ 83 w 180"/>
                    <a:gd name="T33" fmla="*/ 1 h 354"/>
                    <a:gd name="T34" fmla="*/ 86 w 180"/>
                    <a:gd name="T35" fmla="*/ 1 h 354"/>
                    <a:gd name="T36" fmla="*/ 88 w 180"/>
                    <a:gd name="T37" fmla="*/ 1 h 354"/>
                    <a:gd name="T38" fmla="*/ 94 w 180"/>
                    <a:gd name="T39" fmla="*/ 1 h 354"/>
                    <a:gd name="T40" fmla="*/ 99 w 180"/>
                    <a:gd name="T41" fmla="*/ 1 h 354"/>
                    <a:gd name="T42" fmla="*/ 101 w 180"/>
                    <a:gd name="T43" fmla="*/ 1 h 354"/>
                    <a:gd name="T44" fmla="*/ 110 w 180"/>
                    <a:gd name="T45" fmla="*/ 1 h 354"/>
                    <a:gd name="T46" fmla="*/ 120 w 180"/>
                    <a:gd name="T47" fmla="*/ 1 h 354"/>
                    <a:gd name="T48" fmla="*/ 130 w 180"/>
                    <a:gd name="T49" fmla="*/ 1 h 354"/>
                    <a:gd name="T50" fmla="*/ 139 w 180"/>
                    <a:gd name="T51" fmla="*/ 1 h 354"/>
                    <a:gd name="T52" fmla="*/ 148 w 180"/>
                    <a:gd name="T53" fmla="*/ 1 h 354"/>
                    <a:gd name="T54" fmla="*/ 156 w 180"/>
                    <a:gd name="T55" fmla="*/ 1 h 354"/>
                    <a:gd name="T56" fmla="*/ 162 w 180"/>
                    <a:gd name="T57" fmla="*/ 1 h 354"/>
                    <a:gd name="T58" fmla="*/ 167 w 180"/>
                    <a:gd name="T59" fmla="*/ 1 h 354"/>
                    <a:gd name="T60" fmla="*/ 168 w 180"/>
                    <a:gd name="T61" fmla="*/ 1 h 354"/>
                    <a:gd name="T62" fmla="*/ 168 w 180"/>
                    <a:gd name="T63" fmla="*/ 1 h 354"/>
                    <a:gd name="T64" fmla="*/ 168 w 180"/>
                    <a:gd name="T65" fmla="*/ 1 h 354"/>
                    <a:gd name="T66" fmla="*/ 168 w 180"/>
                    <a:gd name="T67" fmla="*/ 1 h 354"/>
                    <a:gd name="T68" fmla="*/ 167 w 180"/>
                    <a:gd name="T69" fmla="*/ 1 h 354"/>
                    <a:gd name="T70" fmla="*/ 164 w 180"/>
                    <a:gd name="T71" fmla="*/ 1 h 354"/>
                    <a:gd name="T72" fmla="*/ 156 w 180"/>
                    <a:gd name="T73" fmla="*/ 1 h 354"/>
                    <a:gd name="T74" fmla="*/ 149 w 180"/>
                    <a:gd name="T75" fmla="*/ 1 h 354"/>
                    <a:gd name="T76" fmla="*/ 145 w 180"/>
                    <a:gd name="T77" fmla="*/ 1 h 354"/>
                    <a:gd name="T78" fmla="*/ 180 w 180"/>
                    <a:gd name="T79" fmla="*/ 1 h 354"/>
                    <a:gd name="T80" fmla="*/ 143 w 180"/>
                    <a:gd name="T81" fmla="*/ 1 h 354"/>
                    <a:gd name="T82" fmla="*/ 143 w 180"/>
                    <a:gd name="T83" fmla="*/ 1 h 354"/>
                    <a:gd name="T84" fmla="*/ 142 w 180"/>
                    <a:gd name="T85" fmla="*/ 1 h 354"/>
                    <a:gd name="T86" fmla="*/ 138 w 180"/>
                    <a:gd name="T87" fmla="*/ 1 h 354"/>
                    <a:gd name="T88" fmla="*/ 132 w 180"/>
                    <a:gd name="T89" fmla="*/ 1 h 354"/>
                    <a:gd name="T90" fmla="*/ 123 w 180"/>
                    <a:gd name="T91" fmla="*/ 1 h 354"/>
                    <a:gd name="T92" fmla="*/ 112 w 180"/>
                    <a:gd name="T93" fmla="*/ 1 h 354"/>
                    <a:gd name="T94" fmla="*/ 100 w 180"/>
                    <a:gd name="T95" fmla="*/ 1 h 354"/>
                    <a:gd name="T96" fmla="*/ 87 w 180"/>
                    <a:gd name="T97" fmla="*/ 1 h 354"/>
                    <a:gd name="T98" fmla="*/ 72 w 180"/>
                    <a:gd name="T99" fmla="*/ 1 h 354"/>
                    <a:gd name="T100" fmla="*/ 65 w 180"/>
                    <a:gd name="T101" fmla="*/ 1 h 354"/>
                    <a:gd name="T102" fmla="*/ 58 w 180"/>
                    <a:gd name="T103" fmla="*/ 1 h 354"/>
                    <a:gd name="T104" fmla="*/ 52 w 180"/>
                    <a:gd name="T105" fmla="*/ 1 h 354"/>
                    <a:gd name="T106" fmla="*/ 46 w 180"/>
                    <a:gd name="T107" fmla="*/ 1 h 354"/>
                    <a:gd name="T108" fmla="*/ 39 w 180"/>
                    <a:gd name="T109" fmla="*/ 1 h 354"/>
                    <a:gd name="T110" fmla="*/ 33 w 180"/>
                    <a:gd name="T111" fmla="*/ 1 h 354"/>
                    <a:gd name="T112" fmla="*/ 29 w 180"/>
                    <a:gd name="T113" fmla="*/ 1 h 354"/>
                    <a:gd name="T114" fmla="*/ 23 w 180"/>
                    <a:gd name="T115" fmla="*/ 1 h 354"/>
                    <a:gd name="T116" fmla="*/ 15 w 180"/>
                    <a:gd name="T117" fmla="*/ 1 h 354"/>
                    <a:gd name="T118" fmla="*/ 9 w 180"/>
                    <a:gd name="T119" fmla="*/ 1 h 354"/>
                    <a:gd name="T120" fmla="*/ 4 w 180"/>
                    <a:gd name="T121" fmla="*/ 1 h 354"/>
                    <a:gd name="T122" fmla="*/ 3 w 180"/>
                    <a:gd name="T123" fmla="*/ 1 h 3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0"/>
                    <a:gd name="T187" fmla="*/ 0 h 354"/>
                    <a:gd name="T188" fmla="*/ 180 w 180"/>
                    <a:gd name="T189" fmla="*/ 354 h 3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0" h="354">
                      <a:moveTo>
                        <a:pt x="3" y="271"/>
                      </a:moveTo>
                      <a:lnTo>
                        <a:pt x="3" y="243"/>
                      </a:lnTo>
                      <a:lnTo>
                        <a:pt x="2" y="180"/>
                      </a:lnTo>
                      <a:lnTo>
                        <a:pt x="0" y="110"/>
                      </a:lnTo>
                      <a:lnTo>
                        <a:pt x="0" y="64"/>
                      </a:lnTo>
                      <a:lnTo>
                        <a:pt x="10" y="51"/>
                      </a:lnTo>
                      <a:lnTo>
                        <a:pt x="20" y="38"/>
                      </a:lnTo>
                      <a:lnTo>
                        <a:pt x="31" y="28"/>
                      </a:lnTo>
                      <a:lnTo>
                        <a:pt x="39" y="18"/>
                      </a:lnTo>
                      <a:lnTo>
                        <a:pt x="48" y="10"/>
                      </a:lnTo>
                      <a:lnTo>
                        <a:pt x="55" y="5"/>
                      </a:lnTo>
                      <a:lnTo>
                        <a:pt x="61" y="0"/>
                      </a:lnTo>
                      <a:lnTo>
                        <a:pt x="65" y="0"/>
                      </a:lnTo>
                      <a:lnTo>
                        <a:pt x="75" y="7"/>
                      </a:lnTo>
                      <a:lnTo>
                        <a:pt x="80" y="15"/>
                      </a:lnTo>
                      <a:lnTo>
                        <a:pt x="83" y="23"/>
                      </a:lnTo>
                      <a:lnTo>
                        <a:pt x="83" y="27"/>
                      </a:lnTo>
                      <a:lnTo>
                        <a:pt x="86" y="48"/>
                      </a:lnTo>
                      <a:lnTo>
                        <a:pt x="88" y="46"/>
                      </a:lnTo>
                      <a:lnTo>
                        <a:pt x="94" y="41"/>
                      </a:lnTo>
                      <a:lnTo>
                        <a:pt x="99" y="38"/>
                      </a:lnTo>
                      <a:lnTo>
                        <a:pt x="101" y="36"/>
                      </a:lnTo>
                      <a:lnTo>
                        <a:pt x="110" y="31"/>
                      </a:lnTo>
                      <a:lnTo>
                        <a:pt x="120" y="27"/>
                      </a:lnTo>
                      <a:lnTo>
                        <a:pt x="130" y="22"/>
                      </a:lnTo>
                      <a:lnTo>
                        <a:pt x="139" y="17"/>
                      </a:lnTo>
                      <a:lnTo>
                        <a:pt x="148" y="15"/>
                      </a:lnTo>
                      <a:lnTo>
                        <a:pt x="156" y="13"/>
                      </a:lnTo>
                      <a:lnTo>
                        <a:pt x="162" y="12"/>
                      </a:lnTo>
                      <a:lnTo>
                        <a:pt x="167" y="13"/>
                      </a:lnTo>
                      <a:lnTo>
                        <a:pt x="168" y="15"/>
                      </a:lnTo>
                      <a:lnTo>
                        <a:pt x="167" y="23"/>
                      </a:lnTo>
                      <a:lnTo>
                        <a:pt x="164" y="35"/>
                      </a:lnTo>
                      <a:lnTo>
                        <a:pt x="156" y="48"/>
                      </a:lnTo>
                      <a:lnTo>
                        <a:pt x="149" y="59"/>
                      </a:lnTo>
                      <a:lnTo>
                        <a:pt x="145" y="64"/>
                      </a:lnTo>
                      <a:lnTo>
                        <a:pt x="180" y="255"/>
                      </a:lnTo>
                      <a:lnTo>
                        <a:pt x="143" y="258"/>
                      </a:lnTo>
                      <a:lnTo>
                        <a:pt x="143" y="271"/>
                      </a:lnTo>
                      <a:lnTo>
                        <a:pt x="142" y="287"/>
                      </a:lnTo>
                      <a:lnTo>
                        <a:pt x="138" y="304"/>
                      </a:lnTo>
                      <a:lnTo>
                        <a:pt x="132" y="317"/>
                      </a:lnTo>
                      <a:lnTo>
                        <a:pt x="123" y="330"/>
                      </a:lnTo>
                      <a:lnTo>
                        <a:pt x="112" y="340"/>
                      </a:lnTo>
                      <a:lnTo>
                        <a:pt x="100" y="348"/>
                      </a:lnTo>
                      <a:lnTo>
                        <a:pt x="87" y="353"/>
                      </a:lnTo>
                      <a:lnTo>
                        <a:pt x="72" y="354"/>
                      </a:lnTo>
                      <a:lnTo>
                        <a:pt x="65" y="354"/>
                      </a:lnTo>
                      <a:lnTo>
                        <a:pt x="58" y="353"/>
                      </a:lnTo>
                      <a:lnTo>
                        <a:pt x="52" y="351"/>
                      </a:lnTo>
                      <a:lnTo>
                        <a:pt x="46" y="348"/>
                      </a:lnTo>
                      <a:lnTo>
                        <a:pt x="39" y="345"/>
                      </a:lnTo>
                      <a:lnTo>
                        <a:pt x="33" y="340"/>
                      </a:lnTo>
                      <a:lnTo>
                        <a:pt x="29" y="335"/>
                      </a:lnTo>
                      <a:lnTo>
                        <a:pt x="23" y="330"/>
                      </a:lnTo>
                      <a:lnTo>
                        <a:pt x="15" y="317"/>
                      </a:lnTo>
                      <a:lnTo>
                        <a:pt x="9" y="302"/>
                      </a:lnTo>
                      <a:lnTo>
                        <a:pt x="4" y="287"/>
                      </a:lnTo>
                      <a:lnTo>
                        <a:pt x="3" y="271"/>
                      </a:lnTo>
                      <a:close/>
                    </a:path>
                  </a:pathLst>
                </a:custGeom>
                <a:solidFill>
                  <a:srgbClr val="F2CCDB"/>
                </a:solidFill>
                <a:ln w="9525">
                  <a:noFill/>
                  <a:round/>
                  <a:headEnd/>
                  <a:tailEnd/>
                </a:ln>
              </p:spPr>
              <p:txBody>
                <a:bodyPr/>
                <a:lstStyle/>
                <a:p>
                  <a:endParaRPr lang="en-AU"/>
                </a:p>
              </p:txBody>
            </p:sp>
            <p:sp>
              <p:nvSpPr>
                <p:cNvPr id="35093" name="Freeform 109"/>
                <p:cNvSpPr>
                  <a:spLocks/>
                </p:cNvSpPr>
                <p:nvPr/>
              </p:nvSpPr>
              <p:spPr bwMode="auto">
                <a:xfrm>
                  <a:off x="2103" y="2471"/>
                  <a:ext cx="139" cy="223"/>
                </a:xfrm>
                <a:custGeom>
                  <a:avLst/>
                  <a:gdLst>
                    <a:gd name="T0" fmla="*/ 45 w 139"/>
                    <a:gd name="T1" fmla="*/ 0 h 447"/>
                    <a:gd name="T2" fmla="*/ 53 w 139"/>
                    <a:gd name="T3" fmla="*/ 0 h 447"/>
                    <a:gd name="T4" fmla="*/ 64 w 139"/>
                    <a:gd name="T5" fmla="*/ 0 h 447"/>
                    <a:gd name="T6" fmla="*/ 74 w 139"/>
                    <a:gd name="T7" fmla="*/ 0 h 447"/>
                    <a:gd name="T8" fmla="*/ 84 w 139"/>
                    <a:gd name="T9" fmla="*/ 0 h 447"/>
                    <a:gd name="T10" fmla="*/ 139 w 139"/>
                    <a:gd name="T11" fmla="*/ 0 h 447"/>
                    <a:gd name="T12" fmla="*/ 139 w 139"/>
                    <a:gd name="T13" fmla="*/ 0 h 447"/>
                    <a:gd name="T14" fmla="*/ 0 w 139"/>
                    <a:gd name="T15" fmla="*/ 0 h 447"/>
                    <a:gd name="T16" fmla="*/ 0 w 139"/>
                    <a:gd name="T17" fmla="*/ 0 h 447"/>
                    <a:gd name="T18" fmla="*/ 1 w 139"/>
                    <a:gd name="T19" fmla="*/ 0 h 447"/>
                    <a:gd name="T20" fmla="*/ 3 w 139"/>
                    <a:gd name="T21" fmla="*/ 0 h 447"/>
                    <a:gd name="T22" fmla="*/ 7 w 139"/>
                    <a:gd name="T23" fmla="*/ 0 h 447"/>
                    <a:gd name="T24" fmla="*/ 11 w 139"/>
                    <a:gd name="T25" fmla="*/ 0 h 447"/>
                    <a:gd name="T26" fmla="*/ 17 w 139"/>
                    <a:gd name="T27" fmla="*/ 0 h 447"/>
                    <a:gd name="T28" fmla="*/ 26 w 139"/>
                    <a:gd name="T29" fmla="*/ 0 h 447"/>
                    <a:gd name="T30" fmla="*/ 35 w 139"/>
                    <a:gd name="T31" fmla="*/ 0 h 447"/>
                    <a:gd name="T32" fmla="*/ 45 w 139"/>
                    <a:gd name="T33" fmla="*/ 0 h 4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447"/>
                    <a:gd name="T53" fmla="*/ 139 w 139"/>
                    <a:gd name="T54" fmla="*/ 447 h 4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447">
                      <a:moveTo>
                        <a:pt x="45" y="33"/>
                      </a:moveTo>
                      <a:lnTo>
                        <a:pt x="53" y="23"/>
                      </a:lnTo>
                      <a:lnTo>
                        <a:pt x="64" y="15"/>
                      </a:lnTo>
                      <a:lnTo>
                        <a:pt x="74" y="7"/>
                      </a:lnTo>
                      <a:lnTo>
                        <a:pt x="84" y="0"/>
                      </a:lnTo>
                      <a:lnTo>
                        <a:pt x="139" y="170"/>
                      </a:lnTo>
                      <a:lnTo>
                        <a:pt x="139" y="445"/>
                      </a:lnTo>
                      <a:lnTo>
                        <a:pt x="0" y="447"/>
                      </a:lnTo>
                      <a:lnTo>
                        <a:pt x="0" y="155"/>
                      </a:lnTo>
                      <a:lnTo>
                        <a:pt x="1" y="139"/>
                      </a:lnTo>
                      <a:lnTo>
                        <a:pt x="3" y="121"/>
                      </a:lnTo>
                      <a:lnTo>
                        <a:pt x="7" y="105"/>
                      </a:lnTo>
                      <a:lnTo>
                        <a:pt x="11" y="88"/>
                      </a:lnTo>
                      <a:lnTo>
                        <a:pt x="17" y="74"/>
                      </a:lnTo>
                      <a:lnTo>
                        <a:pt x="26" y="59"/>
                      </a:lnTo>
                      <a:lnTo>
                        <a:pt x="35" y="46"/>
                      </a:lnTo>
                      <a:lnTo>
                        <a:pt x="45" y="33"/>
                      </a:lnTo>
                      <a:close/>
                    </a:path>
                  </a:pathLst>
                </a:custGeom>
                <a:solidFill>
                  <a:srgbClr val="000091"/>
                </a:solidFill>
                <a:ln w="9525">
                  <a:noFill/>
                  <a:round/>
                  <a:headEnd/>
                  <a:tailEnd/>
                </a:ln>
              </p:spPr>
              <p:txBody>
                <a:bodyPr/>
                <a:lstStyle/>
                <a:p>
                  <a:endParaRPr lang="en-AU"/>
                </a:p>
              </p:txBody>
            </p:sp>
            <p:sp>
              <p:nvSpPr>
                <p:cNvPr id="35094" name="Freeform 110"/>
                <p:cNvSpPr>
                  <a:spLocks/>
                </p:cNvSpPr>
                <p:nvPr/>
              </p:nvSpPr>
              <p:spPr bwMode="auto">
                <a:xfrm>
                  <a:off x="2104" y="2471"/>
                  <a:ext cx="136" cy="221"/>
                </a:xfrm>
                <a:custGeom>
                  <a:avLst/>
                  <a:gdLst>
                    <a:gd name="T0" fmla="*/ 44 w 136"/>
                    <a:gd name="T1" fmla="*/ 1 h 442"/>
                    <a:gd name="T2" fmla="*/ 52 w 136"/>
                    <a:gd name="T3" fmla="*/ 1 h 442"/>
                    <a:gd name="T4" fmla="*/ 63 w 136"/>
                    <a:gd name="T5" fmla="*/ 1 h 442"/>
                    <a:gd name="T6" fmla="*/ 73 w 136"/>
                    <a:gd name="T7" fmla="*/ 1 h 442"/>
                    <a:gd name="T8" fmla="*/ 83 w 136"/>
                    <a:gd name="T9" fmla="*/ 0 h 442"/>
                    <a:gd name="T10" fmla="*/ 136 w 136"/>
                    <a:gd name="T11" fmla="*/ 1 h 442"/>
                    <a:gd name="T12" fmla="*/ 136 w 136"/>
                    <a:gd name="T13" fmla="*/ 1 h 442"/>
                    <a:gd name="T14" fmla="*/ 0 w 136"/>
                    <a:gd name="T15" fmla="*/ 1 h 442"/>
                    <a:gd name="T16" fmla="*/ 0 w 136"/>
                    <a:gd name="T17" fmla="*/ 1 h 442"/>
                    <a:gd name="T18" fmla="*/ 0 w 136"/>
                    <a:gd name="T19" fmla="*/ 1 h 442"/>
                    <a:gd name="T20" fmla="*/ 3 w 136"/>
                    <a:gd name="T21" fmla="*/ 1 h 442"/>
                    <a:gd name="T22" fmla="*/ 6 w 136"/>
                    <a:gd name="T23" fmla="*/ 1 h 442"/>
                    <a:gd name="T24" fmla="*/ 12 w 136"/>
                    <a:gd name="T25" fmla="*/ 1 h 442"/>
                    <a:gd name="T26" fmla="*/ 18 w 136"/>
                    <a:gd name="T27" fmla="*/ 1 h 442"/>
                    <a:gd name="T28" fmla="*/ 25 w 136"/>
                    <a:gd name="T29" fmla="*/ 1 h 442"/>
                    <a:gd name="T30" fmla="*/ 34 w 136"/>
                    <a:gd name="T31" fmla="*/ 1 h 442"/>
                    <a:gd name="T32" fmla="*/ 44 w 136"/>
                    <a:gd name="T33" fmla="*/ 1 h 4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442"/>
                    <a:gd name="T53" fmla="*/ 136 w 136"/>
                    <a:gd name="T54" fmla="*/ 442 h 4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442">
                      <a:moveTo>
                        <a:pt x="44" y="32"/>
                      </a:moveTo>
                      <a:lnTo>
                        <a:pt x="52" y="23"/>
                      </a:lnTo>
                      <a:lnTo>
                        <a:pt x="63" y="14"/>
                      </a:lnTo>
                      <a:lnTo>
                        <a:pt x="73" y="6"/>
                      </a:lnTo>
                      <a:lnTo>
                        <a:pt x="83" y="0"/>
                      </a:lnTo>
                      <a:lnTo>
                        <a:pt x="136" y="168"/>
                      </a:lnTo>
                      <a:lnTo>
                        <a:pt x="136" y="442"/>
                      </a:lnTo>
                      <a:lnTo>
                        <a:pt x="0" y="442"/>
                      </a:lnTo>
                      <a:lnTo>
                        <a:pt x="0" y="153"/>
                      </a:lnTo>
                      <a:lnTo>
                        <a:pt x="0" y="137"/>
                      </a:lnTo>
                      <a:lnTo>
                        <a:pt x="3" y="119"/>
                      </a:lnTo>
                      <a:lnTo>
                        <a:pt x="6" y="103"/>
                      </a:lnTo>
                      <a:lnTo>
                        <a:pt x="12" y="88"/>
                      </a:lnTo>
                      <a:lnTo>
                        <a:pt x="18" y="72"/>
                      </a:lnTo>
                      <a:lnTo>
                        <a:pt x="25" y="59"/>
                      </a:lnTo>
                      <a:lnTo>
                        <a:pt x="34" y="44"/>
                      </a:lnTo>
                      <a:lnTo>
                        <a:pt x="44" y="32"/>
                      </a:lnTo>
                      <a:close/>
                    </a:path>
                  </a:pathLst>
                </a:custGeom>
                <a:solidFill>
                  <a:srgbClr val="00009E"/>
                </a:solidFill>
                <a:ln w="9525">
                  <a:noFill/>
                  <a:round/>
                  <a:headEnd/>
                  <a:tailEnd/>
                </a:ln>
              </p:spPr>
              <p:txBody>
                <a:bodyPr/>
                <a:lstStyle/>
                <a:p>
                  <a:endParaRPr lang="en-AU"/>
                </a:p>
              </p:txBody>
            </p:sp>
            <p:sp>
              <p:nvSpPr>
                <p:cNvPr id="35095" name="Freeform 111"/>
                <p:cNvSpPr>
                  <a:spLocks/>
                </p:cNvSpPr>
                <p:nvPr/>
              </p:nvSpPr>
              <p:spPr bwMode="auto">
                <a:xfrm>
                  <a:off x="2104" y="2472"/>
                  <a:ext cx="135" cy="220"/>
                </a:xfrm>
                <a:custGeom>
                  <a:avLst/>
                  <a:gdLst>
                    <a:gd name="T0" fmla="*/ 44 w 135"/>
                    <a:gd name="T1" fmla="*/ 1 h 439"/>
                    <a:gd name="T2" fmla="*/ 52 w 135"/>
                    <a:gd name="T3" fmla="*/ 1 h 439"/>
                    <a:gd name="T4" fmla="*/ 63 w 135"/>
                    <a:gd name="T5" fmla="*/ 1 h 439"/>
                    <a:gd name="T6" fmla="*/ 71 w 135"/>
                    <a:gd name="T7" fmla="*/ 1 h 439"/>
                    <a:gd name="T8" fmla="*/ 81 w 135"/>
                    <a:gd name="T9" fmla="*/ 0 h 439"/>
                    <a:gd name="T10" fmla="*/ 135 w 135"/>
                    <a:gd name="T11" fmla="*/ 1 h 439"/>
                    <a:gd name="T12" fmla="*/ 135 w 135"/>
                    <a:gd name="T13" fmla="*/ 1 h 439"/>
                    <a:gd name="T14" fmla="*/ 0 w 135"/>
                    <a:gd name="T15" fmla="*/ 1 h 439"/>
                    <a:gd name="T16" fmla="*/ 0 w 135"/>
                    <a:gd name="T17" fmla="*/ 1 h 439"/>
                    <a:gd name="T18" fmla="*/ 2 w 135"/>
                    <a:gd name="T19" fmla="*/ 1 h 439"/>
                    <a:gd name="T20" fmla="*/ 3 w 135"/>
                    <a:gd name="T21" fmla="*/ 1 h 439"/>
                    <a:gd name="T22" fmla="*/ 6 w 135"/>
                    <a:gd name="T23" fmla="*/ 1 h 439"/>
                    <a:gd name="T24" fmla="*/ 12 w 135"/>
                    <a:gd name="T25" fmla="*/ 1 h 439"/>
                    <a:gd name="T26" fmla="*/ 18 w 135"/>
                    <a:gd name="T27" fmla="*/ 1 h 439"/>
                    <a:gd name="T28" fmla="*/ 25 w 135"/>
                    <a:gd name="T29" fmla="*/ 1 h 439"/>
                    <a:gd name="T30" fmla="*/ 34 w 135"/>
                    <a:gd name="T31" fmla="*/ 1 h 439"/>
                    <a:gd name="T32" fmla="*/ 44 w 135"/>
                    <a:gd name="T33" fmla="*/ 1 h 4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439"/>
                    <a:gd name="T53" fmla="*/ 135 w 135"/>
                    <a:gd name="T54" fmla="*/ 439 h 4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439">
                      <a:moveTo>
                        <a:pt x="44" y="31"/>
                      </a:moveTo>
                      <a:lnTo>
                        <a:pt x="52" y="22"/>
                      </a:lnTo>
                      <a:lnTo>
                        <a:pt x="63" y="13"/>
                      </a:lnTo>
                      <a:lnTo>
                        <a:pt x="71" y="7"/>
                      </a:lnTo>
                      <a:lnTo>
                        <a:pt x="81" y="0"/>
                      </a:lnTo>
                      <a:lnTo>
                        <a:pt x="135" y="167"/>
                      </a:lnTo>
                      <a:lnTo>
                        <a:pt x="135" y="438"/>
                      </a:lnTo>
                      <a:lnTo>
                        <a:pt x="0" y="439"/>
                      </a:lnTo>
                      <a:lnTo>
                        <a:pt x="0" y="152"/>
                      </a:lnTo>
                      <a:lnTo>
                        <a:pt x="2" y="136"/>
                      </a:lnTo>
                      <a:lnTo>
                        <a:pt x="3" y="118"/>
                      </a:lnTo>
                      <a:lnTo>
                        <a:pt x="6" y="103"/>
                      </a:lnTo>
                      <a:lnTo>
                        <a:pt x="12" y="87"/>
                      </a:lnTo>
                      <a:lnTo>
                        <a:pt x="18" y="72"/>
                      </a:lnTo>
                      <a:lnTo>
                        <a:pt x="25" y="58"/>
                      </a:lnTo>
                      <a:lnTo>
                        <a:pt x="34" y="44"/>
                      </a:lnTo>
                      <a:lnTo>
                        <a:pt x="44" y="31"/>
                      </a:lnTo>
                      <a:close/>
                    </a:path>
                  </a:pathLst>
                </a:custGeom>
                <a:solidFill>
                  <a:srgbClr val="0000AA"/>
                </a:solidFill>
                <a:ln w="9525">
                  <a:noFill/>
                  <a:round/>
                  <a:headEnd/>
                  <a:tailEnd/>
                </a:ln>
              </p:spPr>
              <p:txBody>
                <a:bodyPr/>
                <a:lstStyle/>
                <a:p>
                  <a:endParaRPr lang="en-AU"/>
                </a:p>
              </p:txBody>
            </p:sp>
            <p:sp>
              <p:nvSpPr>
                <p:cNvPr id="35096" name="Freeform 112"/>
                <p:cNvSpPr>
                  <a:spLocks/>
                </p:cNvSpPr>
                <p:nvPr/>
              </p:nvSpPr>
              <p:spPr bwMode="auto">
                <a:xfrm>
                  <a:off x="2106" y="2473"/>
                  <a:ext cx="131" cy="217"/>
                </a:xfrm>
                <a:custGeom>
                  <a:avLst/>
                  <a:gdLst>
                    <a:gd name="T0" fmla="*/ 42 w 131"/>
                    <a:gd name="T1" fmla="*/ 1 h 434"/>
                    <a:gd name="T2" fmla="*/ 50 w 131"/>
                    <a:gd name="T3" fmla="*/ 1 h 434"/>
                    <a:gd name="T4" fmla="*/ 61 w 131"/>
                    <a:gd name="T5" fmla="*/ 1 h 434"/>
                    <a:gd name="T6" fmla="*/ 69 w 131"/>
                    <a:gd name="T7" fmla="*/ 1 h 434"/>
                    <a:gd name="T8" fmla="*/ 79 w 131"/>
                    <a:gd name="T9" fmla="*/ 0 h 434"/>
                    <a:gd name="T10" fmla="*/ 131 w 131"/>
                    <a:gd name="T11" fmla="*/ 1 h 434"/>
                    <a:gd name="T12" fmla="*/ 131 w 131"/>
                    <a:gd name="T13" fmla="*/ 1 h 434"/>
                    <a:gd name="T14" fmla="*/ 0 w 131"/>
                    <a:gd name="T15" fmla="*/ 1 h 434"/>
                    <a:gd name="T16" fmla="*/ 0 w 131"/>
                    <a:gd name="T17" fmla="*/ 1 h 434"/>
                    <a:gd name="T18" fmla="*/ 3 w 131"/>
                    <a:gd name="T19" fmla="*/ 1 h 434"/>
                    <a:gd name="T20" fmla="*/ 10 w 131"/>
                    <a:gd name="T21" fmla="*/ 1 h 434"/>
                    <a:gd name="T22" fmla="*/ 23 w 131"/>
                    <a:gd name="T23" fmla="*/ 1 h 434"/>
                    <a:gd name="T24" fmla="*/ 42 w 131"/>
                    <a:gd name="T25" fmla="*/ 1 h 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434"/>
                    <a:gd name="T41" fmla="*/ 131 w 131"/>
                    <a:gd name="T42" fmla="*/ 434 h 4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434">
                      <a:moveTo>
                        <a:pt x="42" y="31"/>
                      </a:moveTo>
                      <a:lnTo>
                        <a:pt x="50" y="21"/>
                      </a:lnTo>
                      <a:lnTo>
                        <a:pt x="61" y="13"/>
                      </a:lnTo>
                      <a:lnTo>
                        <a:pt x="69" y="7"/>
                      </a:lnTo>
                      <a:lnTo>
                        <a:pt x="79" y="0"/>
                      </a:lnTo>
                      <a:lnTo>
                        <a:pt x="131" y="165"/>
                      </a:lnTo>
                      <a:lnTo>
                        <a:pt x="131" y="434"/>
                      </a:lnTo>
                      <a:lnTo>
                        <a:pt x="0" y="434"/>
                      </a:lnTo>
                      <a:lnTo>
                        <a:pt x="0" y="150"/>
                      </a:lnTo>
                      <a:lnTo>
                        <a:pt x="3" y="117"/>
                      </a:lnTo>
                      <a:lnTo>
                        <a:pt x="10" y="85"/>
                      </a:lnTo>
                      <a:lnTo>
                        <a:pt x="23" y="57"/>
                      </a:lnTo>
                      <a:lnTo>
                        <a:pt x="42" y="31"/>
                      </a:lnTo>
                      <a:close/>
                    </a:path>
                  </a:pathLst>
                </a:custGeom>
                <a:solidFill>
                  <a:srgbClr val="0005B5"/>
                </a:solidFill>
                <a:ln w="9525">
                  <a:noFill/>
                  <a:round/>
                  <a:headEnd/>
                  <a:tailEnd/>
                </a:ln>
              </p:spPr>
              <p:txBody>
                <a:bodyPr/>
                <a:lstStyle/>
                <a:p>
                  <a:endParaRPr lang="en-AU"/>
                </a:p>
              </p:txBody>
            </p:sp>
            <p:sp>
              <p:nvSpPr>
                <p:cNvPr id="35097" name="Freeform 113"/>
                <p:cNvSpPr>
                  <a:spLocks/>
                </p:cNvSpPr>
                <p:nvPr/>
              </p:nvSpPr>
              <p:spPr bwMode="auto">
                <a:xfrm>
                  <a:off x="2107" y="2474"/>
                  <a:ext cx="130" cy="215"/>
                </a:xfrm>
                <a:custGeom>
                  <a:avLst/>
                  <a:gdLst>
                    <a:gd name="T0" fmla="*/ 42 w 130"/>
                    <a:gd name="T1" fmla="*/ 1 h 430"/>
                    <a:gd name="T2" fmla="*/ 51 w 130"/>
                    <a:gd name="T3" fmla="*/ 1 h 430"/>
                    <a:gd name="T4" fmla="*/ 60 w 130"/>
                    <a:gd name="T5" fmla="*/ 1 h 430"/>
                    <a:gd name="T6" fmla="*/ 68 w 130"/>
                    <a:gd name="T7" fmla="*/ 1 h 430"/>
                    <a:gd name="T8" fmla="*/ 78 w 130"/>
                    <a:gd name="T9" fmla="*/ 0 h 430"/>
                    <a:gd name="T10" fmla="*/ 130 w 130"/>
                    <a:gd name="T11" fmla="*/ 1 h 430"/>
                    <a:gd name="T12" fmla="*/ 130 w 130"/>
                    <a:gd name="T13" fmla="*/ 1 h 430"/>
                    <a:gd name="T14" fmla="*/ 0 w 130"/>
                    <a:gd name="T15" fmla="*/ 1 h 430"/>
                    <a:gd name="T16" fmla="*/ 0 w 130"/>
                    <a:gd name="T17" fmla="*/ 1 h 430"/>
                    <a:gd name="T18" fmla="*/ 3 w 130"/>
                    <a:gd name="T19" fmla="*/ 1 h 430"/>
                    <a:gd name="T20" fmla="*/ 10 w 130"/>
                    <a:gd name="T21" fmla="*/ 1 h 430"/>
                    <a:gd name="T22" fmla="*/ 23 w 130"/>
                    <a:gd name="T23" fmla="*/ 1 h 430"/>
                    <a:gd name="T24" fmla="*/ 42 w 130"/>
                    <a:gd name="T25" fmla="*/ 1 h 4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430"/>
                    <a:gd name="T41" fmla="*/ 130 w 130"/>
                    <a:gd name="T42" fmla="*/ 430 h 4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430">
                      <a:moveTo>
                        <a:pt x="42" y="31"/>
                      </a:moveTo>
                      <a:lnTo>
                        <a:pt x="51" y="21"/>
                      </a:lnTo>
                      <a:lnTo>
                        <a:pt x="60" y="13"/>
                      </a:lnTo>
                      <a:lnTo>
                        <a:pt x="68" y="6"/>
                      </a:lnTo>
                      <a:lnTo>
                        <a:pt x="78" y="0"/>
                      </a:lnTo>
                      <a:lnTo>
                        <a:pt x="130" y="163"/>
                      </a:lnTo>
                      <a:lnTo>
                        <a:pt x="130" y="429"/>
                      </a:lnTo>
                      <a:lnTo>
                        <a:pt x="0" y="430"/>
                      </a:lnTo>
                      <a:lnTo>
                        <a:pt x="0" y="148"/>
                      </a:lnTo>
                      <a:lnTo>
                        <a:pt x="3" y="115"/>
                      </a:lnTo>
                      <a:lnTo>
                        <a:pt x="10" y="84"/>
                      </a:lnTo>
                      <a:lnTo>
                        <a:pt x="23" y="55"/>
                      </a:lnTo>
                      <a:lnTo>
                        <a:pt x="42" y="31"/>
                      </a:lnTo>
                      <a:close/>
                    </a:path>
                  </a:pathLst>
                </a:custGeom>
                <a:solidFill>
                  <a:srgbClr val="001CC1"/>
                </a:solidFill>
                <a:ln w="9525">
                  <a:noFill/>
                  <a:round/>
                  <a:headEnd/>
                  <a:tailEnd/>
                </a:ln>
              </p:spPr>
              <p:txBody>
                <a:bodyPr/>
                <a:lstStyle/>
                <a:p>
                  <a:endParaRPr lang="en-AU"/>
                </a:p>
              </p:txBody>
            </p:sp>
            <p:sp>
              <p:nvSpPr>
                <p:cNvPr id="35098" name="Freeform 114"/>
                <p:cNvSpPr>
                  <a:spLocks/>
                </p:cNvSpPr>
                <p:nvPr/>
              </p:nvSpPr>
              <p:spPr bwMode="auto">
                <a:xfrm>
                  <a:off x="2107" y="2475"/>
                  <a:ext cx="129" cy="212"/>
                </a:xfrm>
                <a:custGeom>
                  <a:avLst/>
                  <a:gdLst>
                    <a:gd name="T0" fmla="*/ 42 w 129"/>
                    <a:gd name="T1" fmla="*/ 0 h 426"/>
                    <a:gd name="T2" fmla="*/ 51 w 129"/>
                    <a:gd name="T3" fmla="*/ 0 h 426"/>
                    <a:gd name="T4" fmla="*/ 60 w 129"/>
                    <a:gd name="T5" fmla="*/ 0 h 426"/>
                    <a:gd name="T6" fmla="*/ 68 w 129"/>
                    <a:gd name="T7" fmla="*/ 0 h 426"/>
                    <a:gd name="T8" fmla="*/ 78 w 129"/>
                    <a:gd name="T9" fmla="*/ 0 h 426"/>
                    <a:gd name="T10" fmla="*/ 129 w 129"/>
                    <a:gd name="T11" fmla="*/ 0 h 426"/>
                    <a:gd name="T12" fmla="*/ 129 w 129"/>
                    <a:gd name="T13" fmla="*/ 0 h 426"/>
                    <a:gd name="T14" fmla="*/ 0 w 129"/>
                    <a:gd name="T15" fmla="*/ 0 h 426"/>
                    <a:gd name="T16" fmla="*/ 0 w 129"/>
                    <a:gd name="T17" fmla="*/ 0 h 426"/>
                    <a:gd name="T18" fmla="*/ 3 w 129"/>
                    <a:gd name="T19" fmla="*/ 0 h 426"/>
                    <a:gd name="T20" fmla="*/ 10 w 129"/>
                    <a:gd name="T21" fmla="*/ 0 h 426"/>
                    <a:gd name="T22" fmla="*/ 23 w 129"/>
                    <a:gd name="T23" fmla="*/ 0 h 426"/>
                    <a:gd name="T24" fmla="*/ 42 w 129"/>
                    <a:gd name="T25" fmla="*/ 0 h 4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426"/>
                    <a:gd name="T41" fmla="*/ 129 w 129"/>
                    <a:gd name="T42" fmla="*/ 426 h 4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426">
                      <a:moveTo>
                        <a:pt x="42" y="30"/>
                      </a:moveTo>
                      <a:lnTo>
                        <a:pt x="51" y="22"/>
                      </a:lnTo>
                      <a:lnTo>
                        <a:pt x="60" y="13"/>
                      </a:lnTo>
                      <a:lnTo>
                        <a:pt x="68" y="7"/>
                      </a:lnTo>
                      <a:lnTo>
                        <a:pt x="78" y="0"/>
                      </a:lnTo>
                      <a:lnTo>
                        <a:pt x="129" y="162"/>
                      </a:lnTo>
                      <a:lnTo>
                        <a:pt x="129" y="426"/>
                      </a:lnTo>
                      <a:lnTo>
                        <a:pt x="0" y="426"/>
                      </a:lnTo>
                      <a:lnTo>
                        <a:pt x="0" y="147"/>
                      </a:lnTo>
                      <a:lnTo>
                        <a:pt x="3" y="114"/>
                      </a:lnTo>
                      <a:lnTo>
                        <a:pt x="10" y="83"/>
                      </a:lnTo>
                      <a:lnTo>
                        <a:pt x="23" y="56"/>
                      </a:lnTo>
                      <a:lnTo>
                        <a:pt x="42" y="30"/>
                      </a:lnTo>
                      <a:close/>
                    </a:path>
                  </a:pathLst>
                </a:custGeom>
                <a:solidFill>
                  <a:srgbClr val="0F30CE"/>
                </a:solidFill>
                <a:ln w="9525">
                  <a:noFill/>
                  <a:round/>
                  <a:headEnd/>
                  <a:tailEnd/>
                </a:ln>
              </p:spPr>
              <p:txBody>
                <a:bodyPr/>
                <a:lstStyle/>
                <a:p>
                  <a:endParaRPr lang="en-AU"/>
                </a:p>
              </p:txBody>
            </p:sp>
            <p:sp>
              <p:nvSpPr>
                <p:cNvPr id="35099" name="Freeform 115"/>
                <p:cNvSpPr>
                  <a:spLocks/>
                </p:cNvSpPr>
                <p:nvPr/>
              </p:nvSpPr>
              <p:spPr bwMode="auto">
                <a:xfrm>
                  <a:off x="2109" y="2475"/>
                  <a:ext cx="126" cy="212"/>
                </a:xfrm>
                <a:custGeom>
                  <a:avLst/>
                  <a:gdLst>
                    <a:gd name="T0" fmla="*/ 40 w 126"/>
                    <a:gd name="T1" fmla="*/ 1 h 422"/>
                    <a:gd name="T2" fmla="*/ 49 w 126"/>
                    <a:gd name="T3" fmla="*/ 1 h 422"/>
                    <a:gd name="T4" fmla="*/ 58 w 126"/>
                    <a:gd name="T5" fmla="*/ 1 h 422"/>
                    <a:gd name="T6" fmla="*/ 66 w 126"/>
                    <a:gd name="T7" fmla="*/ 1 h 422"/>
                    <a:gd name="T8" fmla="*/ 75 w 126"/>
                    <a:gd name="T9" fmla="*/ 0 h 422"/>
                    <a:gd name="T10" fmla="*/ 126 w 126"/>
                    <a:gd name="T11" fmla="*/ 1 h 422"/>
                    <a:gd name="T12" fmla="*/ 126 w 126"/>
                    <a:gd name="T13" fmla="*/ 1 h 422"/>
                    <a:gd name="T14" fmla="*/ 0 w 126"/>
                    <a:gd name="T15" fmla="*/ 1 h 422"/>
                    <a:gd name="T16" fmla="*/ 0 w 126"/>
                    <a:gd name="T17" fmla="*/ 1 h 422"/>
                    <a:gd name="T18" fmla="*/ 3 w 126"/>
                    <a:gd name="T19" fmla="*/ 1 h 422"/>
                    <a:gd name="T20" fmla="*/ 10 w 126"/>
                    <a:gd name="T21" fmla="*/ 1 h 422"/>
                    <a:gd name="T22" fmla="*/ 23 w 126"/>
                    <a:gd name="T23" fmla="*/ 1 h 422"/>
                    <a:gd name="T24" fmla="*/ 40 w 126"/>
                    <a:gd name="T25" fmla="*/ 1 h 4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422"/>
                    <a:gd name="T41" fmla="*/ 126 w 126"/>
                    <a:gd name="T42" fmla="*/ 422 h 4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422">
                      <a:moveTo>
                        <a:pt x="40" y="29"/>
                      </a:moveTo>
                      <a:lnTo>
                        <a:pt x="49" y="20"/>
                      </a:lnTo>
                      <a:lnTo>
                        <a:pt x="58" y="11"/>
                      </a:lnTo>
                      <a:lnTo>
                        <a:pt x="66" y="5"/>
                      </a:lnTo>
                      <a:lnTo>
                        <a:pt x="75" y="0"/>
                      </a:lnTo>
                      <a:lnTo>
                        <a:pt x="126" y="160"/>
                      </a:lnTo>
                      <a:lnTo>
                        <a:pt x="126" y="421"/>
                      </a:lnTo>
                      <a:lnTo>
                        <a:pt x="0" y="422"/>
                      </a:lnTo>
                      <a:lnTo>
                        <a:pt x="0" y="145"/>
                      </a:lnTo>
                      <a:lnTo>
                        <a:pt x="3" y="112"/>
                      </a:lnTo>
                      <a:lnTo>
                        <a:pt x="10" y="81"/>
                      </a:lnTo>
                      <a:lnTo>
                        <a:pt x="23" y="54"/>
                      </a:lnTo>
                      <a:lnTo>
                        <a:pt x="40" y="29"/>
                      </a:lnTo>
                      <a:close/>
                    </a:path>
                  </a:pathLst>
                </a:custGeom>
                <a:solidFill>
                  <a:srgbClr val="2342D8"/>
                </a:solidFill>
                <a:ln w="9525">
                  <a:noFill/>
                  <a:round/>
                  <a:headEnd/>
                  <a:tailEnd/>
                </a:ln>
              </p:spPr>
              <p:txBody>
                <a:bodyPr/>
                <a:lstStyle/>
                <a:p>
                  <a:endParaRPr lang="en-AU"/>
                </a:p>
              </p:txBody>
            </p:sp>
            <p:sp>
              <p:nvSpPr>
                <p:cNvPr id="35100" name="Freeform 116"/>
                <p:cNvSpPr>
                  <a:spLocks/>
                </p:cNvSpPr>
                <p:nvPr/>
              </p:nvSpPr>
              <p:spPr bwMode="auto">
                <a:xfrm>
                  <a:off x="2110" y="2475"/>
                  <a:ext cx="123" cy="210"/>
                </a:xfrm>
                <a:custGeom>
                  <a:avLst/>
                  <a:gdLst>
                    <a:gd name="T0" fmla="*/ 39 w 123"/>
                    <a:gd name="T1" fmla="*/ 1 h 419"/>
                    <a:gd name="T2" fmla="*/ 46 w 123"/>
                    <a:gd name="T3" fmla="*/ 1 h 419"/>
                    <a:gd name="T4" fmla="*/ 55 w 123"/>
                    <a:gd name="T5" fmla="*/ 1 h 419"/>
                    <a:gd name="T6" fmla="*/ 64 w 123"/>
                    <a:gd name="T7" fmla="*/ 1 h 419"/>
                    <a:gd name="T8" fmla="*/ 74 w 123"/>
                    <a:gd name="T9" fmla="*/ 0 h 419"/>
                    <a:gd name="T10" fmla="*/ 123 w 123"/>
                    <a:gd name="T11" fmla="*/ 1 h 419"/>
                    <a:gd name="T12" fmla="*/ 123 w 123"/>
                    <a:gd name="T13" fmla="*/ 1 h 419"/>
                    <a:gd name="T14" fmla="*/ 0 w 123"/>
                    <a:gd name="T15" fmla="*/ 1 h 419"/>
                    <a:gd name="T16" fmla="*/ 0 w 123"/>
                    <a:gd name="T17" fmla="*/ 1 h 419"/>
                    <a:gd name="T18" fmla="*/ 3 w 123"/>
                    <a:gd name="T19" fmla="*/ 1 h 419"/>
                    <a:gd name="T20" fmla="*/ 10 w 123"/>
                    <a:gd name="T21" fmla="*/ 1 h 419"/>
                    <a:gd name="T22" fmla="*/ 23 w 123"/>
                    <a:gd name="T23" fmla="*/ 1 h 419"/>
                    <a:gd name="T24" fmla="*/ 39 w 123"/>
                    <a:gd name="T25" fmla="*/ 1 h 4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419"/>
                    <a:gd name="T41" fmla="*/ 123 w 123"/>
                    <a:gd name="T42" fmla="*/ 419 h 4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419">
                      <a:moveTo>
                        <a:pt x="39" y="31"/>
                      </a:moveTo>
                      <a:lnTo>
                        <a:pt x="46" y="21"/>
                      </a:lnTo>
                      <a:lnTo>
                        <a:pt x="55" y="13"/>
                      </a:lnTo>
                      <a:lnTo>
                        <a:pt x="64" y="6"/>
                      </a:lnTo>
                      <a:lnTo>
                        <a:pt x="74" y="0"/>
                      </a:lnTo>
                      <a:lnTo>
                        <a:pt x="123" y="160"/>
                      </a:lnTo>
                      <a:lnTo>
                        <a:pt x="123" y="419"/>
                      </a:lnTo>
                      <a:lnTo>
                        <a:pt x="0" y="419"/>
                      </a:lnTo>
                      <a:lnTo>
                        <a:pt x="0" y="145"/>
                      </a:lnTo>
                      <a:lnTo>
                        <a:pt x="3" y="114"/>
                      </a:lnTo>
                      <a:lnTo>
                        <a:pt x="10" y="83"/>
                      </a:lnTo>
                      <a:lnTo>
                        <a:pt x="23" y="55"/>
                      </a:lnTo>
                      <a:lnTo>
                        <a:pt x="39" y="31"/>
                      </a:lnTo>
                      <a:close/>
                    </a:path>
                  </a:pathLst>
                </a:custGeom>
                <a:solidFill>
                  <a:srgbClr val="3A59E8"/>
                </a:solidFill>
                <a:ln w="9525">
                  <a:noFill/>
                  <a:round/>
                  <a:headEnd/>
                  <a:tailEnd/>
                </a:ln>
              </p:spPr>
              <p:txBody>
                <a:bodyPr/>
                <a:lstStyle/>
                <a:p>
                  <a:endParaRPr lang="en-AU"/>
                </a:p>
              </p:txBody>
            </p:sp>
            <p:sp>
              <p:nvSpPr>
                <p:cNvPr id="35101" name="Freeform 117"/>
                <p:cNvSpPr>
                  <a:spLocks/>
                </p:cNvSpPr>
                <p:nvPr/>
              </p:nvSpPr>
              <p:spPr bwMode="auto">
                <a:xfrm>
                  <a:off x="2112" y="2476"/>
                  <a:ext cx="120" cy="208"/>
                </a:xfrm>
                <a:custGeom>
                  <a:avLst/>
                  <a:gdLst>
                    <a:gd name="T0" fmla="*/ 37 w 120"/>
                    <a:gd name="T1" fmla="*/ 1 h 415"/>
                    <a:gd name="T2" fmla="*/ 44 w 120"/>
                    <a:gd name="T3" fmla="*/ 1 h 415"/>
                    <a:gd name="T4" fmla="*/ 53 w 120"/>
                    <a:gd name="T5" fmla="*/ 1 h 415"/>
                    <a:gd name="T6" fmla="*/ 62 w 120"/>
                    <a:gd name="T7" fmla="*/ 1 h 415"/>
                    <a:gd name="T8" fmla="*/ 72 w 120"/>
                    <a:gd name="T9" fmla="*/ 0 h 415"/>
                    <a:gd name="T10" fmla="*/ 120 w 120"/>
                    <a:gd name="T11" fmla="*/ 1 h 415"/>
                    <a:gd name="T12" fmla="*/ 120 w 120"/>
                    <a:gd name="T13" fmla="*/ 1 h 415"/>
                    <a:gd name="T14" fmla="*/ 0 w 120"/>
                    <a:gd name="T15" fmla="*/ 1 h 415"/>
                    <a:gd name="T16" fmla="*/ 0 w 120"/>
                    <a:gd name="T17" fmla="*/ 1 h 415"/>
                    <a:gd name="T18" fmla="*/ 2 w 120"/>
                    <a:gd name="T19" fmla="*/ 1 h 415"/>
                    <a:gd name="T20" fmla="*/ 10 w 120"/>
                    <a:gd name="T21" fmla="*/ 1 h 415"/>
                    <a:gd name="T22" fmla="*/ 21 w 120"/>
                    <a:gd name="T23" fmla="*/ 1 h 415"/>
                    <a:gd name="T24" fmla="*/ 37 w 120"/>
                    <a:gd name="T25" fmla="*/ 1 h 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415"/>
                    <a:gd name="T41" fmla="*/ 120 w 120"/>
                    <a:gd name="T42" fmla="*/ 415 h 4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415">
                      <a:moveTo>
                        <a:pt x="37" y="31"/>
                      </a:moveTo>
                      <a:lnTo>
                        <a:pt x="44" y="21"/>
                      </a:lnTo>
                      <a:lnTo>
                        <a:pt x="53" y="13"/>
                      </a:lnTo>
                      <a:lnTo>
                        <a:pt x="62" y="6"/>
                      </a:lnTo>
                      <a:lnTo>
                        <a:pt x="72" y="0"/>
                      </a:lnTo>
                      <a:lnTo>
                        <a:pt x="120" y="158"/>
                      </a:lnTo>
                      <a:lnTo>
                        <a:pt x="120" y="414"/>
                      </a:lnTo>
                      <a:lnTo>
                        <a:pt x="0" y="415"/>
                      </a:lnTo>
                      <a:lnTo>
                        <a:pt x="0" y="143"/>
                      </a:lnTo>
                      <a:lnTo>
                        <a:pt x="2" y="112"/>
                      </a:lnTo>
                      <a:lnTo>
                        <a:pt x="10" y="81"/>
                      </a:lnTo>
                      <a:lnTo>
                        <a:pt x="21" y="55"/>
                      </a:lnTo>
                      <a:lnTo>
                        <a:pt x="37" y="31"/>
                      </a:lnTo>
                      <a:close/>
                    </a:path>
                  </a:pathLst>
                </a:custGeom>
                <a:solidFill>
                  <a:srgbClr val="4F6BF2"/>
                </a:solidFill>
                <a:ln w="9525">
                  <a:noFill/>
                  <a:round/>
                  <a:headEnd/>
                  <a:tailEnd/>
                </a:ln>
              </p:spPr>
              <p:txBody>
                <a:bodyPr/>
                <a:lstStyle/>
                <a:p>
                  <a:endParaRPr lang="en-AU"/>
                </a:p>
              </p:txBody>
            </p:sp>
            <p:sp>
              <p:nvSpPr>
                <p:cNvPr id="35102" name="Freeform 118"/>
                <p:cNvSpPr>
                  <a:spLocks/>
                </p:cNvSpPr>
                <p:nvPr/>
              </p:nvSpPr>
              <p:spPr bwMode="auto">
                <a:xfrm>
                  <a:off x="2112" y="2477"/>
                  <a:ext cx="118" cy="206"/>
                </a:xfrm>
                <a:custGeom>
                  <a:avLst/>
                  <a:gdLst>
                    <a:gd name="T0" fmla="*/ 39 w 118"/>
                    <a:gd name="T1" fmla="*/ 0 h 413"/>
                    <a:gd name="T2" fmla="*/ 46 w 118"/>
                    <a:gd name="T3" fmla="*/ 0 h 413"/>
                    <a:gd name="T4" fmla="*/ 53 w 118"/>
                    <a:gd name="T5" fmla="*/ 0 h 413"/>
                    <a:gd name="T6" fmla="*/ 62 w 118"/>
                    <a:gd name="T7" fmla="*/ 0 h 413"/>
                    <a:gd name="T8" fmla="*/ 72 w 118"/>
                    <a:gd name="T9" fmla="*/ 0 h 413"/>
                    <a:gd name="T10" fmla="*/ 118 w 118"/>
                    <a:gd name="T11" fmla="*/ 0 h 413"/>
                    <a:gd name="T12" fmla="*/ 118 w 118"/>
                    <a:gd name="T13" fmla="*/ 0 h 413"/>
                    <a:gd name="T14" fmla="*/ 0 w 118"/>
                    <a:gd name="T15" fmla="*/ 0 h 413"/>
                    <a:gd name="T16" fmla="*/ 0 w 118"/>
                    <a:gd name="T17" fmla="*/ 0 h 413"/>
                    <a:gd name="T18" fmla="*/ 2 w 118"/>
                    <a:gd name="T19" fmla="*/ 0 h 413"/>
                    <a:gd name="T20" fmla="*/ 10 w 118"/>
                    <a:gd name="T21" fmla="*/ 0 h 413"/>
                    <a:gd name="T22" fmla="*/ 23 w 118"/>
                    <a:gd name="T23" fmla="*/ 0 h 413"/>
                    <a:gd name="T24" fmla="*/ 39 w 118"/>
                    <a:gd name="T25" fmla="*/ 0 h 4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413"/>
                    <a:gd name="T41" fmla="*/ 118 w 118"/>
                    <a:gd name="T42" fmla="*/ 413 h 4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413">
                      <a:moveTo>
                        <a:pt x="39" y="30"/>
                      </a:moveTo>
                      <a:lnTo>
                        <a:pt x="46" y="21"/>
                      </a:lnTo>
                      <a:lnTo>
                        <a:pt x="53" y="13"/>
                      </a:lnTo>
                      <a:lnTo>
                        <a:pt x="62" y="7"/>
                      </a:lnTo>
                      <a:lnTo>
                        <a:pt x="72" y="0"/>
                      </a:lnTo>
                      <a:lnTo>
                        <a:pt x="118" y="157"/>
                      </a:lnTo>
                      <a:lnTo>
                        <a:pt x="118" y="411"/>
                      </a:lnTo>
                      <a:lnTo>
                        <a:pt x="0" y="413"/>
                      </a:lnTo>
                      <a:lnTo>
                        <a:pt x="0" y="142"/>
                      </a:lnTo>
                      <a:lnTo>
                        <a:pt x="2" y="111"/>
                      </a:lnTo>
                      <a:lnTo>
                        <a:pt x="10" y="82"/>
                      </a:lnTo>
                      <a:lnTo>
                        <a:pt x="23" y="54"/>
                      </a:lnTo>
                      <a:lnTo>
                        <a:pt x="39" y="30"/>
                      </a:lnTo>
                      <a:close/>
                    </a:path>
                  </a:pathLst>
                </a:custGeom>
                <a:solidFill>
                  <a:srgbClr val="637FFF"/>
                </a:solidFill>
                <a:ln w="9525">
                  <a:noFill/>
                  <a:round/>
                  <a:headEnd/>
                  <a:tailEnd/>
                </a:ln>
              </p:spPr>
              <p:txBody>
                <a:bodyPr/>
                <a:lstStyle/>
                <a:p>
                  <a:endParaRPr lang="en-AU"/>
                </a:p>
              </p:txBody>
            </p:sp>
            <p:sp>
              <p:nvSpPr>
                <p:cNvPr id="35103" name="Freeform 119"/>
                <p:cNvSpPr>
                  <a:spLocks/>
                </p:cNvSpPr>
                <p:nvPr/>
              </p:nvSpPr>
              <p:spPr bwMode="auto">
                <a:xfrm>
                  <a:off x="2339" y="2338"/>
                  <a:ext cx="11" cy="5"/>
                </a:xfrm>
                <a:custGeom>
                  <a:avLst/>
                  <a:gdLst>
                    <a:gd name="T0" fmla="*/ 0 w 11"/>
                    <a:gd name="T1" fmla="*/ 0 h 12"/>
                    <a:gd name="T2" fmla="*/ 0 w 11"/>
                    <a:gd name="T3" fmla="*/ 0 h 12"/>
                    <a:gd name="T4" fmla="*/ 1 w 11"/>
                    <a:gd name="T5" fmla="*/ 0 h 12"/>
                    <a:gd name="T6" fmla="*/ 4 w 11"/>
                    <a:gd name="T7" fmla="*/ 0 h 12"/>
                    <a:gd name="T8" fmla="*/ 6 w 11"/>
                    <a:gd name="T9" fmla="*/ 0 h 12"/>
                    <a:gd name="T10" fmla="*/ 7 w 11"/>
                    <a:gd name="T11" fmla="*/ 0 h 12"/>
                    <a:gd name="T12" fmla="*/ 10 w 11"/>
                    <a:gd name="T13" fmla="*/ 0 h 12"/>
                    <a:gd name="T14" fmla="*/ 11 w 11"/>
                    <a:gd name="T15" fmla="*/ 0 h 12"/>
                    <a:gd name="T16" fmla="*/ 11 w 11"/>
                    <a:gd name="T17" fmla="*/ 0 h 12"/>
                    <a:gd name="T18" fmla="*/ 11 w 11"/>
                    <a:gd name="T19" fmla="*/ 0 h 12"/>
                    <a:gd name="T20" fmla="*/ 10 w 11"/>
                    <a:gd name="T21" fmla="*/ 0 h 12"/>
                    <a:gd name="T22" fmla="*/ 7 w 11"/>
                    <a:gd name="T23" fmla="*/ 0 h 12"/>
                    <a:gd name="T24" fmla="*/ 6 w 11"/>
                    <a:gd name="T25" fmla="*/ 0 h 12"/>
                    <a:gd name="T26" fmla="*/ 4 w 11"/>
                    <a:gd name="T27" fmla="*/ 0 h 12"/>
                    <a:gd name="T28" fmla="*/ 1 w 11"/>
                    <a:gd name="T29" fmla="*/ 0 h 12"/>
                    <a:gd name="T30" fmla="*/ 0 w 11"/>
                    <a:gd name="T31" fmla="*/ 0 h 12"/>
                    <a:gd name="T32" fmla="*/ 0 w 11"/>
                    <a:gd name="T33" fmla="*/ 0 h 12"/>
                    <a:gd name="T34" fmla="*/ 0 w 11"/>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2"/>
                    <a:gd name="T56" fmla="*/ 11 w 1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2">
                      <a:moveTo>
                        <a:pt x="0" y="7"/>
                      </a:moveTo>
                      <a:lnTo>
                        <a:pt x="0" y="8"/>
                      </a:lnTo>
                      <a:lnTo>
                        <a:pt x="1" y="10"/>
                      </a:lnTo>
                      <a:lnTo>
                        <a:pt x="4" y="12"/>
                      </a:lnTo>
                      <a:lnTo>
                        <a:pt x="6" y="12"/>
                      </a:lnTo>
                      <a:lnTo>
                        <a:pt x="7" y="12"/>
                      </a:lnTo>
                      <a:lnTo>
                        <a:pt x="10" y="10"/>
                      </a:lnTo>
                      <a:lnTo>
                        <a:pt x="11" y="8"/>
                      </a:lnTo>
                      <a:lnTo>
                        <a:pt x="11" y="7"/>
                      </a:lnTo>
                      <a:lnTo>
                        <a:pt x="11" y="4"/>
                      </a:lnTo>
                      <a:lnTo>
                        <a:pt x="10" y="2"/>
                      </a:lnTo>
                      <a:lnTo>
                        <a:pt x="7" y="0"/>
                      </a:lnTo>
                      <a:lnTo>
                        <a:pt x="6" y="0"/>
                      </a:lnTo>
                      <a:lnTo>
                        <a:pt x="4" y="0"/>
                      </a:lnTo>
                      <a:lnTo>
                        <a:pt x="1" y="2"/>
                      </a:lnTo>
                      <a:lnTo>
                        <a:pt x="0" y="4"/>
                      </a:lnTo>
                      <a:lnTo>
                        <a:pt x="0" y="7"/>
                      </a:lnTo>
                      <a:close/>
                    </a:path>
                  </a:pathLst>
                </a:custGeom>
                <a:solidFill>
                  <a:srgbClr val="000000"/>
                </a:solidFill>
                <a:ln w="9525">
                  <a:noFill/>
                  <a:round/>
                  <a:headEnd/>
                  <a:tailEnd/>
                </a:ln>
              </p:spPr>
              <p:txBody>
                <a:bodyPr/>
                <a:lstStyle/>
                <a:p>
                  <a:endParaRPr lang="en-AU"/>
                </a:p>
              </p:txBody>
            </p:sp>
            <p:sp>
              <p:nvSpPr>
                <p:cNvPr id="35104" name="Freeform 120"/>
                <p:cNvSpPr>
                  <a:spLocks/>
                </p:cNvSpPr>
                <p:nvPr/>
              </p:nvSpPr>
              <p:spPr bwMode="auto">
                <a:xfrm>
                  <a:off x="2473" y="2338"/>
                  <a:ext cx="12" cy="5"/>
                </a:xfrm>
                <a:custGeom>
                  <a:avLst/>
                  <a:gdLst>
                    <a:gd name="T0" fmla="*/ 0 w 12"/>
                    <a:gd name="T1" fmla="*/ 0 h 12"/>
                    <a:gd name="T2" fmla="*/ 0 w 12"/>
                    <a:gd name="T3" fmla="*/ 0 h 12"/>
                    <a:gd name="T4" fmla="*/ 2 w 12"/>
                    <a:gd name="T5" fmla="*/ 0 h 12"/>
                    <a:gd name="T6" fmla="*/ 5 w 12"/>
                    <a:gd name="T7" fmla="*/ 0 h 12"/>
                    <a:gd name="T8" fmla="*/ 6 w 12"/>
                    <a:gd name="T9" fmla="*/ 0 h 12"/>
                    <a:gd name="T10" fmla="*/ 8 w 12"/>
                    <a:gd name="T11" fmla="*/ 0 h 12"/>
                    <a:gd name="T12" fmla="*/ 10 w 12"/>
                    <a:gd name="T13" fmla="*/ 0 h 12"/>
                    <a:gd name="T14" fmla="*/ 12 w 12"/>
                    <a:gd name="T15" fmla="*/ 0 h 12"/>
                    <a:gd name="T16" fmla="*/ 12 w 12"/>
                    <a:gd name="T17" fmla="*/ 0 h 12"/>
                    <a:gd name="T18" fmla="*/ 12 w 12"/>
                    <a:gd name="T19" fmla="*/ 0 h 12"/>
                    <a:gd name="T20" fmla="*/ 10 w 12"/>
                    <a:gd name="T21" fmla="*/ 0 h 12"/>
                    <a:gd name="T22" fmla="*/ 8 w 12"/>
                    <a:gd name="T23" fmla="*/ 0 h 12"/>
                    <a:gd name="T24" fmla="*/ 6 w 12"/>
                    <a:gd name="T25" fmla="*/ 0 h 12"/>
                    <a:gd name="T26" fmla="*/ 5 w 12"/>
                    <a:gd name="T27" fmla="*/ 0 h 12"/>
                    <a:gd name="T28" fmla="*/ 2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7"/>
                      </a:moveTo>
                      <a:lnTo>
                        <a:pt x="0" y="8"/>
                      </a:lnTo>
                      <a:lnTo>
                        <a:pt x="2" y="10"/>
                      </a:lnTo>
                      <a:lnTo>
                        <a:pt x="5" y="12"/>
                      </a:lnTo>
                      <a:lnTo>
                        <a:pt x="6" y="12"/>
                      </a:lnTo>
                      <a:lnTo>
                        <a:pt x="8" y="12"/>
                      </a:lnTo>
                      <a:lnTo>
                        <a:pt x="10" y="10"/>
                      </a:lnTo>
                      <a:lnTo>
                        <a:pt x="12" y="8"/>
                      </a:lnTo>
                      <a:lnTo>
                        <a:pt x="12" y="7"/>
                      </a:lnTo>
                      <a:lnTo>
                        <a:pt x="12" y="4"/>
                      </a:lnTo>
                      <a:lnTo>
                        <a:pt x="10" y="2"/>
                      </a:lnTo>
                      <a:lnTo>
                        <a:pt x="8" y="0"/>
                      </a:lnTo>
                      <a:lnTo>
                        <a:pt x="6" y="0"/>
                      </a:lnTo>
                      <a:lnTo>
                        <a:pt x="5" y="0"/>
                      </a:lnTo>
                      <a:lnTo>
                        <a:pt x="2" y="2"/>
                      </a:lnTo>
                      <a:lnTo>
                        <a:pt x="0" y="4"/>
                      </a:lnTo>
                      <a:lnTo>
                        <a:pt x="0" y="7"/>
                      </a:lnTo>
                      <a:close/>
                    </a:path>
                  </a:pathLst>
                </a:custGeom>
                <a:solidFill>
                  <a:srgbClr val="000000"/>
                </a:solidFill>
                <a:ln w="9525">
                  <a:noFill/>
                  <a:round/>
                  <a:headEnd/>
                  <a:tailEnd/>
                </a:ln>
              </p:spPr>
              <p:txBody>
                <a:bodyPr/>
                <a:lstStyle/>
                <a:p>
                  <a:endParaRPr lang="en-AU"/>
                </a:p>
              </p:txBody>
            </p:sp>
            <p:sp>
              <p:nvSpPr>
                <p:cNvPr id="35105" name="Freeform 121"/>
                <p:cNvSpPr>
                  <a:spLocks/>
                </p:cNvSpPr>
                <p:nvPr/>
              </p:nvSpPr>
              <p:spPr bwMode="auto">
                <a:xfrm>
                  <a:off x="2243" y="2389"/>
                  <a:ext cx="36" cy="15"/>
                </a:xfrm>
                <a:custGeom>
                  <a:avLst/>
                  <a:gdLst>
                    <a:gd name="T0" fmla="*/ 18 w 36"/>
                    <a:gd name="T1" fmla="*/ 0 h 29"/>
                    <a:gd name="T2" fmla="*/ 10 w 36"/>
                    <a:gd name="T3" fmla="*/ 1 h 29"/>
                    <a:gd name="T4" fmla="*/ 5 w 36"/>
                    <a:gd name="T5" fmla="*/ 1 h 29"/>
                    <a:gd name="T6" fmla="*/ 2 w 36"/>
                    <a:gd name="T7" fmla="*/ 1 h 29"/>
                    <a:gd name="T8" fmla="*/ 0 w 36"/>
                    <a:gd name="T9" fmla="*/ 1 h 29"/>
                    <a:gd name="T10" fmla="*/ 2 w 36"/>
                    <a:gd name="T11" fmla="*/ 1 h 29"/>
                    <a:gd name="T12" fmla="*/ 5 w 36"/>
                    <a:gd name="T13" fmla="*/ 1 h 29"/>
                    <a:gd name="T14" fmla="*/ 10 w 36"/>
                    <a:gd name="T15" fmla="*/ 1 h 29"/>
                    <a:gd name="T16" fmla="*/ 18 w 36"/>
                    <a:gd name="T17" fmla="*/ 1 h 29"/>
                    <a:gd name="T18" fmla="*/ 25 w 36"/>
                    <a:gd name="T19" fmla="*/ 1 h 29"/>
                    <a:gd name="T20" fmla="*/ 31 w 36"/>
                    <a:gd name="T21" fmla="*/ 1 h 29"/>
                    <a:gd name="T22" fmla="*/ 35 w 36"/>
                    <a:gd name="T23" fmla="*/ 1 h 29"/>
                    <a:gd name="T24" fmla="*/ 36 w 36"/>
                    <a:gd name="T25" fmla="*/ 1 h 29"/>
                    <a:gd name="T26" fmla="*/ 35 w 36"/>
                    <a:gd name="T27" fmla="*/ 1 h 29"/>
                    <a:gd name="T28" fmla="*/ 31 w 36"/>
                    <a:gd name="T29" fmla="*/ 1 h 29"/>
                    <a:gd name="T30" fmla="*/ 25 w 36"/>
                    <a:gd name="T31" fmla="*/ 1 h 29"/>
                    <a:gd name="T32" fmla="*/ 18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18" y="0"/>
                      </a:moveTo>
                      <a:lnTo>
                        <a:pt x="10" y="2"/>
                      </a:lnTo>
                      <a:lnTo>
                        <a:pt x="5" y="5"/>
                      </a:lnTo>
                      <a:lnTo>
                        <a:pt x="2" y="8"/>
                      </a:lnTo>
                      <a:lnTo>
                        <a:pt x="0" y="15"/>
                      </a:lnTo>
                      <a:lnTo>
                        <a:pt x="2" y="21"/>
                      </a:lnTo>
                      <a:lnTo>
                        <a:pt x="5" y="25"/>
                      </a:lnTo>
                      <a:lnTo>
                        <a:pt x="10" y="28"/>
                      </a:lnTo>
                      <a:lnTo>
                        <a:pt x="18" y="29"/>
                      </a:lnTo>
                      <a:lnTo>
                        <a:pt x="25" y="28"/>
                      </a:lnTo>
                      <a:lnTo>
                        <a:pt x="31" y="25"/>
                      </a:lnTo>
                      <a:lnTo>
                        <a:pt x="35" y="21"/>
                      </a:lnTo>
                      <a:lnTo>
                        <a:pt x="36" y="15"/>
                      </a:lnTo>
                      <a:lnTo>
                        <a:pt x="35" y="8"/>
                      </a:lnTo>
                      <a:lnTo>
                        <a:pt x="31" y="5"/>
                      </a:lnTo>
                      <a:lnTo>
                        <a:pt x="25" y="2"/>
                      </a:lnTo>
                      <a:lnTo>
                        <a:pt x="18" y="0"/>
                      </a:lnTo>
                      <a:close/>
                    </a:path>
                  </a:pathLst>
                </a:custGeom>
                <a:solidFill>
                  <a:srgbClr val="000000"/>
                </a:solidFill>
                <a:ln w="9525">
                  <a:noFill/>
                  <a:round/>
                  <a:headEnd/>
                  <a:tailEnd/>
                </a:ln>
              </p:spPr>
              <p:txBody>
                <a:bodyPr/>
                <a:lstStyle/>
                <a:p>
                  <a:endParaRPr lang="en-AU"/>
                </a:p>
              </p:txBody>
            </p:sp>
            <p:sp>
              <p:nvSpPr>
                <p:cNvPr id="35106" name="Freeform 122"/>
                <p:cNvSpPr>
                  <a:spLocks/>
                </p:cNvSpPr>
                <p:nvPr/>
              </p:nvSpPr>
              <p:spPr bwMode="auto">
                <a:xfrm>
                  <a:off x="2190" y="2236"/>
                  <a:ext cx="78" cy="31"/>
                </a:xfrm>
                <a:custGeom>
                  <a:avLst/>
                  <a:gdLst>
                    <a:gd name="T0" fmla="*/ 0 w 78"/>
                    <a:gd name="T1" fmla="*/ 1 h 62"/>
                    <a:gd name="T2" fmla="*/ 4 w 78"/>
                    <a:gd name="T3" fmla="*/ 1 h 62"/>
                    <a:gd name="T4" fmla="*/ 10 w 78"/>
                    <a:gd name="T5" fmla="*/ 1 h 62"/>
                    <a:gd name="T6" fmla="*/ 18 w 78"/>
                    <a:gd name="T7" fmla="*/ 1 h 62"/>
                    <a:gd name="T8" fmla="*/ 29 w 78"/>
                    <a:gd name="T9" fmla="*/ 1 h 62"/>
                    <a:gd name="T10" fmla="*/ 39 w 78"/>
                    <a:gd name="T11" fmla="*/ 1 h 62"/>
                    <a:gd name="T12" fmla="*/ 47 w 78"/>
                    <a:gd name="T13" fmla="*/ 1 h 62"/>
                    <a:gd name="T14" fmla="*/ 56 w 78"/>
                    <a:gd name="T15" fmla="*/ 1 h 62"/>
                    <a:gd name="T16" fmla="*/ 63 w 78"/>
                    <a:gd name="T17" fmla="*/ 0 h 62"/>
                    <a:gd name="T18" fmla="*/ 72 w 78"/>
                    <a:gd name="T19" fmla="*/ 1 h 62"/>
                    <a:gd name="T20" fmla="*/ 76 w 78"/>
                    <a:gd name="T21" fmla="*/ 1 h 62"/>
                    <a:gd name="T22" fmla="*/ 78 w 78"/>
                    <a:gd name="T23" fmla="*/ 1 h 62"/>
                    <a:gd name="T24" fmla="*/ 75 w 78"/>
                    <a:gd name="T25" fmla="*/ 1 h 62"/>
                    <a:gd name="T26" fmla="*/ 69 w 78"/>
                    <a:gd name="T27" fmla="*/ 1 h 62"/>
                    <a:gd name="T28" fmla="*/ 59 w 78"/>
                    <a:gd name="T29" fmla="*/ 1 h 62"/>
                    <a:gd name="T30" fmla="*/ 46 w 78"/>
                    <a:gd name="T31" fmla="*/ 1 h 62"/>
                    <a:gd name="T32" fmla="*/ 33 w 78"/>
                    <a:gd name="T33" fmla="*/ 1 h 62"/>
                    <a:gd name="T34" fmla="*/ 20 w 78"/>
                    <a:gd name="T35" fmla="*/ 1 h 62"/>
                    <a:gd name="T36" fmla="*/ 8 w 78"/>
                    <a:gd name="T37" fmla="*/ 1 h 62"/>
                    <a:gd name="T38" fmla="*/ 3 w 78"/>
                    <a:gd name="T39" fmla="*/ 1 h 62"/>
                    <a:gd name="T40" fmla="*/ 0 w 78"/>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62"/>
                    <a:gd name="T65" fmla="*/ 78 w 7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62">
                      <a:moveTo>
                        <a:pt x="0" y="62"/>
                      </a:moveTo>
                      <a:lnTo>
                        <a:pt x="4" y="58"/>
                      </a:lnTo>
                      <a:lnTo>
                        <a:pt x="10" y="49"/>
                      </a:lnTo>
                      <a:lnTo>
                        <a:pt x="18" y="40"/>
                      </a:lnTo>
                      <a:lnTo>
                        <a:pt x="29" y="28"/>
                      </a:lnTo>
                      <a:lnTo>
                        <a:pt x="39" y="18"/>
                      </a:lnTo>
                      <a:lnTo>
                        <a:pt x="47" y="9"/>
                      </a:lnTo>
                      <a:lnTo>
                        <a:pt x="56" y="2"/>
                      </a:lnTo>
                      <a:lnTo>
                        <a:pt x="63" y="0"/>
                      </a:lnTo>
                      <a:lnTo>
                        <a:pt x="72" y="2"/>
                      </a:lnTo>
                      <a:lnTo>
                        <a:pt x="76" y="4"/>
                      </a:lnTo>
                      <a:lnTo>
                        <a:pt x="78" y="5"/>
                      </a:lnTo>
                      <a:lnTo>
                        <a:pt x="75" y="7"/>
                      </a:lnTo>
                      <a:lnTo>
                        <a:pt x="69" y="9"/>
                      </a:lnTo>
                      <a:lnTo>
                        <a:pt x="59" y="15"/>
                      </a:lnTo>
                      <a:lnTo>
                        <a:pt x="46" y="25"/>
                      </a:lnTo>
                      <a:lnTo>
                        <a:pt x="33" y="38"/>
                      </a:lnTo>
                      <a:lnTo>
                        <a:pt x="20" y="49"/>
                      </a:lnTo>
                      <a:lnTo>
                        <a:pt x="8" y="58"/>
                      </a:lnTo>
                      <a:lnTo>
                        <a:pt x="3" y="61"/>
                      </a:lnTo>
                      <a:lnTo>
                        <a:pt x="0" y="62"/>
                      </a:lnTo>
                      <a:close/>
                    </a:path>
                  </a:pathLst>
                </a:custGeom>
                <a:solidFill>
                  <a:srgbClr val="F7E5EA"/>
                </a:solidFill>
                <a:ln w="9525">
                  <a:noFill/>
                  <a:round/>
                  <a:headEnd/>
                  <a:tailEnd/>
                </a:ln>
              </p:spPr>
              <p:txBody>
                <a:bodyPr/>
                <a:lstStyle/>
                <a:p>
                  <a:endParaRPr lang="en-AU"/>
                </a:p>
              </p:txBody>
            </p:sp>
            <p:sp>
              <p:nvSpPr>
                <p:cNvPr id="35107" name="Freeform 123"/>
                <p:cNvSpPr>
                  <a:spLocks/>
                </p:cNvSpPr>
                <p:nvPr/>
              </p:nvSpPr>
              <p:spPr bwMode="auto">
                <a:xfrm>
                  <a:off x="2278" y="2240"/>
                  <a:ext cx="82" cy="19"/>
                </a:xfrm>
                <a:custGeom>
                  <a:avLst/>
                  <a:gdLst>
                    <a:gd name="T0" fmla="*/ 0 w 82"/>
                    <a:gd name="T1" fmla="*/ 0 h 39"/>
                    <a:gd name="T2" fmla="*/ 1 w 82"/>
                    <a:gd name="T3" fmla="*/ 0 h 39"/>
                    <a:gd name="T4" fmla="*/ 4 w 82"/>
                    <a:gd name="T5" fmla="*/ 0 h 39"/>
                    <a:gd name="T6" fmla="*/ 9 w 82"/>
                    <a:gd name="T7" fmla="*/ 0 h 39"/>
                    <a:gd name="T8" fmla="*/ 16 w 82"/>
                    <a:gd name="T9" fmla="*/ 0 h 39"/>
                    <a:gd name="T10" fmla="*/ 23 w 82"/>
                    <a:gd name="T11" fmla="*/ 0 h 39"/>
                    <a:gd name="T12" fmla="*/ 32 w 82"/>
                    <a:gd name="T13" fmla="*/ 0 h 39"/>
                    <a:gd name="T14" fmla="*/ 40 w 82"/>
                    <a:gd name="T15" fmla="*/ 0 h 39"/>
                    <a:gd name="T16" fmla="*/ 49 w 82"/>
                    <a:gd name="T17" fmla="*/ 0 h 39"/>
                    <a:gd name="T18" fmla="*/ 65 w 82"/>
                    <a:gd name="T19" fmla="*/ 0 h 39"/>
                    <a:gd name="T20" fmla="*/ 75 w 82"/>
                    <a:gd name="T21" fmla="*/ 0 h 39"/>
                    <a:gd name="T22" fmla="*/ 81 w 82"/>
                    <a:gd name="T23" fmla="*/ 0 h 39"/>
                    <a:gd name="T24" fmla="*/ 82 w 82"/>
                    <a:gd name="T25" fmla="*/ 0 h 39"/>
                    <a:gd name="T26" fmla="*/ 81 w 82"/>
                    <a:gd name="T27" fmla="*/ 0 h 39"/>
                    <a:gd name="T28" fmla="*/ 77 w 82"/>
                    <a:gd name="T29" fmla="*/ 0 h 39"/>
                    <a:gd name="T30" fmla="*/ 71 w 82"/>
                    <a:gd name="T31" fmla="*/ 0 h 39"/>
                    <a:gd name="T32" fmla="*/ 64 w 82"/>
                    <a:gd name="T33" fmla="*/ 0 h 39"/>
                    <a:gd name="T34" fmla="*/ 55 w 82"/>
                    <a:gd name="T35" fmla="*/ 0 h 39"/>
                    <a:gd name="T36" fmla="*/ 46 w 82"/>
                    <a:gd name="T37" fmla="*/ 0 h 39"/>
                    <a:gd name="T38" fmla="*/ 38 w 82"/>
                    <a:gd name="T39" fmla="*/ 0 h 39"/>
                    <a:gd name="T40" fmla="*/ 30 w 82"/>
                    <a:gd name="T41" fmla="*/ 0 h 39"/>
                    <a:gd name="T42" fmla="*/ 19 w 82"/>
                    <a:gd name="T43" fmla="*/ 0 h 39"/>
                    <a:gd name="T44" fmla="*/ 10 w 82"/>
                    <a:gd name="T45" fmla="*/ 0 h 39"/>
                    <a:gd name="T46" fmla="*/ 3 w 82"/>
                    <a:gd name="T47" fmla="*/ 0 h 39"/>
                    <a:gd name="T48" fmla="*/ 0 w 82"/>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39"/>
                    <a:gd name="T77" fmla="*/ 82 w 82"/>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39">
                      <a:moveTo>
                        <a:pt x="0" y="39"/>
                      </a:moveTo>
                      <a:lnTo>
                        <a:pt x="1" y="37"/>
                      </a:lnTo>
                      <a:lnTo>
                        <a:pt x="4" y="35"/>
                      </a:lnTo>
                      <a:lnTo>
                        <a:pt x="9" y="32"/>
                      </a:lnTo>
                      <a:lnTo>
                        <a:pt x="16" y="27"/>
                      </a:lnTo>
                      <a:lnTo>
                        <a:pt x="23" y="22"/>
                      </a:lnTo>
                      <a:lnTo>
                        <a:pt x="32" y="16"/>
                      </a:lnTo>
                      <a:lnTo>
                        <a:pt x="40" y="13"/>
                      </a:lnTo>
                      <a:lnTo>
                        <a:pt x="49" y="8"/>
                      </a:lnTo>
                      <a:lnTo>
                        <a:pt x="65" y="1"/>
                      </a:lnTo>
                      <a:lnTo>
                        <a:pt x="75" y="0"/>
                      </a:lnTo>
                      <a:lnTo>
                        <a:pt x="81" y="1"/>
                      </a:lnTo>
                      <a:lnTo>
                        <a:pt x="82" y="3"/>
                      </a:lnTo>
                      <a:lnTo>
                        <a:pt x="81" y="4"/>
                      </a:lnTo>
                      <a:lnTo>
                        <a:pt x="77" y="6"/>
                      </a:lnTo>
                      <a:lnTo>
                        <a:pt x="71" y="9"/>
                      </a:lnTo>
                      <a:lnTo>
                        <a:pt x="64" y="13"/>
                      </a:lnTo>
                      <a:lnTo>
                        <a:pt x="55" y="16"/>
                      </a:lnTo>
                      <a:lnTo>
                        <a:pt x="46" y="19"/>
                      </a:lnTo>
                      <a:lnTo>
                        <a:pt x="38" y="22"/>
                      </a:lnTo>
                      <a:lnTo>
                        <a:pt x="30" y="27"/>
                      </a:lnTo>
                      <a:lnTo>
                        <a:pt x="19" y="34"/>
                      </a:lnTo>
                      <a:lnTo>
                        <a:pt x="10" y="37"/>
                      </a:lnTo>
                      <a:lnTo>
                        <a:pt x="3" y="39"/>
                      </a:lnTo>
                      <a:lnTo>
                        <a:pt x="0" y="39"/>
                      </a:lnTo>
                      <a:close/>
                    </a:path>
                  </a:pathLst>
                </a:custGeom>
                <a:solidFill>
                  <a:srgbClr val="F7E5EA"/>
                </a:solidFill>
                <a:ln w="9525">
                  <a:noFill/>
                  <a:round/>
                  <a:headEnd/>
                  <a:tailEnd/>
                </a:ln>
              </p:spPr>
              <p:txBody>
                <a:bodyPr/>
                <a:lstStyle/>
                <a:p>
                  <a:endParaRPr lang="en-AU"/>
                </a:p>
              </p:txBody>
            </p:sp>
            <p:sp>
              <p:nvSpPr>
                <p:cNvPr id="35108" name="Freeform 124"/>
                <p:cNvSpPr>
                  <a:spLocks/>
                </p:cNvSpPr>
                <p:nvPr/>
              </p:nvSpPr>
              <p:spPr bwMode="auto">
                <a:xfrm>
                  <a:off x="1968" y="2383"/>
                  <a:ext cx="58" cy="32"/>
                </a:xfrm>
                <a:custGeom>
                  <a:avLst/>
                  <a:gdLst>
                    <a:gd name="T0" fmla="*/ 29 w 58"/>
                    <a:gd name="T1" fmla="*/ 0 h 65"/>
                    <a:gd name="T2" fmla="*/ 18 w 58"/>
                    <a:gd name="T3" fmla="*/ 0 h 65"/>
                    <a:gd name="T4" fmla="*/ 9 w 58"/>
                    <a:gd name="T5" fmla="*/ 0 h 65"/>
                    <a:gd name="T6" fmla="*/ 3 w 58"/>
                    <a:gd name="T7" fmla="*/ 0 h 65"/>
                    <a:gd name="T8" fmla="*/ 0 w 58"/>
                    <a:gd name="T9" fmla="*/ 0 h 65"/>
                    <a:gd name="T10" fmla="*/ 3 w 58"/>
                    <a:gd name="T11" fmla="*/ 0 h 65"/>
                    <a:gd name="T12" fmla="*/ 9 w 58"/>
                    <a:gd name="T13" fmla="*/ 0 h 65"/>
                    <a:gd name="T14" fmla="*/ 18 w 58"/>
                    <a:gd name="T15" fmla="*/ 0 h 65"/>
                    <a:gd name="T16" fmla="*/ 29 w 58"/>
                    <a:gd name="T17" fmla="*/ 0 h 65"/>
                    <a:gd name="T18" fmla="*/ 41 w 58"/>
                    <a:gd name="T19" fmla="*/ 0 h 65"/>
                    <a:gd name="T20" fmla="*/ 49 w 58"/>
                    <a:gd name="T21" fmla="*/ 0 h 65"/>
                    <a:gd name="T22" fmla="*/ 55 w 58"/>
                    <a:gd name="T23" fmla="*/ 0 h 65"/>
                    <a:gd name="T24" fmla="*/ 58 w 58"/>
                    <a:gd name="T25" fmla="*/ 0 h 65"/>
                    <a:gd name="T26" fmla="*/ 55 w 58"/>
                    <a:gd name="T27" fmla="*/ 0 h 65"/>
                    <a:gd name="T28" fmla="*/ 49 w 58"/>
                    <a:gd name="T29" fmla="*/ 0 h 65"/>
                    <a:gd name="T30" fmla="*/ 41 w 58"/>
                    <a:gd name="T31" fmla="*/ 0 h 65"/>
                    <a:gd name="T32" fmla="*/ 29 w 58"/>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5"/>
                    <a:gd name="T53" fmla="*/ 58 w 58"/>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5">
                      <a:moveTo>
                        <a:pt x="29" y="0"/>
                      </a:moveTo>
                      <a:lnTo>
                        <a:pt x="18" y="3"/>
                      </a:lnTo>
                      <a:lnTo>
                        <a:pt x="9" y="10"/>
                      </a:lnTo>
                      <a:lnTo>
                        <a:pt x="3" y="20"/>
                      </a:lnTo>
                      <a:lnTo>
                        <a:pt x="0" y="33"/>
                      </a:lnTo>
                      <a:lnTo>
                        <a:pt x="3" y="46"/>
                      </a:lnTo>
                      <a:lnTo>
                        <a:pt x="9" y="55"/>
                      </a:lnTo>
                      <a:lnTo>
                        <a:pt x="18" y="62"/>
                      </a:lnTo>
                      <a:lnTo>
                        <a:pt x="29" y="65"/>
                      </a:lnTo>
                      <a:lnTo>
                        <a:pt x="41" y="62"/>
                      </a:lnTo>
                      <a:lnTo>
                        <a:pt x="49" y="55"/>
                      </a:lnTo>
                      <a:lnTo>
                        <a:pt x="55" y="46"/>
                      </a:lnTo>
                      <a:lnTo>
                        <a:pt x="58" y="33"/>
                      </a:lnTo>
                      <a:lnTo>
                        <a:pt x="55" y="20"/>
                      </a:lnTo>
                      <a:lnTo>
                        <a:pt x="49" y="10"/>
                      </a:lnTo>
                      <a:lnTo>
                        <a:pt x="41" y="3"/>
                      </a:lnTo>
                      <a:lnTo>
                        <a:pt x="29" y="0"/>
                      </a:lnTo>
                      <a:close/>
                    </a:path>
                  </a:pathLst>
                </a:custGeom>
                <a:solidFill>
                  <a:srgbClr val="D35189"/>
                </a:solidFill>
                <a:ln w="9525">
                  <a:noFill/>
                  <a:round/>
                  <a:headEnd/>
                  <a:tailEnd/>
                </a:ln>
              </p:spPr>
              <p:txBody>
                <a:bodyPr/>
                <a:lstStyle/>
                <a:p>
                  <a:endParaRPr lang="en-AU"/>
                </a:p>
              </p:txBody>
            </p:sp>
            <p:sp>
              <p:nvSpPr>
                <p:cNvPr id="35109" name="Freeform 125"/>
                <p:cNvSpPr>
                  <a:spLocks/>
                </p:cNvSpPr>
                <p:nvPr/>
              </p:nvSpPr>
              <p:spPr bwMode="auto">
                <a:xfrm>
                  <a:off x="1968" y="2383"/>
                  <a:ext cx="57" cy="31"/>
                </a:xfrm>
                <a:custGeom>
                  <a:avLst/>
                  <a:gdLst>
                    <a:gd name="T0" fmla="*/ 29 w 57"/>
                    <a:gd name="T1" fmla="*/ 0 h 64"/>
                    <a:gd name="T2" fmla="*/ 18 w 57"/>
                    <a:gd name="T3" fmla="*/ 0 h 64"/>
                    <a:gd name="T4" fmla="*/ 9 w 57"/>
                    <a:gd name="T5" fmla="*/ 0 h 64"/>
                    <a:gd name="T6" fmla="*/ 3 w 57"/>
                    <a:gd name="T7" fmla="*/ 0 h 64"/>
                    <a:gd name="T8" fmla="*/ 0 w 57"/>
                    <a:gd name="T9" fmla="*/ 0 h 64"/>
                    <a:gd name="T10" fmla="*/ 3 w 57"/>
                    <a:gd name="T11" fmla="*/ 0 h 64"/>
                    <a:gd name="T12" fmla="*/ 9 w 57"/>
                    <a:gd name="T13" fmla="*/ 0 h 64"/>
                    <a:gd name="T14" fmla="*/ 18 w 57"/>
                    <a:gd name="T15" fmla="*/ 0 h 64"/>
                    <a:gd name="T16" fmla="*/ 29 w 57"/>
                    <a:gd name="T17" fmla="*/ 0 h 64"/>
                    <a:gd name="T18" fmla="*/ 39 w 57"/>
                    <a:gd name="T19" fmla="*/ 0 h 64"/>
                    <a:gd name="T20" fmla="*/ 48 w 57"/>
                    <a:gd name="T21" fmla="*/ 0 h 64"/>
                    <a:gd name="T22" fmla="*/ 54 w 57"/>
                    <a:gd name="T23" fmla="*/ 0 h 64"/>
                    <a:gd name="T24" fmla="*/ 57 w 57"/>
                    <a:gd name="T25" fmla="*/ 0 h 64"/>
                    <a:gd name="T26" fmla="*/ 54 w 57"/>
                    <a:gd name="T27" fmla="*/ 0 h 64"/>
                    <a:gd name="T28" fmla="*/ 48 w 57"/>
                    <a:gd name="T29" fmla="*/ 0 h 64"/>
                    <a:gd name="T30" fmla="*/ 39 w 57"/>
                    <a:gd name="T31" fmla="*/ 0 h 64"/>
                    <a:gd name="T32" fmla="*/ 29 w 57"/>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4"/>
                    <a:gd name="T53" fmla="*/ 57 w 57"/>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4">
                      <a:moveTo>
                        <a:pt x="29" y="0"/>
                      </a:moveTo>
                      <a:lnTo>
                        <a:pt x="18" y="3"/>
                      </a:lnTo>
                      <a:lnTo>
                        <a:pt x="9" y="10"/>
                      </a:lnTo>
                      <a:lnTo>
                        <a:pt x="3" y="20"/>
                      </a:lnTo>
                      <a:lnTo>
                        <a:pt x="0" y="31"/>
                      </a:lnTo>
                      <a:lnTo>
                        <a:pt x="3" y="44"/>
                      </a:lnTo>
                      <a:lnTo>
                        <a:pt x="9" y="54"/>
                      </a:lnTo>
                      <a:lnTo>
                        <a:pt x="18" y="60"/>
                      </a:lnTo>
                      <a:lnTo>
                        <a:pt x="29" y="64"/>
                      </a:lnTo>
                      <a:lnTo>
                        <a:pt x="39" y="60"/>
                      </a:lnTo>
                      <a:lnTo>
                        <a:pt x="48" y="54"/>
                      </a:lnTo>
                      <a:lnTo>
                        <a:pt x="54" y="44"/>
                      </a:lnTo>
                      <a:lnTo>
                        <a:pt x="57" y="31"/>
                      </a:lnTo>
                      <a:lnTo>
                        <a:pt x="54" y="20"/>
                      </a:lnTo>
                      <a:lnTo>
                        <a:pt x="48" y="10"/>
                      </a:lnTo>
                      <a:lnTo>
                        <a:pt x="39" y="3"/>
                      </a:lnTo>
                      <a:lnTo>
                        <a:pt x="29" y="0"/>
                      </a:lnTo>
                      <a:close/>
                    </a:path>
                  </a:pathLst>
                </a:custGeom>
                <a:solidFill>
                  <a:srgbClr val="D86396"/>
                </a:solidFill>
                <a:ln w="9525">
                  <a:noFill/>
                  <a:round/>
                  <a:headEnd/>
                  <a:tailEnd/>
                </a:ln>
              </p:spPr>
              <p:txBody>
                <a:bodyPr/>
                <a:lstStyle/>
                <a:p>
                  <a:endParaRPr lang="en-AU"/>
                </a:p>
              </p:txBody>
            </p:sp>
            <p:sp>
              <p:nvSpPr>
                <p:cNvPr id="35110" name="Freeform 126"/>
                <p:cNvSpPr>
                  <a:spLocks/>
                </p:cNvSpPr>
                <p:nvPr/>
              </p:nvSpPr>
              <p:spPr bwMode="auto">
                <a:xfrm>
                  <a:off x="1970" y="2383"/>
                  <a:ext cx="53" cy="30"/>
                </a:xfrm>
                <a:custGeom>
                  <a:avLst/>
                  <a:gdLst>
                    <a:gd name="T0" fmla="*/ 26 w 53"/>
                    <a:gd name="T1" fmla="*/ 0 h 58"/>
                    <a:gd name="T2" fmla="*/ 16 w 53"/>
                    <a:gd name="T3" fmla="*/ 1 h 58"/>
                    <a:gd name="T4" fmla="*/ 7 w 53"/>
                    <a:gd name="T5" fmla="*/ 1 h 58"/>
                    <a:gd name="T6" fmla="*/ 1 w 53"/>
                    <a:gd name="T7" fmla="*/ 1 h 58"/>
                    <a:gd name="T8" fmla="*/ 0 w 53"/>
                    <a:gd name="T9" fmla="*/ 1 h 58"/>
                    <a:gd name="T10" fmla="*/ 1 w 53"/>
                    <a:gd name="T11" fmla="*/ 1 h 58"/>
                    <a:gd name="T12" fmla="*/ 7 w 53"/>
                    <a:gd name="T13" fmla="*/ 1 h 58"/>
                    <a:gd name="T14" fmla="*/ 16 w 53"/>
                    <a:gd name="T15" fmla="*/ 1 h 58"/>
                    <a:gd name="T16" fmla="*/ 26 w 53"/>
                    <a:gd name="T17" fmla="*/ 1 h 58"/>
                    <a:gd name="T18" fmla="*/ 37 w 53"/>
                    <a:gd name="T19" fmla="*/ 1 h 58"/>
                    <a:gd name="T20" fmla="*/ 46 w 53"/>
                    <a:gd name="T21" fmla="*/ 1 h 58"/>
                    <a:gd name="T22" fmla="*/ 52 w 53"/>
                    <a:gd name="T23" fmla="*/ 1 h 58"/>
                    <a:gd name="T24" fmla="*/ 53 w 53"/>
                    <a:gd name="T25" fmla="*/ 1 h 58"/>
                    <a:gd name="T26" fmla="*/ 52 w 53"/>
                    <a:gd name="T27" fmla="*/ 1 h 58"/>
                    <a:gd name="T28" fmla="*/ 46 w 53"/>
                    <a:gd name="T29" fmla="*/ 1 h 58"/>
                    <a:gd name="T30" fmla="*/ 37 w 53"/>
                    <a:gd name="T31" fmla="*/ 1 h 58"/>
                    <a:gd name="T32" fmla="*/ 26 w 53"/>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58"/>
                    <a:gd name="T53" fmla="*/ 53 w 53"/>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58">
                      <a:moveTo>
                        <a:pt x="26" y="0"/>
                      </a:moveTo>
                      <a:lnTo>
                        <a:pt x="16" y="1"/>
                      </a:lnTo>
                      <a:lnTo>
                        <a:pt x="7" y="8"/>
                      </a:lnTo>
                      <a:lnTo>
                        <a:pt x="1" y="18"/>
                      </a:lnTo>
                      <a:lnTo>
                        <a:pt x="0" y="29"/>
                      </a:lnTo>
                      <a:lnTo>
                        <a:pt x="1" y="40"/>
                      </a:lnTo>
                      <a:lnTo>
                        <a:pt x="7" y="50"/>
                      </a:lnTo>
                      <a:lnTo>
                        <a:pt x="16" y="57"/>
                      </a:lnTo>
                      <a:lnTo>
                        <a:pt x="26" y="58"/>
                      </a:lnTo>
                      <a:lnTo>
                        <a:pt x="37" y="57"/>
                      </a:lnTo>
                      <a:lnTo>
                        <a:pt x="46" y="50"/>
                      </a:lnTo>
                      <a:lnTo>
                        <a:pt x="52" y="40"/>
                      </a:lnTo>
                      <a:lnTo>
                        <a:pt x="53" y="29"/>
                      </a:lnTo>
                      <a:lnTo>
                        <a:pt x="52" y="18"/>
                      </a:lnTo>
                      <a:lnTo>
                        <a:pt x="46" y="8"/>
                      </a:lnTo>
                      <a:lnTo>
                        <a:pt x="37" y="1"/>
                      </a:lnTo>
                      <a:lnTo>
                        <a:pt x="26" y="0"/>
                      </a:lnTo>
                      <a:close/>
                    </a:path>
                  </a:pathLst>
                </a:custGeom>
                <a:solidFill>
                  <a:srgbClr val="DB72A0"/>
                </a:solidFill>
                <a:ln w="9525">
                  <a:noFill/>
                  <a:round/>
                  <a:headEnd/>
                  <a:tailEnd/>
                </a:ln>
              </p:spPr>
              <p:txBody>
                <a:bodyPr/>
                <a:lstStyle/>
                <a:p>
                  <a:endParaRPr lang="en-AU"/>
                </a:p>
              </p:txBody>
            </p:sp>
            <p:sp>
              <p:nvSpPr>
                <p:cNvPr id="35111" name="Freeform 127"/>
                <p:cNvSpPr>
                  <a:spLocks/>
                </p:cNvSpPr>
                <p:nvPr/>
              </p:nvSpPr>
              <p:spPr bwMode="auto">
                <a:xfrm>
                  <a:off x="1971" y="2383"/>
                  <a:ext cx="51" cy="29"/>
                </a:xfrm>
                <a:custGeom>
                  <a:avLst/>
                  <a:gdLst>
                    <a:gd name="T0" fmla="*/ 25 w 51"/>
                    <a:gd name="T1" fmla="*/ 0 h 57"/>
                    <a:gd name="T2" fmla="*/ 16 w 51"/>
                    <a:gd name="T3" fmla="*/ 1 h 57"/>
                    <a:gd name="T4" fmla="*/ 7 w 51"/>
                    <a:gd name="T5" fmla="*/ 1 h 57"/>
                    <a:gd name="T6" fmla="*/ 2 w 51"/>
                    <a:gd name="T7" fmla="*/ 1 h 57"/>
                    <a:gd name="T8" fmla="*/ 0 w 51"/>
                    <a:gd name="T9" fmla="*/ 1 h 57"/>
                    <a:gd name="T10" fmla="*/ 2 w 51"/>
                    <a:gd name="T11" fmla="*/ 1 h 57"/>
                    <a:gd name="T12" fmla="*/ 7 w 51"/>
                    <a:gd name="T13" fmla="*/ 1 h 57"/>
                    <a:gd name="T14" fmla="*/ 16 w 51"/>
                    <a:gd name="T15" fmla="*/ 1 h 57"/>
                    <a:gd name="T16" fmla="*/ 25 w 51"/>
                    <a:gd name="T17" fmla="*/ 1 h 57"/>
                    <a:gd name="T18" fmla="*/ 35 w 51"/>
                    <a:gd name="T19" fmla="*/ 1 h 57"/>
                    <a:gd name="T20" fmla="*/ 44 w 51"/>
                    <a:gd name="T21" fmla="*/ 1 h 57"/>
                    <a:gd name="T22" fmla="*/ 49 w 51"/>
                    <a:gd name="T23" fmla="*/ 1 h 57"/>
                    <a:gd name="T24" fmla="*/ 51 w 51"/>
                    <a:gd name="T25" fmla="*/ 1 h 57"/>
                    <a:gd name="T26" fmla="*/ 49 w 51"/>
                    <a:gd name="T27" fmla="*/ 1 h 57"/>
                    <a:gd name="T28" fmla="*/ 44 w 51"/>
                    <a:gd name="T29" fmla="*/ 1 h 57"/>
                    <a:gd name="T30" fmla="*/ 35 w 51"/>
                    <a:gd name="T31" fmla="*/ 1 h 57"/>
                    <a:gd name="T32" fmla="*/ 25 w 51"/>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7"/>
                    <a:gd name="T53" fmla="*/ 51 w 51"/>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7">
                      <a:moveTo>
                        <a:pt x="25" y="0"/>
                      </a:moveTo>
                      <a:lnTo>
                        <a:pt x="16" y="1"/>
                      </a:lnTo>
                      <a:lnTo>
                        <a:pt x="7" y="8"/>
                      </a:lnTo>
                      <a:lnTo>
                        <a:pt x="2" y="18"/>
                      </a:lnTo>
                      <a:lnTo>
                        <a:pt x="0" y="29"/>
                      </a:lnTo>
                      <a:lnTo>
                        <a:pt x="2" y="39"/>
                      </a:lnTo>
                      <a:lnTo>
                        <a:pt x="7" y="49"/>
                      </a:lnTo>
                      <a:lnTo>
                        <a:pt x="16" y="55"/>
                      </a:lnTo>
                      <a:lnTo>
                        <a:pt x="25" y="57"/>
                      </a:lnTo>
                      <a:lnTo>
                        <a:pt x="35" y="55"/>
                      </a:lnTo>
                      <a:lnTo>
                        <a:pt x="44" y="49"/>
                      </a:lnTo>
                      <a:lnTo>
                        <a:pt x="49" y="39"/>
                      </a:lnTo>
                      <a:lnTo>
                        <a:pt x="51" y="29"/>
                      </a:lnTo>
                      <a:lnTo>
                        <a:pt x="49" y="18"/>
                      </a:lnTo>
                      <a:lnTo>
                        <a:pt x="44" y="8"/>
                      </a:lnTo>
                      <a:lnTo>
                        <a:pt x="35" y="1"/>
                      </a:lnTo>
                      <a:lnTo>
                        <a:pt x="25" y="0"/>
                      </a:lnTo>
                      <a:close/>
                    </a:path>
                  </a:pathLst>
                </a:custGeom>
                <a:solidFill>
                  <a:srgbClr val="E084AD"/>
                </a:solidFill>
                <a:ln w="9525">
                  <a:noFill/>
                  <a:round/>
                  <a:headEnd/>
                  <a:tailEnd/>
                </a:ln>
              </p:spPr>
              <p:txBody>
                <a:bodyPr/>
                <a:lstStyle/>
                <a:p>
                  <a:endParaRPr lang="en-AU"/>
                </a:p>
              </p:txBody>
            </p:sp>
            <p:sp>
              <p:nvSpPr>
                <p:cNvPr id="35112" name="Freeform 128"/>
                <p:cNvSpPr>
                  <a:spLocks/>
                </p:cNvSpPr>
                <p:nvPr/>
              </p:nvSpPr>
              <p:spPr bwMode="auto">
                <a:xfrm>
                  <a:off x="1971" y="2384"/>
                  <a:ext cx="49" cy="27"/>
                </a:xfrm>
                <a:custGeom>
                  <a:avLst/>
                  <a:gdLst>
                    <a:gd name="T0" fmla="*/ 25 w 49"/>
                    <a:gd name="T1" fmla="*/ 0 h 54"/>
                    <a:gd name="T2" fmla="*/ 16 w 49"/>
                    <a:gd name="T3" fmla="*/ 1 h 54"/>
                    <a:gd name="T4" fmla="*/ 7 w 49"/>
                    <a:gd name="T5" fmla="*/ 1 h 54"/>
                    <a:gd name="T6" fmla="*/ 2 w 49"/>
                    <a:gd name="T7" fmla="*/ 1 h 54"/>
                    <a:gd name="T8" fmla="*/ 0 w 49"/>
                    <a:gd name="T9" fmla="*/ 1 h 54"/>
                    <a:gd name="T10" fmla="*/ 2 w 49"/>
                    <a:gd name="T11" fmla="*/ 1 h 54"/>
                    <a:gd name="T12" fmla="*/ 7 w 49"/>
                    <a:gd name="T13" fmla="*/ 1 h 54"/>
                    <a:gd name="T14" fmla="*/ 16 w 49"/>
                    <a:gd name="T15" fmla="*/ 1 h 54"/>
                    <a:gd name="T16" fmla="*/ 25 w 49"/>
                    <a:gd name="T17" fmla="*/ 1 h 54"/>
                    <a:gd name="T18" fmla="*/ 33 w 49"/>
                    <a:gd name="T19" fmla="*/ 1 h 54"/>
                    <a:gd name="T20" fmla="*/ 42 w 49"/>
                    <a:gd name="T21" fmla="*/ 1 h 54"/>
                    <a:gd name="T22" fmla="*/ 48 w 49"/>
                    <a:gd name="T23" fmla="*/ 1 h 54"/>
                    <a:gd name="T24" fmla="*/ 49 w 49"/>
                    <a:gd name="T25" fmla="*/ 1 h 54"/>
                    <a:gd name="T26" fmla="*/ 48 w 49"/>
                    <a:gd name="T27" fmla="*/ 1 h 54"/>
                    <a:gd name="T28" fmla="*/ 42 w 49"/>
                    <a:gd name="T29" fmla="*/ 1 h 54"/>
                    <a:gd name="T30" fmla="*/ 33 w 49"/>
                    <a:gd name="T31" fmla="*/ 1 h 54"/>
                    <a:gd name="T32" fmla="*/ 25 w 49"/>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4"/>
                    <a:gd name="T53" fmla="*/ 49 w 49"/>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4">
                      <a:moveTo>
                        <a:pt x="25" y="0"/>
                      </a:moveTo>
                      <a:lnTo>
                        <a:pt x="16" y="2"/>
                      </a:lnTo>
                      <a:lnTo>
                        <a:pt x="7" y="8"/>
                      </a:lnTo>
                      <a:lnTo>
                        <a:pt x="2" y="17"/>
                      </a:lnTo>
                      <a:lnTo>
                        <a:pt x="0" y="26"/>
                      </a:lnTo>
                      <a:lnTo>
                        <a:pt x="2" y="38"/>
                      </a:lnTo>
                      <a:lnTo>
                        <a:pt x="7" y="46"/>
                      </a:lnTo>
                      <a:lnTo>
                        <a:pt x="16" y="52"/>
                      </a:lnTo>
                      <a:lnTo>
                        <a:pt x="25" y="54"/>
                      </a:lnTo>
                      <a:lnTo>
                        <a:pt x="33" y="52"/>
                      </a:lnTo>
                      <a:lnTo>
                        <a:pt x="42" y="46"/>
                      </a:lnTo>
                      <a:lnTo>
                        <a:pt x="48" y="38"/>
                      </a:lnTo>
                      <a:lnTo>
                        <a:pt x="49" y="26"/>
                      </a:lnTo>
                      <a:lnTo>
                        <a:pt x="48" y="17"/>
                      </a:lnTo>
                      <a:lnTo>
                        <a:pt x="42" y="8"/>
                      </a:lnTo>
                      <a:lnTo>
                        <a:pt x="33" y="2"/>
                      </a:lnTo>
                      <a:lnTo>
                        <a:pt x="25" y="0"/>
                      </a:lnTo>
                      <a:close/>
                    </a:path>
                  </a:pathLst>
                </a:custGeom>
                <a:solidFill>
                  <a:srgbClr val="E596BA"/>
                </a:solidFill>
                <a:ln w="9525">
                  <a:noFill/>
                  <a:round/>
                  <a:headEnd/>
                  <a:tailEnd/>
                </a:ln>
              </p:spPr>
              <p:txBody>
                <a:bodyPr/>
                <a:lstStyle/>
                <a:p>
                  <a:endParaRPr lang="en-AU"/>
                </a:p>
              </p:txBody>
            </p:sp>
            <p:sp>
              <p:nvSpPr>
                <p:cNvPr id="35113" name="Freeform 129"/>
                <p:cNvSpPr>
                  <a:spLocks/>
                </p:cNvSpPr>
                <p:nvPr/>
              </p:nvSpPr>
              <p:spPr bwMode="auto">
                <a:xfrm>
                  <a:off x="1973" y="2384"/>
                  <a:ext cx="44" cy="26"/>
                </a:xfrm>
                <a:custGeom>
                  <a:avLst/>
                  <a:gdLst>
                    <a:gd name="T0" fmla="*/ 23 w 44"/>
                    <a:gd name="T1" fmla="*/ 0 h 52"/>
                    <a:gd name="T2" fmla="*/ 14 w 44"/>
                    <a:gd name="T3" fmla="*/ 1 h 52"/>
                    <a:gd name="T4" fmla="*/ 7 w 44"/>
                    <a:gd name="T5" fmla="*/ 1 h 52"/>
                    <a:gd name="T6" fmla="*/ 1 w 44"/>
                    <a:gd name="T7" fmla="*/ 1 h 52"/>
                    <a:gd name="T8" fmla="*/ 0 w 44"/>
                    <a:gd name="T9" fmla="*/ 1 h 52"/>
                    <a:gd name="T10" fmla="*/ 1 w 44"/>
                    <a:gd name="T11" fmla="*/ 1 h 52"/>
                    <a:gd name="T12" fmla="*/ 7 w 44"/>
                    <a:gd name="T13" fmla="*/ 1 h 52"/>
                    <a:gd name="T14" fmla="*/ 14 w 44"/>
                    <a:gd name="T15" fmla="*/ 1 h 52"/>
                    <a:gd name="T16" fmla="*/ 23 w 44"/>
                    <a:gd name="T17" fmla="*/ 1 h 52"/>
                    <a:gd name="T18" fmla="*/ 31 w 44"/>
                    <a:gd name="T19" fmla="*/ 1 h 52"/>
                    <a:gd name="T20" fmla="*/ 39 w 44"/>
                    <a:gd name="T21" fmla="*/ 1 h 52"/>
                    <a:gd name="T22" fmla="*/ 43 w 44"/>
                    <a:gd name="T23" fmla="*/ 1 h 52"/>
                    <a:gd name="T24" fmla="*/ 44 w 44"/>
                    <a:gd name="T25" fmla="*/ 1 h 52"/>
                    <a:gd name="T26" fmla="*/ 43 w 44"/>
                    <a:gd name="T27" fmla="*/ 1 h 52"/>
                    <a:gd name="T28" fmla="*/ 39 w 44"/>
                    <a:gd name="T29" fmla="*/ 1 h 52"/>
                    <a:gd name="T30" fmla="*/ 31 w 44"/>
                    <a:gd name="T31" fmla="*/ 1 h 52"/>
                    <a:gd name="T32" fmla="*/ 23 w 44"/>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52"/>
                    <a:gd name="T53" fmla="*/ 44 w 44"/>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52">
                      <a:moveTo>
                        <a:pt x="23" y="0"/>
                      </a:moveTo>
                      <a:lnTo>
                        <a:pt x="14" y="2"/>
                      </a:lnTo>
                      <a:lnTo>
                        <a:pt x="7" y="8"/>
                      </a:lnTo>
                      <a:lnTo>
                        <a:pt x="1" y="17"/>
                      </a:lnTo>
                      <a:lnTo>
                        <a:pt x="0" y="26"/>
                      </a:lnTo>
                      <a:lnTo>
                        <a:pt x="1" y="36"/>
                      </a:lnTo>
                      <a:lnTo>
                        <a:pt x="7" y="44"/>
                      </a:lnTo>
                      <a:lnTo>
                        <a:pt x="14" y="51"/>
                      </a:lnTo>
                      <a:lnTo>
                        <a:pt x="23" y="52"/>
                      </a:lnTo>
                      <a:lnTo>
                        <a:pt x="31" y="51"/>
                      </a:lnTo>
                      <a:lnTo>
                        <a:pt x="39" y="44"/>
                      </a:lnTo>
                      <a:lnTo>
                        <a:pt x="43" y="36"/>
                      </a:lnTo>
                      <a:lnTo>
                        <a:pt x="44" y="26"/>
                      </a:lnTo>
                      <a:lnTo>
                        <a:pt x="43" y="17"/>
                      </a:lnTo>
                      <a:lnTo>
                        <a:pt x="39" y="8"/>
                      </a:lnTo>
                      <a:lnTo>
                        <a:pt x="31" y="2"/>
                      </a:lnTo>
                      <a:lnTo>
                        <a:pt x="23" y="0"/>
                      </a:lnTo>
                      <a:close/>
                    </a:path>
                  </a:pathLst>
                </a:custGeom>
                <a:solidFill>
                  <a:srgbClr val="EAAAC4"/>
                </a:solidFill>
                <a:ln w="9525">
                  <a:noFill/>
                  <a:round/>
                  <a:headEnd/>
                  <a:tailEnd/>
                </a:ln>
              </p:spPr>
              <p:txBody>
                <a:bodyPr/>
                <a:lstStyle/>
                <a:p>
                  <a:endParaRPr lang="en-AU"/>
                </a:p>
              </p:txBody>
            </p:sp>
            <p:sp>
              <p:nvSpPr>
                <p:cNvPr id="35114" name="Freeform 130"/>
                <p:cNvSpPr>
                  <a:spLocks/>
                </p:cNvSpPr>
                <p:nvPr/>
              </p:nvSpPr>
              <p:spPr bwMode="auto">
                <a:xfrm>
                  <a:off x="1973" y="2385"/>
                  <a:ext cx="43" cy="24"/>
                </a:xfrm>
                <a:custGeom>
                  <a:avLst/>
                  <a:gdLst>
                    <a:gd name="T0" fmla="*/ 21 w 43"/>
                    <a:gd name="T1" fmla="*/ 0 h 49"/>
                    <a:gd name="T2" fmla="*/ 13 w 43"/>
                    <a:gd name="T3" fmla="*/ 0 h 49"/>
                    <a:gd name="T4" fmla="*/ 7 w 43"/>
                    <a:gd name="T5" fmla="*/ 0 h 49"/>
                    <a:gd name="T6" fmla="*/ 1 w 43"/>
                    <a:gd name="T7" fmla="*/ 0 h 49"/>
                    <a:gd name="T8" fmla="*/ 0 w 43"/>
                    <a:gd name="T9" fmla="*/ 0 h 49"/>
                    <a:gd name="T10" fmla="*/ 1 w 43"/>
                    <a:gd name="T11" fmla="*/ 0 h 49"/>
                    <a:gd name="T12" fmla="*/ 7 w 43"/>
                    <a:gd name="T13" fmla="*/ 0 h 49"/>
                    <a:gd name="T14" fmla="*/ 13 w 43"/>
                    <a:gd name="T15" fmla="*/ 0 h 49"/>
                    <a:gd name="T16" fmla="*/ 21 w 43"/>
                    <a:gd name="T17" fmla="*/ 0 h 49"/>
                    <a:gd name="T18" fmla="*/ 30 w 43"/>
                    <a:gd name="T19" fmla="*/ 0 h 49"/>
                    <a:gd name="T20" fmla="*/ 37 w 43"/>
                    <a:gd name="T21" fmla="*/ 0 h 49"/>
                    <a:gd name="T22" fmla="*/ 42 w 43"/>
                    <a:gd name="T23" fmla="*/ 0 h 49"/>
                    <a:gd name="T24" fmla="*/ 43 w 43"/>
                    <a:gd name="T25" fmla="*/ 0 h 49"/>
                    <a:gd name="T26" fmla="*/ 42 w 43"/>
                    <a:gd name="T27" fmla="*/ 0 h 49"/>
                    <a:gd name="T28" fmla="*/ 37 w 43"/>
                    <a:gd name="T29" fmla="*/ 0 h 49"/>
                    <a:gd name="T30" fmla="*/ 30 w 43"/>
                    <a:gd name="T31" fmla="*/ 0 h 49"/>
                    <a:gd name="T32" fmla="*/ 21 w 43"/>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9"/>
                    <a:gd name="T53" fmla="*/ 43 w 43"/>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9">
                      <a:moveTo>
                        <a:pt x="21" y="0"/>
                      </a:moveTo>
                      <a:lnTo>
                        <a:pt x="13" y="2"/>
                      </a:lnTo>
                      <a:lnTo>
                        <a:pt x="7" y="6"/>
                      </a:lnTo>
                      <a:lnTo>
                        <a:pt x="1" y="15"/>
                      </a:lnTo>
                      <a:lnTo>
                        <a:pt x="0" y="24"/>
                      </a:lnTo>
                      <a:lnTo>
                        <a:pt x="1" y="34"/>
                      </a:lnTo>
                      <a:lnTo>
                        <a:pt x="7" y="41"/>
                      </a:lnTo>
                      <a:lnTo>
                        <a:pt x="13" y="47"/>
                      </a:lnTo>
                      <a:lnTo>
                        <a:pt x="21" y="49"/>
                      </a:lnTo>
                      <a:lnTo>
                        <a:pt x="30" y="47"/>
                      </a:lnTo>
                      <a:lnTo>
                        <a:pt x="37" y="41"/>
                      </a:lnTo>
                      <a:lnTo>
                        <a:pt x="42" y="34"/>
                      </a:lnTo>
                      <a:lnTo>
                        <a:pt x="43" y="24"/>
                      </a:lnTo>
                      <a:lnTo>
                        <a:pt x="42" y="15"/>
                      </a:lnTo>
                      <a:lnTo>
                        <a:pt x="37" y="6"/>
                      </a:lnTo>
                      <a:lnTo>
                        <a:pt x="30" y="2"/>
                      </a:lnTo>
                      <a:lnTo>
                        <a:pt x="21" y="0"/>
                      </a:lnTo>
                      <a:close/>
                    </a:path>
                  </a:pathLst>
                </a:custGeom>
                <a:solidFill>
                  <a:srgbClr val="EDBAD1"/>
                </a:solidFill>
                <a:ln w="9525">
                  <a:noFill/>
                  <a:round/>
                  <a:headEnd/>
                  <a:tailEnd/>
                </a:ln>
              </p:spPr>
              <p:txBody>
                <a:bodyPr/>
                <a:lstStyle/>
                <a:p>
                  <a:endParaRPr lang="en-AU"/>
                </a:p>
              </p:txBody>
            </p:sp>
            <p:sp>
              <p:nvSpPr>
                <p:cNvPr id="35115" name="Freeform 131"/>
                <p:cNvSpPr>
                  <a:spLocks/>
                </p:cNvSpPr>
                <p:nvPr/>
              </p:nvSpPr>
              <p:spPr bwMode="auto">
                <a:xfrm>
                  <a:off x="1974" y="2385"/>
                  <a:ext cx="41" cy="23"/>
                </a:xfrm>
                <a:custGeom>
                  <a:avLst/>
                  <a:gdLst>
                    <a:gd name="T0" fmla="*/ 20 w 41"/>
                    <a:gd name="T1" fmla="*/ 0 h 46"/>
                    <a:gd name="T2" fmla="*/ 12 w 41"/>
                    <a:gd name="T3" fmla="*/ 1 h 46"/>
                    <a:gd name="T4" fmla="*/ 6 w 41"/>
                    <a:gd name="T5" fmla="*/ 1 h 46"/>
                    <a:gd name="T6" fmla="*/ 1 w 41"/>
                    <a:gd name="T7" fmla="*/ 1 h 46"/>
                    <a:gd name="T8" fmla="*/ 0 w 41"/>
                    <a:gd name="T9" fmla="*/ 1 h 46"/>
                    <a:gd name="T10" fmla="*/ 1 w 41"/>
                    <a:gd name="T11" fmla="*/ 1 h 46"/>
                    <a:gd name="T12" fmla="*/ 6 w 41"/>
                    <a:gd name="T13" fmla="*/ 1 h 46"/>
                    <a:gd name="T14" fmla="*/ 12 w 41"/>
                    <a:gd name="T15" fmla="*/ 1 h 46"/>
                    <a:gd name="T16" fmla="*/ 20 w 41"/>
                    <a:gd name="T17" fmla="*/ 1 h 46"/>
                    <a:gd name="T18" fmla="*/ 29 w 41"/>
                    <a:gd name="T19" fmla="*/ 1 h 46"/>
                    <a:gd name="T20" fmla="*/ 35 w 41"/>
                    <a:gd name="T21" fmla="*/ 1 h 46"/>
                    <a:gd name="T22" fmla="*/ 39 w 41"/>
                    <a:gd name="T23" fmla="*/ 1 h 46"/>
                    <a:gd name="T24" fmla="*/ 41 w 41"/>
                    <a:gd name="T25" fmla="*/ 1 h 46"/>
                    <a:gd name="T26" fmla="*/ 39 w 41"/>
                    <a:gd name="T27" fmla="*/ 1 h 46"/>
                    <a:gd name="T28" fmla="*/ 35 w 41"/>
                    <a:gd name="T29" fmla="*/ 1 h 46"/>
                    <a:gd name="T30" fmla="*/ 29 w 41"/>
                    <a:gd name="T31" fmla="*/ 1 h 46"/>
                    <a:gd name="T32" fmla="*/ 20 w 41"/>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6"/>
                    <a:gd name="T53" fmla="*/ 41 w 41"/>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6">
                      <a:moveTo>
                        <a:pt x="20" y="0"/>
                      </a:moveTo>
                      <a:lnTo>
                        <a:pt x="12" y="2"/>
                      </a:lnTo>
                      <a:lnTo>
                        <a:pt x="6" y="6"/>
                      </a:lnTo>
                      <a:lnTo>
                        <a:pt x="1" y="13"/>
                      </a:lnTo>
                      <a:lnTo>
                        <a:pt x="0" y="23"/>
                      </a:lnTo>
                      <a:lnTo>
                        <a:pt x="1" y="33"/>
                      </a:lnTo>
                      <a:lnTo>
                        <a:pt x="6" y="39"/>
                      </a:lnTo>
                      <a:lnTo>
                        <a:pt x="12" y="44"/>
                      </a:lnTo>
                      <a:lnTo>
                        <a:pt x="20" y="46"/>
                      </a:lnTo>
                      <a:lnTo>
                        <a:pt x="29" y="44"/>
                      </a:lnTo>
                      <a:lnTo>
                        <a:pt x="35" y="39"/>
                      </a:lnTo>
                      <a:lnTo>
                        <a:pt x="39" y="33"/>
                      </a:lnTo>
                      <a:lnTo>
                        <a:pt x="41" y="23"/>
                      </a:lnTo>
                      <a:lnTo>
                        <a:pt x="39" y="13"/>
                      </a:lnTo>
                      <a:lnTo>
                        <a:pt x="35" y="6"/>
                      </a:lnTo>
                      <a:lnTo>
                        <a:pt x="29" y="2"/>
                      </a:lnTo>
                      <a:lnTo>
                        <a:pt x="20" y="0"/>
                      </a:lnTo>
                      <a:close/>
                    </a:path>
                  </a:pathLst>
                </a:custGeom>
                <a:solidFill>
                  <a:srgbClr val="F2CCDB"/>
                </a:solidFill>
                <a:ln w="9525">
                  <a:noFill/>
                  <a:round/>
                  <a:headEnd/>
                  <a:tailEnd/>
                </a:ln>
              </p:spPr>
              <p:txBody>
                <a:bodyPr/>
                <a:lstStyle/>
                <a:p>
                  <a:endParaRPr lang="en-AU"/>
                </a:p>
              </p:txBody>
            </p:sp>
            <p:sp>
              <p:nvSpPr>
                <p:cNvPr id="35116" name="Freeform 132"/>
                <p:cNvSpPr>
                  <a:spLocks/>
                </p:cNvSpPr>
                <p:nvPr/>
              </p:nvSpPr>
              <p:spPr bwMode="auto">
                <a:xfrm>
                  <a:off x="1973" y="2385"/>
                  <a:ext cx="43" cy="24"/>
                </a:xfrm>
                <a:custGeom>
                  <a:avLst/>
                  <a:gdLst>
                    <a:gd name="T0" fmla="*/ 7 w 43"/>
                    <a:gd name="T1" fmla="*/ 0 h 49"/>
                    <a:gd name="T2" fmla="*/ 8 w 43"/>
                    <a:gd name="T3" fmla="*/ 0 h 49"/>
                    <a:gd name="T4" fmla="*/ 14 w 43"/>
                    <a:gd name="T5" fmla="*/ 0 h 49"/>
                    <a:gd name="T6" fmla="*/ 21 w 43"/>
                    <a:gd name="T7" fmla="*/ 0 h 49"/>
                    <a:gd name="T8" fmla="*/ 30 w 43"/>
                    <a:gd name="T9" fmla="*/ 0 h 49"/>
                    <a:gd name="T10" fmla="*/ 34 w 43"/>
                    <a:gd name="T11" fmla="*/ 0 h 49"/>
                    <a:gd name="T12" fmla="*/ 37 w 43"/>
                    <a:gd name="T13" fmla="*/ 0 h 49"/>
                    <a:gd name="T14" fmla="*/ 40 w 43"/>
                    <a:gd name="T15" fmla="*/ 0 h 49"/>
                    <a:gd name="T16" fmla="*/ 43 w 43"/>
                    <a:gd name="T17" fmla="*/ 0 h 49"/>
                    <a:gd name="T18" fmla="*/ 39 w 43"/>
                    <a:gd name="T19" fmla="*/ 0 h 49"/>
                    <a:gd name="T20" fmla="*/ 34 w 43"/>
                    <a:gd name="T21" fmla="*/ 0 h 49"/>
                    <a:gd name="T22" fmla="*/ 29 w 43"/>
                    <a:gd name="T23" fmla="*/ 0 h 49"/>
                    <a:gd name="T24" fmla="*/ 23 w 43"/>
                    <a:gd name="T25" fmla="*/ 0 h 49"/>
                    <a:gd name="T26" fmla="*/ 14 w 43"/>
                    <a:gd name="T27" fmla="*/ 0 h 49"/>
                    <a:gd name="T28" fmla="*/ 7 w 43"/>
                    <a:gd name="T29" fmla="*/ 0 h 49"/>
                    <a:gd name="T30" fmla="*/ 1 w 43"/>
                    <a:gd name="T31" fmla="*/ 0 h 49"/>
                    <a:gd name="T32" fmla="*/ 0 w 43"/>
                    <a:gd name="T33" fmla="*/ 0 h 49"/>
                    <a:gd name="T34" fmla="*/ 1 w 43"/>
                    <a:gd name="T35" fmla="*/ 0 h 49"/>
                    <a:gd name="T36" fmla="*/ 2 w 43"/>
                    <a:gd name="T37" fmla="*/ 0 h 49"/>
                    <a:gd name="T38" fmla="*/ 5 w 43"/>
                    <a:gd name="T39" fmla="*/ 0 h 49"/>
                    <a:gd name="T40" fmla="*/ 10 w 43"/>
                    <a:gd name="T41" fmla="*/ 0 h 49"/>
                    <a:gd name="T42" fmla="*/ 8 w 43"/>
                    <a:gd name="T43" fmla="*/ 0 h 49"/>
                    <a:gd name="T44" fmla="*/ 8 w 43"/>
                    <a:gd name="T45" fmla="*/ 0 h 49"/>
                    <a:gd name="T46" fmla="*/ 7 w 43"/>
                    <a:gd name="T47" fmla="*/ 0 h 49"/>
                    <a:gd name="T48" fmla="*/ 7 w 43"/>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9"/>
                    <a:gd name="T77" fmla="*/ 43 w 43"/>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9">
                      <a:moveTo>
                        <a:pt x="7" y="34"/>
                      </a:moveTo>
                      <a:lnTo>
                        <a:pt x="8" y="24"/>
                      </a:lnTo>
                      <a:lnTo>
                        <a:pt x="14" y="15"/>
                      </a:lnTo>
                      <a:lnTo>
                        <a:pt x="21" y="8"/>
                      </a:lnTo>
                      <a:lnTo>
                        <a:pt x="30" y="6"/>
                      </a:lnTo>
                      <a:lnTo>
                        <a:pt x="34" y="6"/>
                      </a:lnTo>
                      <a:lnTo>
                        <a:pt x="37" y="8"/>
                      </a:lnTo>
                      <a:lnTo>
                        <a:pt x="40" y="10"/>
                      </a:lnTo>
                      <a:lnTo>
                        <a:pt x="43" y="11"/>
                      </a:lnTo>
                      <a:lnTo>
                        <a:pt x="39" y="6"/>
                      </a:lnTo>
                      <a:lnTo>
                        <a:pt x="34" y="3"/>
                      </a:lnTo>
                      <a:lnTo>
                        <a:pt x="29" y="2"/>
                      </a:lnTo>
                      <a:lnTo>
                        <a:pt x="23" y="0"/>
                      </a:lnTo>
                      <a:lnTo>
                        <a:pt x="14" y="2"/>
                      </a:lnTo>
                      <a:lnTo>
                        <a:pt x="7" y="8"/>
                      </a:lnTo>
                      <a:lnTo>
                        <a:pt x="1" y="16"/>
                      </a:lnTo>
                      <a:lnTo>
                        <a:pt x="0" y="26"/>
                      </a:lnTo>
                      <a:lnTo>
                        <a:pt x="1" y="33"/>
                      </a:lnTo>
                      <a:lnTo>
                        <a:pt x="2" y="39"/>
                      </a:lnTo>
                      <a:lnTo>
                        <a:pt x="5" y="44"/>
                      </a:lnTo>
                      <a:lnTo>
                        <a:pt x="10" y="49"/>
                      </a:lnTo>
                      <a:lnTo>
                        <a:pt x="8" y="46"/>
                      </a:lnTo>
                      <a:lnTo>
                        <a:pt x="8" y="41"/>
                      </a:lnTo>
                      <a:lnTo>
                        <a:pt x="7" y="37"/>
                      </a:lnTo>
                      <a:lnTo>
                        <a:pt x="7" y="34"/>
                      </a:lnTo>
                      <a:close/>
                    </a:path>
                  </a:pathLst>
                </a:custGeom>
                <a:solidFill>
                  <a:srgbClr val="F7E5EA"/>
                </a:solidFill>
                <a:ln w="9525">
                  <a:noFill/>
                  <a:round/>
                  <a:headEnd/>
                  <a:tailEnd/>
                </a:ln>
              </p:spPr>
              <p:txBody>
                <a:bodyPr/>
                <a:lstStyle/>
                <a:p>
                  <a:endParaRPr lang="en-AU"/>
                </a:p>
              </p:txBody>
            </p:sp>
            <p:sp>
              <p:nvSpPr>
                <p:cNvPr id="35117" name="Freeform 133"/>
                <p:cNvSpPr>
                  <a:spLocks/>
                </p:cNvSpPr>
                <p:nvPr/>
              </p:nvSpPr>
              <p:spPr bwMode="auto">
                <a:xfrm>
                  <a:off x="2433" y="2588"/>
                  <a:ext cx="49" cy="28"/>
                </a:xfrm>
                <a:custGeom>
                  <a:avLst/>
                  <a:gdLst>
                    <a:gd name="T0" fmla="*/ 24 w 49"/>
                    <a:gd name="T1" fmla="*/ 0 h 55"/>
                    <a:gd name="T2" fmla="*/ 16 w 49"/>
                    <a:gd name="T3" fmla="*/ 1 h 55"/>
                    <a:gd name="T4" fmla="*/ 7 w 49"/>
                    <a:gd name="T5" fmla="*/ 1 h 55"/>
                    <a:gd name="T6" fmla="*/ 1 w 49"/>
                    <a:gd name="T7" fmla="*/ 1 h 55"/>
                    <a:gd name="T8" fmla="*/ 0 w 49"/>
                    <a:gd name="T9" fmla="*/ 1 h 55"/>
                    <a:gd name="T10" fmla="*/ 1 w 49"/>
                    <a:gd name="T11" fmla="*/ 1 h 55"/>
                    <a:gd name="T12" fmla="*/ 7 w 49"/>
                    <a:gd name="T13" fmla="*/ 1 h 55"/>
                    <a:gd name="T14" fmla="*/ 16 w 49"/>
                    <a:gd name="T15" fmla="*/ 1 h 55"/>
                    <a:gd name="T16" fmla="*/ 24 w 49"/>
                    <a:gd name="T17" fmla="*/ 1 h 55"/>
                    <a:gd name="T18" fmla="*/ 35 w 49"/>
                    <a:gd name="T19" fmla="*/ 1 h 55"/>
                    <a:gd name="T20" fmla="*/ 42 w 49"/>
                    <a:gd name="T21" fmla="*/ 1 h 55"/>
                    <a:gd name="T22" fmla="*/ 48 w 49"/>
                    <a:gd name="T23" fmla="*/ 1 h 55"/>
                    <a:gd name="T24" fmla="*/ 49 w 49"/>
                    <a:gd name="T25" fmla="*/ 1 h 55"/>
                    <a:gd name="T26" fmla="*/ 48 w 49"/>
                    <a:gd name="T27" fmla="*/ 1 h 55"/>
                    <a:gd name="T28" fmla="*/ 42 w 49"/>
                    <a:gd name="T29" fmla="*/ 1 h 55"/>
                    <a:gd name="T30" fmla="*/ 35 w 49"/>
                    <a:gd name="T31" fmla="*/ 1 h 55"/>
                    <a:gd name="T32" fmla="*/ 24 w 49"/>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5"/>
                    <a:gd name="T53" fmla="*/ 49 w 49"/>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5">
                      <a:moveTo>
                        <a:pt x="24" y="0"/>
                      </a:moveTo>
                      <a:lnTo>
                        <a:pt x="16" y="2"/>
                      </a:lnTo>
                      <a:lnTo>
                        <a:pt x="7" y="8"/>
                      </a:lnTo>
                      <a:lnTo>
                        <a:pt x="1" y="18"/>
                      </a:lnTo>
                      <a:lnTo>
                        <a:pt x="0" y="28"/>
                      </a:lnTo>
                      <a:lnTo>
                        <a:pt x="1" y="39"/>
                      </a:lnTo>
                      <a:lnTo>
                        <a:pt x="7" y="47"/>
                      </a:lnTo>
                      <a:lnTo>
                        <a:pt x="16" y="54"/>
                      </a:lnTo>
                      <a:lnTo>
                        <a:pt x="24" y="55"/>
                      </a:lnTo>
                      <a:lnTo>
                        <a:pt x="35" y="54"/>
                      </a:lnTo>
                      <a:lnTo>
                        <a:pt x="42" y="47"/>
                      </a:lnTo>
                      <a:lnTo>
                        <a:pt x="48" y="39"/>
                      </a:lnTo>
                      <a:lnTo>
                        <a:pt x="49" y="28"/>
                      </a:lnTo>
                      <a:lnTo>
                        <a:pt x="48" y="18"/>
                      </a:lnTo>
                      <a:lnTo>
                        <a:pt x="42" y="8"/>
                      </a:lnTo>
                      <a:lnTo>
                        <a:pt x="35" y="2"/>
                      </a:lnTo>
                      <a:lnTo>
                        <a:pt x="24" y="0"/>
                      </a:lnTo>
                      <a:close/>
                    </a:path>
                  </a:pathLst>
                </a:custGeom>
                <a:solidFill>
                  <a:srgbClr val="D35189"/>
                </a:solidFill>
                <a:ln w="9525">
                  <a:noFill/>
                  <a:round/>
                  <a:headEnd/>
                  <a:tailEnd/>
                </a:ln>
              </p:spPr>
              <p:txBody>
                <a:bodyPr/>
                <a:lstStyle/>
                <a:p>
                  <a:endParaRPr lang="en-AU"/>
                </a:p>
              </p:txBody>
            </p:sp>
            <p:sp>
              <p:nvSpPr>
                <p:cNvPr id="35118" name="Freeform 134"/>
                <p:cNvSpPr>
                  <a:spLocks/>
                </p:cNvSpPr>
                <p:nvPr/>
              </p:nvSpPr>
              <p:spPr bwMode="auto">
                <a:xfrm>
                  <a:off x="2434" y="2589"/>
                  <a:ext cx="47" cy="26"/>
                </a:xfrm>
                <a:custGeom>
                  <a:avLst/>
                  <a:gdLst>
                    <a:gd name="T0" fmla="*/ 23 w 47"/>
                    <a:gd name="T1" fmla="*/ 0 h 52"/>
                    <a:gd name="T2" fmla="*/ 15 w 47"/>
                    <a:gd name="T3" fmla="*/ 1 h 52"/>
                    <a:gd name="T4" fmla="*/ 7 w 47"/>
                    <a:gd name="T5" fmla="*/ 1 h 52"/>
                    <a:gd name="T6" fmla="*/ 2 w 47"/>
                    <a:gd name="T7" fmla="*/ 1 h 52"/>
                    <a:gd name="T8" fmla="*/ 0 w 47"/>
                    <a:gd name="T9" fmla="*/ 1 h 52"/>
                    <a:gd name="T10" fmla="*/ 2 w 47"/>
                    <a:gd name="T11" fmla="*/ 1 h 52"/>
                    <a:gd name="T12" fmla="*/ 7 w 47"/>
                    <a:gd name="T13" fmla="*/ 1 h 52"/>
                    <a:gd name="T14" fmla="*/ 15 w 47"/>
                    <a:gd name="T15" fmla="*/ 1 h 52"/>
                    <a:gd name="T16" fmla="*/ 23 w 47"/>
                    <a:gd name="T17" fmla="*/ 1 h 52"/>
                    <a:gd name="T18" fmla="*/ 32 w 47"/>
                    <a:gd name="T19" fmla="*/ 1 h 52"/>
                    <a:gd name="T20" fmla="*/ 39 w 47"/>
                    <a:gd name="T21" fmla="*/ 1 h 52"/>
                    <a:gd name="T22" fmla="*/ 45 w 47"/>
                    <a:gd name="T23" fmla="*/ 1 h 52"/>
                    <a:gd name="T24" fmla="*/ 47 w 47"/>
                    <a:gd name="T25" fmla="*/ 1 h 52"/>
                    <a:gd name="T26" fmla="*/ 45 w 47"/>
                    <a:gd name="T27" fmla="*/ 1 h 52"/>
                    <a:gd name="T28" fmla="*/ 39 w 47"/>
                    <a:gd name="T29" fmla="*/ 1 h 52"/>
                    <a:gd name="T30" fmla="*/ 32 w 47"/>
                    <a:gd name="T31" fmla="*/ 1 h 52"/>
                    <a:gd name="T32" fmla="*/ 23 w 47"/>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2"/>
                    <a:gd name="T53" fmla="*/ 47 w 47"/>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2">
                      <a:moveTo>
                        <a:pt x="23" y="0"/>
                      </a:moveTo>
                      <a:lnTo>
                        <a:pt x="15" y="1"/>
                      </a:lnTo>
                      <a:lnTo>
                        <a:pt x="7" y="8"/>
                      </a:lnTo>
                      <a:lnTo>
                        <a:pt x="2" y="16"/>
                      </a:lnTo>
                      <a:lnTo>
                        <a:pt x="0" y="26"/>
                      </a:lnTo>
                      <a:lnTo>
                        <a:pt x="2" y="36"/>
                      </a:lnTo>
                      <a:lnTo>
                        <a:pt x="7" y="44"/>
                      </a:lnTo>
                      <a:lnTo>
                        <a:pt x="15" y="50"/>
                      </a:lnTo>
                      <a:lnTo>
                        <a:pt x="23" y="52"/>
                      </a:lnTo>
                      <a:lnTo>
                        <a:pt x="32" y="50"/>
                      </a:lnTo>
                      <a:lnTo>
                        <a:pt x="39" y="44"/>
                      </a:lnTo>
                      <a:lnTo>
                        <a:pt x="45" y="36"/>
                      </a:lnTo>
                      <a:lnTo>
                        <a:pt x="47" y="26"/>
                      </a:lnTo>
                      <a:lnTo>
                        <a:pt x="45" y="16"/>
                      </a:lnTo>
                      <a:lnTo>
                        <a:pt x="39" y="8"/>
                      </a:lnTo>
                      <a:lnTo>
                        <a:pt x="32" y="1"/>
                      </a:lnTo>
                      <a:lnTo>
                        <a:pt x="23" y="0"/>
                      </a:lnTo>
                      <a:close/>
                    </a:path>
                  </a:pathLst>
                </a:custGeom>
                <a:solidFill>
                  <a:srgbClr val="D86396"/>
                </a:solidFill>
                <a:ln w="9525">
                  <a:noFill/>
                  <a:round/>
                  <a:headEnd/>
                  <a:tailEnd/>
                </a:ln>
              </p:spPr>
              <p:txBody>
                <a:bodyPr/>
                <a:lstStyle/>
                <a:p>
                  <a:endParaRPr lang="en-AU"/>
                </a:p>
              </p:txBody>
            </p:sp>
            <p:sp>
              <p:nvSpPr>
                <p:cNvPr id="35119" name="Freeform 135"/>
                <p:cNvSpPr>
                  <a:spLocks/>
                </p:cNvSpPr>
                <p:nvPr/>
              </p:nvSpPr>
              <p:spPr bwMode="auto">
                <a:xfrm>
                  <a:off x="2434" y="2589"/>
                  <a:ext cx="47" cy="25"/>
                </a:xfrm>
                <a:custGeom>
                  <a:avLst/>
                  <a:gdLst>
                    <a:gd name="T0" fmla="*/ 23 w 47"/>
                    <a:gd name="T1" fmla="*/ 0 h 50"/>
                    <a:gd name="T2" fmla="*/ 15 w 47"/>
                    <a:gd name="T3" fmla="*/ 1 h 50"/>
                    <a:gd name="T4" fmla="*/ 7 w 47"/>
                    <a:gd name="T5" fmla="*/ 1 h 50"/>
                    <a:gd name="T6" fmla="*/ 2 w 47"/>
                    <a:gd name="T7" fmla="*/ 1 h 50"/>
                    <a:gd name="T8" fmla="*/ 0 w 47"/>
                    <a:gd name="T9" fmla="*/ 1 h 50"/>
                    <a:gd name="T10" fmla="*/ 2 w 47"/>
                    <a:gd name="T11" fmla="*/ 1 h 50"/>
                    <a:gd name="T12" fmla="*/ 7 w 47"/>
                    <a:gd name="T13" fmla="*/ 1 h 50"/>
                    <a:gd name="T14" fmla="*/ 15 w 47"/>
                    <a:gd name="T15" fmla="*/ 1 h 50"/>
                    <a:gd name="T16" fmla="*/ 23 w 47"/>
                    <a:gd name="T17" fmla="*/ 1 h 50"/>
                    <a:gd name="T18" fmla="*/ 32 w 47"/>
                    <a:gd name="T19" fmla="*/ 1 h 50"/>
                    <a:gd name="T20" fmla="*/ 39 w 47"/>
                    <a:gd name="T21" fmla="*/ 1 h 50"/>
                    <a:gd name="T22" fmla="*/ 45 w 47"/>
                    <a:gd name="T23" fmla="*/ 1 h 50"/>
                    <a:gd name="T24" fmla="*/ 47 w 47"/>
                    <a:gd name="T25" fmla="*/ 1 h 50"/>
                    <a:gd name="T26" fmla="*/ 45 w 47"/>
                    <a:gd name="T27" fmla="*/ 1 h 50"/>
                    <a:gd name="T28" fmla="*/ 39 w 47"/>
                    <a:gd name="T29" fmla="*/ 1 h 50"/>
                    <a:gd name="T30" fmla="*/ 32 w 47"/>
                    <a:gd name="T31" fmla="*/ 1 h 50"/>
                    <a:gd name="T32" fmla="*/ 23 w 4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0"/>
                    <a:gd name="T53" fmla="*/ 47 w 4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0">
                      <a:moveTo>
                        <a:pt x="23" y="0"/>
                      </a:moveTo>
                      <a:lnTo>
                        <a:pt x="15" y="1"/>
                      </a:lnTo>
                      <a:lnTo>
                        <a:pt x="7" y="8"/>
                      </a:lnTo>
                      <a:lnTo>
                        <a:pt x="2" y="16"/>
                      </a:lnTo>
                      <a:lnTo>
                        <a:pt x="0" y="26"/>
                      </a:lnTo>
                      <a:lnTo>
                        <a:pt x="2" y="36"/>
                      </a:lnTo>
                      <a:lnTo>
                        <a:pt x="7" y="42"/>
                      </a:lnTo>
                      <a:lnTo>
                        <a:pt x="15" y="49"/>
                      </a:lnTo>
                      <a:lnTo>
                        <a:pt x="23" y="50"/>
                      </a:lnTo>
                      <a:lnTo>
                        <a:pt x="32" y="49"/>
                      </a:lnTo>
                      <a:lnTo>
                        <a:pt x="39" y="42"/>
                      </a:lnTo>
                      <a:lnTo>
                        <a:pt x="45" y="36"/>
                      </a:lnTo>
                      <a:lnTo>
                        <a:pt x="47" y="26"/>
                      </a:lnTo>
                      <a:lnTo>
                        <a:pt x="45" y="16"/>
                      </a:lnTo>
                      <a:lnTo>
                        <a:pt x="39" y="8"/>
                      </a:lnTo>
                      <a:lnTo>
                        <a:pt x="32" y="1"/>
                      </a:lnTo>
                      <a:lnTo>
                        <a:pt x="23" y="0"/>
                      </a:lnTo>
                      <a:close/>
                    </a:path>
                  </a:pathLst>
                </a:custGeom>
                <a:solidFill>
                  <a:srgbClr val="DB72A0"/>
                </a:solidFill>
                <a:ln w="9525">
                  <a:noFill/>
                  <a:round/>
                  <a:headEnd/>
                  <a:tailEnd/>
                </a:ln>
              </p:spPr>
              <p:txBody>
                <a:bodyPr/>
                <a:lstStyle/>
                <a:p>
                  <a:endParaRPr lang="en-AU"/>
                </a:p>
              </p:txBody>
            </p:sp>
            <p:sp>
              <p:nvSpPr>
                <p:cNvPr id="35120" name="Freeform 136"/>
                <p:cNvSpPr>
                  <a:spLocks/>
                </p:cNvSpPr>
                <p:nvPr/>
              </p:nvSpPr>
              <p:spPr bwMode="auto">
                <a:xfrm>
                  <a:off x="2436" y="2589"/>
                  <a:ext cx="43" cy="24"/>
                </a:xfrm>
                <a:custGeom>
                  <a:avLst/>
                  <a:gdLst>
                    <a:gd name="T0" fmla="*/ 21 w 43"/>
                    <a:gd name="T1" fmla="*/ 0 h 49"/>
                    <a:gd name="T2" fmla="*/ 13 w 43"/>
                    <a:gd name="T3" fmla="*/ 0 h 49"/>
                    <a:gd name="T4" fmla="*/ 5 w 43"/>
                    <a:gd name="T5" fmla="*/ 0 h 49"/>
                    <a:gd name="T6" fmla="*/ 1 w 43"/>
                    <a:gd name="T7" fmla="*/ 0 h 49"/>
                    <a:gd name="T8" fmla="*/ 0 w 43"/>
                    <a:gd name="T9" fmla="*/ 0 h 49"/>
                    <a:gd name="T10" fmla="*/ 1 w 43"/>
                    <a:gd name="T11" fmla="*/ 0 h 49"/>
                    <a:gd name="T12" fmla="*/ 5 w 43"/>
                    <a:gd name="T13" fmla="*/ 0 h 49"/>
                    <a:gd name="T14" fmla="*/ 13 w 43"/>
                    <a:gd name="T15" fmla="*/ 0 h 49"/>
                    <a:gd name="T16" fmla="*/ 21 w 43"/>
                    <a:gd name="T17" fmla="*/ 0 h 49"/>
                    <a:gd name="T18" fmla="*/ 30 w 43"/>
                    <a:gd name="T19" fmla="*/ 0 h 49"/>
                    <a:gd name="T20" fmla="*/ 37 w 43"/>
                    <a:gd name="T21" fmla="*/ 0 h 49"/>
                    <a:gd name="T22" fmla="*/ 42 w 43"/>
                    <a:gd name="T23" fmla="*/ 0 h 49"/>
                    <a:gd name="T24" fmla="*/ 43 w 43"/>
                    <a:gd name="T25" fmla="*/ 0 h 49"/>
                    <a:gd name="T26" fmla="*/ 42 w 43"/>
                    <a:gd name="T27" fmla="*/ 0 h 49"/>
                    <a:gd name="T28" fmla="*/ 37 w 43"/>
                    <a:gd name="T29" fmla="*/ 0 h 49"/>
                    <a:gd name="T30" fmla="*/ 30 w 43"/>
                    <a:gd name="T31" fmla="*/ 0 h 49"/>
                    <a:gd name="T32" fmla="*/ 21 w 43"/>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9"/>
                    <a:gd name="T53" fmla="*/ 43 w 43"/>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9">
                      <a:moveTo>
                        <a:pt x="21" y="0"/>
                      </a:moveTo>
                      <a:lnTo>
                        <a:pt x="13" y="1"/>
                      </a:lnTo>
                      <a:lnTo>
                        <a:pt x="5" y="6"/>
                      </a:lnTo>
                      <a:lnTo>
                        <a:pt x="1" y="14"/>
                      </a:lnTo>
                      <a:lnTo>
                        <a:pt x="0" y="24"/>
                      </a:lnTo>
                      <a:lnTo>
                        <a:pt x="1" y="34"/>
                      </a:lnTo>
                      <a:lnTo>
                        <a:pt x="5" y="42"/>
                      </a:lnTo>
                      <a:lnTo>
                        <a:pt x="13" y="47"/>
                      </a:lnTo>
                      <a:lnTo>
                        <a:pt x="21" y="49"/>
                      </a:lnTo>
                      <a:lnTo>
                        <a:pt x="30" y="47"/>
                      </a:lnTo>
                      <a:lnTo>
                        <a:pt x="37" y="42"/>
                      </a:lnTo>
                      <a:lnTo>
                        <a:pt x="42" y="34"/>
                      </a:lnTo>
                      <a:lnTo>
                        <a:pt x="43" y="24"/>
                      </a:lnTo>
                      <a:lnTo>
                        <a:pt x="42" y="14"/>
                      </a:lnTo>
                      <a:lnTo>
                        <a:pt x="37" y="6"/>
                      </a:lnTo>
                      <a:lnTo>
                        <a:pt x="30" y="1"/>
                      </a:lnTo>
                      <a:lnTo>
                        <a:pt x="21" y="0"/>
                      </a:lnTo>
                      <a:close/>
                    </a:path>
                  </a:pathLst>
                </a:custGeom>
                <a:solidFill>
                  <a:srgbClr val="E084AD"/>
                </a:solidFill>
                <a:ln w="9525">
                  <a:noFill/>
                  <a:round/>
                  <a:headEnd/>
                  <a:tailEnd/>
                </a:ln>
              </p:spPr>
              <p:txBody>
                <a:bodyPr/>
                <a:lstStyle/>
                <a:p>
                  <a:endParaRPr lang="en-AU"/>
                </a:p>
              </p:txBody>
            </p:sp>
            <p:sp>
              <p:nvSpPr>
                <p:cNvPr id="35121" name="Freeform 137"/>
                <p:cNvSpPr>
                  <a:spLocks/>
                </p:cNvSpPr>
                <p:nvPr/>
              </p:nvSpPr>
              <p:spPr bwMode="auto">
                <a:xfrm>
                  <a:off x="2436" y="2590"/>
                  <a:ext cx="42" cy="22"/>
                </a:xfrm>
                <a:custGeom>
                  <a:avLst/>
                  <a:gdLst>
                    <a:gd name="T0" fmla="*/ 20 w 42"/>
                    <a:gd name="T1" fmla="*/ 0 h 46"/>
                    <a:gd name="T2" fmla="*/ 13 w 42"/>
                    <a:gd name="T3" fmla="*/ 0 h 46"/>
                    <a:gd name="T4" fmla="*/ 5 w 42"/>
                    <a:gd name="T5" fmla="*/ 0 h 46"/>
                    <a:gd name="T6" fmla="*/ 1 w 42"/>
                    <a:gd name="T7" fmla="*/ 0 h 46"/>
                    <a:gd name="T8" fmla="*/ 0 w 42"/>
                    <a:gd name="T9" fmla="*/ 0 h 46"/>
                    <a:gd name="T10" fmla="*/ 1 w 42"/>
                    <a:gd name="T11" fmla="*/ 0 h 46"/>
                    <a:gd name="T12" fmla="*/ 5 w 42"/>
                    <a:gd name="T13" fmla="*/ 0 h 46"/>
                    <a:gd name="T14" fmla="*/ 13 w 42"/>
                    <a:gd name="T15" fmla="*/ 0 h 46"/>
                    <a:gd name="T16" fmla="*/ 20 w 42"/>
                    <a:gd name="T17" fmla="*/ 0 h 46"/>
                    <a:gd name="T18" fmla="*/ 29 w 42"/>
                    <a:gd name="T19" fmla="*/ 0 h 46"/>
                    <a:gd name="T20" fmla="*/ 36 w 42"/>
                    <a:gd name="T21" fmla="*/ 0 h 46"/>
                    <a:gd name="T22" fmla="*/ 40 w 42"/>
                    <a:gd name="T23" fmla="*/ 0 h 46"/>
                    <a:gd name="T24" fmla="*/ 42 w 42"/>
                    <a:gd name="T25" fmla="*/ 0 h 46"/>
                    <a:gd name="T26" fmla="*/ 40 w 42"/>
                    <a:gd name="T27" fmla="*/ 0 h 46"/>
                    <a:gd name="T28" fmla="*/ 36 w 42"/>
                    <a:gd name="T29" fmla="*/ 0 h 46"/>
                    <a:gd name="T30" fmla="*/ 29 w 42"/>
                    <a:gd name="T31" fmla="*/ 0 h 46"/>
                    <a:gd name="T32" fmla="*/ 20 w 42"/>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6"/>
                    <a:gd name="T53" fmla="*/ 42 w 4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6">
                      <a:moveTo>
                        <a:pt x="20" y="0"/>
                      </a:moveTo>
                      <a:lnTo>
                        <a:pt x="13" y="2"/>
                      </a:lnTo>
                      <a:lnTo>
                        <a:pt x="5" y="7"/>
                      </a:lnTo>
                      <a:lnTo>
                        <a:pt x="1" y="13"/>
                      </a:lnTo>
                      <a:lnTo>
                        <a:pt x="0" y="23"/>
                      </a:lnTo>
                      <a:lnTo>
                        <a:pt x="1" y="33"/>
                      </a:lnTo>
                      <a:lnTo>
                        <a:pt x="5" y="39"/>
                      </a:lnTo>
                      <a:lnTo>
                        <a:pt x="13" y="44"/>
                      </a:lnTo>
                      <a:lnTo>
                        <a:pt x="20" y="46"/>
                      </a:lnTo>
                      <a:lnTo>
                        <a:pt x="29" y="44"/>
                      </a:lnTo>
                      <a:lnTo>
                        <a:pt x="36" y="39"/>
                      </a:lnTo>
                      <a:lnTo>
                        <a:pt x="40" y="33"/>
                      </a:lnTo>
                      <a:lnTo>
                        <a:pt x="42" y="23"/>
                      </a:lnTo>
                      <a:lnTo>
                        <a:pt x="40" y="13"/>
                      </a:lnTo>
                      <a:lnTo>
                        <a:pt x="36" y="7"/>
                      </a:lnTo>
                      <a:lnTo>
                        <a:pt x="29" y="2"/>
                      </a:lnTo>
                      <a:lnTo>
                        <a:pt x="20" y="0"/>
                      </a:lnTo>
                      <a:close/>
                    </a:path>
                  </a:pathLst>
                </a:custGeom>
                <a:solidFill>
                  <a:srgbClr val="E596BA"/>
                </a:solidFill>
                <a:ln w="9525">
                  <a:noFill/>
                  <a:round/>
                  <a:headEnd/>
                  <a:tailEnd/>
                </a:ln>
              </p:spPr>
              <p:txBody>
                <a:bodyPr/>
                <a:lstStyle/>
                <a:p>
                  <a:endParaRPr lang="en-AU"/>
                </a:p>
              </p:txBody>
            </p:sp>
            <p:sp>
              <p:nvSpPr>
                <p:cNvPr id="35122" name="Freeform 138"/>
                <p:cNvSpPr>
                  <a:spLocks/>
                </p:cNvSpPr>
                <p:nvPr/>
              </p:nvSpPr>
              <p:spPr bwMode="auto">
                <a:xfrm>
                  <a:off x="2437" y="2590"/>
                  <a:ext cx="39" cy="22"/>
                </a:xfrm>
                <a:custGeom>
                  <a:avLst/>
                  <a:gdLst>
                    <a:gd name="T0" fmla="*/ 19 w 39"/>
                    <a:gd name="T1" fmla="*/ 0 h 44"/>
                    <a:gd name="T2" fmla="*/ 12 w 39"/>
                    <a:gd name="T3" fmla="*/ 1 h 44"/>
                    <a:gd name="T4" fmla="*/ 6 w 39"/>
                    <a:gd name="T5" fmla="*/ 1 h 44"/>
                    <a:gd name="T6" fmla="*/ 2 w 39"/>
                    <a:gd name="T7" fmla="*/ 1 h 44"/>
                    <a:gd name="T8" fmla="*/ 0 w 39"/>
                    <a:gd name="T9" fmla="*/ 1 h 44"/>
                    <a:gd name="T10" fmla="*/ 2 w 39"/>
                    <a:gd name="T11" fmla="*/ 1 h 44"/>
                    <a:gd name="T12" fmla="*/ 6 w 39"/>
                    <a:gd name="T13" fmla="*/ 1 h 44"/>
                    <a:gd name="T14" fmla="*/ 12 w 39"/>
                    <a:gd name="T15" fmla="*/ 1 h 44"/>
                    <a:gd name="T16" fmla="*/ 19 w 39"/>
                    <a:gd name="T17" fmla="*/ 1 h 44"/>
                    <a:gd name="T18" fmla="*/ 28 w 39"/>
                    <a:gd name="T19" fmla="*/ 1 h 44"/>
                    <a:gd name="T20" fmla="*/ 33 w 39"/>
                    <a:gd name="T21" fmla="*/ 1 h 44"/>
                    <a:gd name="T22" fmla="*/ 38 w 39"/>
                    <a:gd name="T23" fmla="*/ 1 h 44"/>
                    <a:gd name="T24" fmla="*/ 39 w 39"/>
                    <a:gd name="T25" fmla="*/ 1 h 44"/>
                    <a:gd name="T26" fmla="*/ 38 w 39"/>
                    <a:gd name="T27" fmla="*/ 1 h 44"/>
                    <a:gd name="T28" fmla="*/ 33 w 39"/>
                    <a:gd name="T29" fmla="*/ 1 h 44"/>
                    <a:gd name="T30" fmla="*/ 28 w 39"/>
                    <a:gd name="T31" fmla="*/ 1 h 44"/>
                    <a:gd name="T32" fmla="*/ 19 w 39"/>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4"/>
                    <a:gd name="T53" fmla="*/ 39 w 39"/>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4">
                      <a:moveTo>
                        <a:pt x="19" y="0"/>
                      </a:moveTo>
                      <a:lnTo>
                        <a:pt x="12" y="2"/>
                      </a:lnTo>
                      <a:lnTo>
                        <a:pt x="6" y="7"/>
                      </a:lnTo>
                      <a:lnTo>
                        <a:pt x="2" y="13"/>
                      </a:lnTo>
                      <a:lnTo>
                        <a:pt x="0" y="23"/>
                      </a:lnTo>
                      <a:lnTo>
                        <a:pt x="2" y="31"/>
                      </a:lnTo>
                      <a:lnTo>
                        <a:pt x="6" y="38"/>
                      </a:lnTo>
                      <a:lnTo>
                        <a:pt x="12" y="43"/>
                      </a:lnTo>
                      <a:lnTo>
                        <a:pt x="19" y="44"/>
                      </a:lnTo>
                      <a:lnTo>
                        <a:pt x="28" y="43"/>
                      </a:lnTo>
                      <a:lnTo>
                        <a:pt x="33" y="38"/>
                      </a:lnTo>
                      <a:lnTo>
                        <a:pt x="38" y="31"/>
                      </a:lnTo>
                      <a:lnTo>
                        <a:pt x="39" y="23"/>
                      </a:lnTo>
                      <a:lnTo>
                        <a:pt x="38" y="13"/>
                      </a:lnTo>
                      <a:lnTo>
                        <a:pt x="33" y="7"/>
                      </a:lnTo>
                      <a:lnTo>
                        <a:pt x="28" y="2"/>
                      </a:lnTo>
                      <a:lnTo>
                        <a:pt x="19" y="0"/>
                      </a:lnTo>
                      <a:close/>
                    </a:path>
                  </a:pathLst>
                </a:custGeom>
                <a:solidFill>
                  <a:srgbClr val="EAAAC4"/>
                </a:solidFill>
                <a:ln w="9525">
                  <a:noFill/>
                  <a:round/>
                  <a:headEnd/>
                  <a:tailEnd/>
                </a:ln>
              </p:spPr>
              <p:txBody>
                <a:bodyPr/>
                <a:lstStyle/>
                <a:p>
                  <a:endParaRPr lang="en-AU"/>
                </a:p>
              </p:txBody>
            </p:sp>
            <p:sp>
              <p:nvSpPr>
                <p:cNvPr id="35123" name="Freeform 139"/>
                <p:cNvSpPr>
                  <a:spLocks/>
                </p:cNvSpPr>
                <p:nvPr/>
              </p:nvSpPr>
              <p:spPr bwMode="auto">
                <a:xfrm>
                  <a:off x="2437" y="2590"/>
                  <a:ext cx="38" cy="21"/>
                </a:xfrm>
                <a:custGeom>
                  <a:avLst/>
                  <a:gdLst>
                    <a:gd name="T0" fmla="*/ 19 w 38"/>
                    <a:gd name="T1" fmla="*/ 0 h 41"/>
                    <a:gd name="T2" fmla="*/ 12 w 38"/>
                    <a:gd name="T3" fmla="*/ 1 h 41"/>
                    <a:gd name="T4" fmla="*/ 6 w 38"/>
                    <a:gd name="T5" fmla="*/ 1 h 41"/>
                    <a:gd name="T6" fmla="*/ 2 w 38"/>
                    <a:gd name="T7" fmla="*/ 1 h 41"/>
                    <a:gd name="T8" fmla="*/ 0 w 38"/>
                    <a:gd name="T9" fmla="*/ 1 h 41"/>
                    <a:gd name="T10" fmla="*/ 2 w 38"/>
                    <a:gd name="T11" fmla="*/ 1 h 41"/>
                    <a:gd name="T12" fmla="*/ 6 w 38"/>
                    <a:gd name="T13" fmla="*/ 1 h 41"/>
                    <a:gd name="T14" fmla="*/ 12 w 38"/>
                    <a:gd name="T15" fmla="*/ 1 h 41"/>
                    <a:gd name="T16" fmla="*/ 19 w 38"/>
                    <a:gd name="T17" fmla="*/ 1 h 41"/>
                    <a:gd name="T18" fmla="*/ 26 w 38"/>
                    <a:gd name="T19" fmla="*/ 1 h 41"/>
                    <a:gd name="T20" fmla="*/ 32 w 38"/>
                    <a:gd name="T21" fmla="*/ 1 h 41"/>
                    <a:gd name="T22" fmla="*/ 36 w 38"/>
                    <a:gd name="T23" fmla="*/ 1 h 41"/>
                    <a:gd name="T24" fmla="*/ 38 w 38"/>
                    <a:gd name="T25" fmla="*/ 1 h 41"/>
                    <a:gd name="T26" fmla="*/ 36 w 38"/>
                    <a:gd name="T27" fmla="*/ 1 h 41"/>
                    <a:gd name="T28" fmla="*/ 32 w 38"/>
                    <a:gd name="T29" fmla="*/ 1 h 41"/>
                    <a:gd name="T30" fmla="*/ 26 w 38"/>
                    <a:gd name="T31" fmla="*/ 1 h 41"/>
                    <a:gd name="T32" fmla="*/ 19 w 38"/>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1"/>
                    <a:gd name="T53" fmla="*/ 38 w 38"/>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1">
                      <a:moveTo>
                        <a:pt x="19" y="0"/>
                      </a:moveTo>
                      <a:lnTo>
                        <a:pt x="12" y="2"/>
                      </a:lnTo>
                      <a:lnTo>
                        <a:pt x="6" y="5"/>
                      </a:lnTo>
                      <a:lnTo>
                        <a:pt x="2" y="11"/>
                      </a:lnTo>
                      <a:lnTo>
                        <a:pt x="0" y="19"/>
                      </a:lnTo>
                      <a:lnTo>
                        <a:pt x="2" y="28"/>
                      </a:lnTo>
                      <a:lnTo>
                        <a:pt x="6" y="34"/>
                      </a:lnTo>
                      <a:lnTo>
                        <a:pt x="12" y="39"/>
                      </a:lnTo>
                      <a:lnTo>
                        <a:pt x="19" y="41"/>
                      </a:lnTo>
                      <a:lnTo>
                        <a:pt x="26" y="39"/>
                      </a:lnTo>
                      <a:lnTo>
                        <a:pt x="32" y="34"/>
                      </a:lnTo>
                      <a:lnTo>
                        <a:pt x="36" y="28"/>
                      </a:lnTo>
                      <a:lnTo>
                        <a:pt x="38" y="19"/>
                      </a:lnTo>
                      <a:lnTo>
                        <a:pt x="36" y="11"/>
                      </a:lnTo>
                      <a:lnTo>
                        <a:pt x="32" y="5"/>
                      </a:lnTo>
                      <a:lnTo>
                        <a:pt x="26" y="2"/>
                      </a:lnTo>
                      <a:lnTo>
                        <a:pt x="19" y="0"/>
                      </a:lnTo>
                      <a:close/>
                    </a:path>
                  </a:pathLst>
                </a:custGeom>
                <a:solidFill>
                  <a:srgbClr val="EDBAD1"/>
                </a:solidFill>
                <a:ln w="9525">
                  <a:noFill/>
                  <a:round/>
                  <a:headEnd/>
                  <a:tailEnd/>
                </a:ln>
              </p:spPr>
              <p:txBody>
                <a:bodyPr/>
                <a:lstStyle/>
                <a:p>
                  <a:endParaRPr lang="en-AU"/>
                </a:p>
              </p:txBody>
            </p:sp>
            <p:sp>
              <p:nvSpPr>
                <p:cNvPr id="35124" name="Freeform 140"/>
                <p:cNvSpPr>
                  <a:spLocks/>
                </p:cNvSpPr>
                <p:nvPr/>
              </p:nvSpPr>
              <p:spPr bwMode="auto">
                <a:xfrm>
                  <a:off x="2439" y="2590"/>
                  <a:ext cx="34" cy="20"/>
                </a:xfrm>
                <a:custGeom>
                  <a:avLst/>
                  <a:gdLst>
                    <a:gd name="T0" fmla="*/ 17 w 34"/>
                    <a:gd name="T1" fmla="*/ 0 h 39"/>
                    <a:gd name="T2" fmla="*/ 10 w 34"/>
                    <a:gd name="T3" fmla="*/ 1 h 39"/>
                    <a:gd name="T4" fmla="*/ 4 w 34"/>
                    <a:gd name="T5" fmla="*/ 1 h 39"/>
                    <a:gd name="T6" fmla="*/ 1 w 34"/>
                    <a:gd name="T7" fmla="*/ 1 h 39"/>
                    <a:gd name="T8" fmla="*/ 0 w 34"/>
                    <a:gd name="T9" fmla="*/ 1 h 39"/>
                    <a:gd name="T10" fmla="*/ 1 w 34"/>
                    <a:gd name="T11" fmla="*/ 1 h 39"/>
                    <a:gd name="T12" fmla="*/ 4 w 34"/>
                    <a:gd name="T13" fmla="*/ 1 h 39"/>
                    <a:gd name="T14" fmla="*/ 10 w 34"/>
                    <a:gd name="T15" fmla="*/ 1 h 39"/>
                    <a:gd name="T16" fmla="*/ 17 w 34"/>
                    <a:gd name="T17" fmla="*/ 1 h 39"/>
                    <a:gd name="T18" fmla="*/ 23 w 34"/>
                    <a:gd name="T19" fmla="*/ 1 h 39"/>
                    <a:gd name="T20" fmla="*/ 29 w 34"/>
                    <a:gd name="T21" fmla="*/ 1 h 39"/>
                    <a:gd name="T22" fmla="*/ 33 w 34"/>
                    <a:gd name="T23" fmla="*/ 1 h 39"/>
                    <a:gd name="T24" fmla="*/ 34 w 34"/>
                    <a:gd name="T25" fmla="*/ 1 h 39"/>
                    <a:gd name="T26" fmla="*/ 33 w 34"/>
                    <a:gd name="T27" fmla="*/ 1 h 39"/>
                    <a:gd name="T28" fmla="*/ 29 w 34"/>
                    <a:gd name="T29" fmla="*/ 1 h 39"/>
                    <a:gd name="T30" fmla="*/ 23 w 34"/>
                    <a:gd name="T31" fmla="*/ 1 h 39"/>
                    <a:gd name="T32" fmla="*/ 17 w 34"/>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9"/>
                    <a:gd name="T53" fmla="*/ 34 w 34"/>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9">
                      <a:moveTo>
                        <a:pt x="17" y="0"/>
                      </a:moveTo>
                      <a:lnTo>
                        <a:pt x="10" y="2"/>
                      </a:lnTo>
                      <a:lnTo>
                        <a:pt x="4" y="5"/>
                      </a:lnTo>
                      <a:lnTo>
                        <a:pt x="1" y="11"/>
                      </a:lnTo>
                      <a:lnTo>
                        <a:pt x="0" y="19"/>
                      </a:lnTo>
                      <a:lnTo>
                        <a:pt x="1" y="28"/>
                      </a:lnTo>
                      <a:lnTo>
                        <a:pt x="4" y="34"/>
                      </a:lnTo>
                      <a:lnTo>
                        <a:pt x="10" y="37"/>
                      </a:lnTo>
                      <a:lnTo>
                        <a:pt x="17" y="39"/>
                      </a:lnTo>
                      <a:lnTo>
                        <a:pt x="23" y="37"/>
                      </a:lnTo>
                      <a:lnTo>
                        <a:pt x="29" y="34"/>
                      </a:lnTo>
                      <a:lnTo>
                        <a:pt x="33" y="28"/>
                      </a:lnTo>
                      <a:lnTo>
                        <a:pt x="34" y="19"/>
                      </a:lnTo>
                      <a:lnTo>
                        <a:pt x="33" y="11"/>
                      </a:lnTo>
                      <a:lnTo>
                        <a:pt x="29" y="5"/>
                      </a:lnTo>
                      <a:lnTo>
                        <a:pt x="23" y="2"/>
                      </a:lnTo>
                      <a:lnTo>
                        <a:pt x="17" y="0"/>
                      </a:lnTo>
                      <a:close/>
                    </a:path>
                  </a:pathLst>
                </a:custGeom>
                <a:solidFill>
                  <a:srgbClr val="F2CCDB"/>
                </a:solidFill>
                <a:ln w="9525">
                  <a:noFill/>
                  <a:round/>
                  <a:headEnd/>
                  <a:tailEnd/>
                </a:ln>
              </p:spPr>
              <p:txBody>
                <a:bodyPr/>
                <a:lstStyle/>
                <a:p>
                  <a:endParaRPr lang="en-AU"/>
                </a:p>
              </p:txBody>
            </p:sp>
            <p:sp>
              <p:nvSpPr>
                <p:cNvPr id="35125" name="Freeform 141"/>
                <p:cNvSpPr>
                  <a:spLocks/>
                </p:cNvSpPr>
                <p:nvPr/>
              </p:nvSpPr>
              <p:spPr bwMode="auto">
                <a:xfrm>
                  <a:off x="2437" y="2590"/>
                  <a:ext cx="38" cy="22"/>
                </a:xfrm>
                <a:custGeom>
                  <a:avLst/>
                  <a:gdLst>
                    <a:gd name="T0" fmla="*/ 6 w 38"/>
                    <a:gd name="T1" fmla="*/ 1 h 42"/>
                    <a:gd name="T2" fmla="*/ 7 w 38"/>
                    <a:gd name="T3" fmla="*/ 1 h 42"/>
                    <a:gd name="T4" fmla="*/ 12 w 38"/>
                    <a:gd name="T5" fmla="*/ 1 h 42"/>
                    <a:gd name="T6" fmla="*/ 18 w 38"/>
                    <a:gd name="T7" fmla="*/ 1 h 42"/>
                    <a:gd name="T8" fmla="*/ 26 w 38"/>
                    <a:gd name="T9" fmla="*/ 1 h 42"/>
                    <a:gd name="T10" fmla="*/ 29 w 38"/>
                    <a:gd name="T11" fmla="*/ 1 h 42"/>
                    <a:gd name="T12" fmla="*/ 32 w 38"/>
                    <a:gd name="T13" fmla="*/ 1 h 42"/>
                    <a:gd name="T14" fmla="*/ 35 w 38"/>
                    <a:gd name="T15" fmla="*/ 1 h 42"/>
                    <a:gd name="T16" fmla="*/ 38 w 38"/>
                    <a:gd name="T17" fmla="*/ 1 h 42"/>
                    <a:gd name="T18" fmla="*/ 35 w 38"/>
                    <a:gd name="T19" fmla="*/ 1 h 42"/>
                    <a:gd name="T20" fmla="*/ 31 w 38"/>
                    <a:gd name="T21" fmla="*/ 1 h 42"/>
                    <a:gd name="T22" fmla="*/ 26 w 38"/>
                    <a:gd name="T23" fmla="*/ 0 h 42"/>
                    <a:gd name="T24" fmla="*/ 20 w 38"/>
                    <a:gd name="T25" fmla="*/ 0 h 42"/>
                    <a:gd name="T26" fmla="*/ 12 w 38"/>
                    <a:gd name="T27" fmla="*/ 1 h 42"/>
                    <a:gd name="T28" fmla="*/ 6 w 38"/>
                    <a:gd name="T29" fmla="*/ 1 h 42"/>
                    <a:gd name="T30" fmla="*/ 2 w 38"/>
                    <a:gd name="T31" fmla="*/ 1 h 42"/>
                    <a:gd name="T32" fmla="*/ 0 w 38"/>
                    <a:gd name="T33" fmla="*/ 1 h 42"/>
                    <a:gd name="T34" fmla="*/ 0 w 38"/>
                    <a:gd name="T35" fmla="*/ 1 h 42"/>
                    <a:gd name="T36" fmla="*/ 3 w 38"/>
                    <a:gd name="T37" fmla="*/ 1 h 42"/>
                    <a:gd name="T38" fmla="*/ 4 w 38"/>
                    <a:gd name="T39" fmla="*/ 1 h 42"/>
                    <a:gd name="T40" fmla="*/ 9 w 38"/>
                    <a:gd name="T41" fmla="*/ 1 h 42"/>
                    <a:gd name="T42" fmla="*/ 7 w 38"/>
                    <a:gd name="T43" fmla="*/ 1 h 42"/>
                    <a:gd name="T44" fmla="*/ 7 w 38"/>
                    <a:gd name="T45" fmla="*/ 1 h 42"/>
                    <a:gd name="T46" fmla="*/ 6 w 38"/>
                    <a:gd name="T47" fmla="*/ 1 h 42"/>
                    <a:gd name="T48" fmla="*/ 6 w 38"/>
                    <a:gd name="T49" fmla="*/ 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42"/>
                    <a:gd name="T77" fmla="*/ 38 w 38"/>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42">
                      <a:moveTo>
                        <a:pt x="6" y="29"/>
                      </a:moveTo>
                      <a:lnTo>
                        <a:pt x="7" y="19"/>
                      </a:lnTo>
                      <a:lnTo>
                        <a:pt x="12" y="13"/>
                      </a:lnTo>
                      <a:lnTo>
                        <a:pt x="18" y="8"/>
                      </a:lnTo>
                      <a:lnTo>
                        <a:pt x="26" y="6"/>
                      </a:lnTo>
                      <a:lnTo>
                        <a:pt x="29" y="6"/>
                      </a:lnTo>
                      <a:lnTo>
                        <a:pt x="32" y="8"/>
                      </a:lnTo>
                      <a:lnTo>
                        <a:pt x="35" y="8"/>
                      </a:lnTo>
                      <a:lnTo>
                        <a:pt x="38" y="10"/>
                      </a:lnTo>
                      <a:lnTo>
                        <a:pt x="35" y="5"/>
                      </a:lnTo>
                      <a:lnTo>
                        <a:pt x="31" y="2"/>
                      </a:lnTo>
                      <a:lnTo>
                        <a:pt x="26" y="0"/>
                      </a:lnTo>
                      <a:lnTo>
                        <a:pt x="20" y="0"/>
                      </a:lnTo>
                      <a:lnTo>
                        <a:pt x="12" y="2"/>
                      </a:lnTo>
                      <a:lnTo>
                        <a:pt x="6" y="6"/>
                      </a:lnTo>
                      <a:lnTo>
                        <a:pt x="2" y="13"/>
                      </a:lnTo>
                      <a:lnTo>
                        <a:pt x="0" y="23"/>
                      </a:lnTo>
                      <a:lnTo>
                        <a:pt x="0" y="29"/>
                      </a:lnTo>
                      <a:lnTo>
                        <a:pt x="3" y="34"/>
                      </a:lnTo>
                      <a:lnTo>
                        <a:pt x="4" y="39"/>
                      </a:lnTo>
                      <a:lnTo>
                        <a:pt x="9" y="42"/>
                      </a:lnTo>
                      <a:lnTo>
                        <a:pt x="7" y="39"/>
                      </a:lnTo>
                      <a:lnTo>
                        <a:pt x="7" y="36"/>
                      </a:lnTo>
                      <a:lnTo>
                        <a:pt x="6" y="33"/>
                      </a:lnTo>
                      <a:lnTo>
                        <a:pt x="6" y="29"/>
                      </a:lnTo>
                      <a:close/>
                    </a:path>
                  </a:pathLst>
                </a:custGeom>
                <a:solidFill>
                  <a:srgbClr val="F7E5EA"/>
                </a:solidFill>
                <a:ln w="9525">
                  <a:noFill/>
                  <a:round/>
                  <a:headEnd/>
                  <a:tailEnd/>
                </a:ln>
              </p:spPr>
              <p:txBody>
                <a:bodyPr/>
                <a:lstStyle/>
                <a:p>
                  <a:endParaRPr lang="en-AU"/>
                </a:p>
              </p:txBody>
            </p:sp>
            <p:sp>
              <p:nvSpPr>
                <p:cNvPr id="35126" name="Freeform 142"/>
                <p:cNvSpPr>
                  <a:spLocks/>
                </p:cNvSpPr>
                <p:nvPr/>
              </p:nvSpPr>
              <p:spPr bwMode="auto">
                <a:xfrm>
                  <a:off x="1991" y="2387"/>
                  <a:ext cx="41" cy="16"/>
                </a:xfrm>
                <a:custGeom>
                  <a:avLst/>
                  <a:gdLst>
                    <a:gd name="T0" fmla="*/ 41 w 41"/>
                    <a:gd name="T1" fmla="*/ 0 h 31"/>
                    <a:gd name="T2" fmla="*/ 0 w 41"/>
                    <a:gd name="T3" fmla="*/ 1 h 31"/>
                    <a:gd name="T4" fmla="*/ 5 w 41"/>
                    <a:gd name="T5" fmla="*/ 1 h 31"/>
                    <a:gd name="T6" fmla="*/ 41 w 41"/>
                    <a:gd name="T7" fmla="*/ 1 h 31"/>
                    <a:gd name="T8" fmla="*/ 41 w 41"/>
                    <a:gd name="T9" fmla="*/ 0 h 31"/>
                    <a:gd name="T10" fmla="*/ 0 60000 65536"/>
                    <a:gd name="T11" fmla="*/ 0 60000 65536"/>
                    <a:gd name="T12" fmla="*/ 0 60000 65536"/>
                    <a:gd name="T13" fmla="*/ 0 60000 65536"/>
                    <a:gd name="T14" fmla="*/ 0 60000 65536"/>
                    <a:gd name="T15" fmla="*/ 0 w 41"/>
                    <a:gd name="T16" fmla="*/ 0 h 31"/>
                    <a:gd name="T17" fmla="*/ 41 w 41"/>
                    <a:gd name="T18" fmla="*/ 31 h 31"/>
                  </a:gdLst>
                  <a:ahLst/>
                  <a:cxnLst>
                    <a:cxn ang="T10">
                      <a:pos x="T0" y="T1"/>
                    </a:cxn>
                    <a:cxn ang="T11">
                      <a:pos x="T2" y="T3"/>
                    </a:cxn>
                    <a:cxn ang="T12">
                      <a:pos x="T4" y="T5"/>
                    </a:cxn>
                    <a:cxn ang="T13">
                      <a:pos x="T6" y="T7"/>
                    </a:cxn>
                    <a:cxn ang="T14">
                      <a:pos x="T8" y="T9"/>
                    </a:cxn>
                  </a:cxnLst>
                  <a:rect l="T15" t="T16" r="T17" b="T18"/>
                  <a:pathLst>
                    <a:path w="41" h="31">
                      <a:moveTo>
                        <a:pt x="41" y="0"/>
                      </a:moveTo>
                      <a:lnTo>
                        <a:pt x="0" y="21"/>
                      </a:lnTo>
                      <a:lnTo>
                        <a:pt x="5" y="31"/>
                      </a:lnTo>
                      <a:lnTo>
                        <a:pt x="41" y="31"/>
                      </a:lnTo>
                      <a:lnTo>
                        <a:pt x="41" y="0"/>
                      </a:lnTo>
                      <a:close/>
                    </a:path>
                  </a:pathLst>
                </a:custGeom>
                <a:solidFill>
                  <a:srgbClr val="000000"/>
                </a:solidFill>
                <a:ln w="9525">
                  <a:noFill/>
                  <a:round/>
                  <a:headEnd/>
                  <a:tailEnd/>
                </a:ln>
              </p:spPr>
              <p:txBody>
                <a:bodyPr/>
                <a:lstStyle/>
                <a:p>
                  <a:endParaRPr lang="en-AU"/>
                </a:p>
              </p:txBody>
            </p:sp>
            <p:sp>
              <p:nvSpPr>
                <p:cNvPr id="35127" name="Freeform 143"/>
                <p:cNvSpPr>
                  <a:spLocks/>
                </p:cNvSpPr>
                <p:nvPr/>
              </p:nvSpPr>
              <p:spPr bwMode="auto">
                <a:xfrm>
                  <a:off x="2109" y="2477"/>
                  <a:ext cx="76" cy="78"/>
                </a:xfrm>
                <a:custGeom>
                  <a:avLst/>
                  <a:gdLst>
                    <a:gd name="T0" fmla="*/ 75 w 76"/>
                    <a:gd name="T1" fmla="*/ 0 h 155"/>
                    <a:gd name="T2" fmla="*/ 72 w 76"/>
                    <a:gd name="T3" fmla="*/ 1 h 155"/>
                    <a:gd name="T4" fmla="*/ 66 w 76"/>
                    <a:gd name="T5" fmla="*/ 1 h 155"/>
                    <a:gd name="T6" fmla="*/ 59 w 76"/>
                    <a:gd name="T7" fmla="*/ 1 h 155"/>
                    <a:gd name="T8" fmla="*/ 50 w 76"/>
                    <a:gd name="T9" fmla="*/ 1 h 155"/>
                    <a:gd name="T10" fmla="*/ 42 w 76"/>
                    <a:gd name="T11" fmla="*/ 1 h 155"/>
                    <a:gd name="T12" fmla="*/ 34 w 76"/>
                    <a:gd name="T13" fmla="*/ 1 h 155"/>
                    <a:gd name="T14" fmla="*/ 26 w 76"/>
                    <a:gd name="T15" fmla="*/ 1 h 155"/>
                    <a:gd name="T16" fmla="*/ 20 w 76"/>
                    <a:gd name="T17" fmla="*/ 1 h 155"/>
                    <a:gd name="T18" fmla="*/ 10 w 76"/>
                    <a:gd name="T19" fmla="*/ 1 h 155"/>
                    <a:gd name="T20" fmla="*/ 4 w 76"/>
                    <a:gd name="T21" fmla="*/ 1 h 155"/>
                    <a:gd name="T22" fmla="*/ 0 w 76"/>
                    <a:gd name="T23" fmla="*/ 1 h 155"/>
                    <a:gd name="T24" fmla="*/ 1 w 76"/>
                    <a:gd name="T25" fmla="*/ 1 h 155"/>
                    <a:gd name="T26" fmla="*/ 3 w 76"/>
                    <a:gd name="T27" fmla="*/ 1 h 155"/>
                    <a:gd name="T28" fmla="*/ 5 w 76"/>
                    <a:gd name="T29" fmla="*/ 1 h 155"/>
                    <a:gd name="T30" fmla="*/ 13 w 76"/>
                    <a:gd name="T31" fmla="*/ 1 h 155"/>
                    <a:gd name="T32" fmla="*/ 30 w 76"/>
                    <a:gd name="T33" fmla="*/ 1 h 155"/>
                    <a:gd name="T34" fmla="*/ 40 w 76"/>
                    <a:gd name="T35" fmla="*/ 1 h 155"/>
                    <a:gd name="T36" fmla="*/ 49 w 76"/>
                    <a:gd name="T37" fmla="*/ 1 h 155"/>
                    <a:gd name="T38" fmla="*/ 58 w 76"/>
                    <a:gd name="T39" fmla="*/ 1 h 155"/>
                    <a:gd name="T40" fmla="*/ 65 w 76"/>
                    <a:gd name="T41" fmla="*/ 1 h 155"/>
                    <a:gd name="T42" fmla="*/ 69 w 76"/>
                    <a:gd name="T43" fmla="*/ 1 h 155"/>
                    <a:gd name="T44" fmla="*/ 73 w 76"/>
                    <a:gd name="T45" fmla="*/ 1 h 155"/>
                    <a:gd name="T46" fmla="*/ 75 w 76"/>
                    <a:gd name="T47" fmla="*/ 1 h 155"/>
                    <a:gd name="T48" fmla="*/ 76 w 76"/>
                    <a:gd name="T49" fmla="*/ 1 h 155"/>
                    <a:gd name="T50" fmla="*/ 76 w 76"/>
                    <a:gd name="T51" fmla="*/ 1 h 155"/>
                    <a:gd name="T52" fmla="*/ 76 w 76"/>
                    <a:gd name="T53" fmla="*/ 1 h 155"/>
                    <a:gd name="T54" fmla="*/ 75 w 76"/>
                    <a:gd name="T55" fmla="*/ 0 h 155"/>
                    <a:gd name="T56" fmla="*/ 75 w 76"/>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155"/>
                    <a:gd name="T89" fmla="*/ 76 w 76"/>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155">
                      <a:moveTo>
                        <a:pt x="75" y="0"/>
                      </a:moveTo>
                      <a:lnTo>
                        <a:pt x="72" y="2"/>
                      </a:lnTo>
                      <a:lnTo>
                        <a:pt x="66" y="5"/>
                      </a:lnTo>
                      <a:lnTo>
                        <a:pt x="59" y="10"/>
                      </a:lnTo>
                      <a:lnTo>
                        <a:pt x="50" y="18"/>
                      </a:lnTo>
                      <a:lnTo>
                        <a:pt x="42" y="26"/>
                      </a:lnTo>
                      <a:lnTo>
                        <a:pt x="34" y="36"/>
                      </a:lnTo>
                      <a:lnTo>
                        <a:pt x="26" y="48"/>
                      </a:lnTo>
                      <a:lnTo>
                        <a:pt x="20" y="61"/>
                      </a:lnTo>
                      <a:lnTo>
                        <a:pt x="10" y="88"/>
                      </a:lnTo>
                      <a:lnTo>
                        <a:pt x="4" y="119"/>
                      </a:lnTo>
                      <a:lnTo>
                        <a:pt x="0" y="144"/>
                      </a:lnTo>
                      <a:lnTo>
                        <a:pt x="1" y="155"/>
                      </a:lnTo>
                      <a:lnTo>
                        <a:pt x="3" y="147"/>
                      </a:lnTo>
                      <a:lnTo>
                        <a:pt x="5" y="123"/>
                      </a:lnTo>
                      <a:lnTo>
                        <a:pt x="13" y="90"/>
                      </a:lnTo>
                      <a:lnTo>
                        <a:pt x="30" y="56"/>
                      </a:lnTo>
                      <a:lnTo>
                        <a:pt x="40" y="41"/>
                      </a:lnTo>
                      <a:lnTo>
                        <a:pt x="49" y="30"/>
                      </a:lnTo>
                      <a:lnTo>
                        <a:pt x="58" y="21"/>
                      </a:lnTo>
                      <a:lnTo>
                        <a:pt x="65" y="17"/>
                      </a:lnTo>
                      <a:lnTo>
                        <a:pt x="69" y="13"/>
                      </a:lnTo>
                      <a:lnTo>
                        <a:pt x="73" y="10"/>
                      </a:lnTo>
                      <a:lnTo>
                        <a:pt x="75" y="8"/>
                      </a:lnTo>
                      <a:lnTo>
                        <a:pt x="76" y="7"/>
                      </a:lnTo>
                      <a:lnTo>
                        <a:pt x="76" y="5"/>
                      </a:lnTo>
                      <a:lnTo>
                        <a:pt x="76" y="2"/>
                      </a:lnTo>
                      <a:lnTo>
                        <a:pt x="75" y="0"/>
                      </a:lnTo>
                      <a:close/>
                    </a:path>
                  </a:pathLst>
                </a:custGeom>
                <a:solidFill>
                  <a:srgbClr val="BCC6FF"/>
                </a:solidFill>
                <a:ln w="9525">
                  <a:noFill/>
                  <a:round/>
                  <a:headEnd/>
                  <a:tailEnd/>
                </a:ln>
              </p:spPr>
              <p:txBody>
                <a:bodyPr/>
                <a:lstStyle/>
                <a:p>
                  <a:endParaRPr lang="en-AU"/>
                </a:p>
              </p:txBody>
            </p:sp>
            <p:sp>
              <p:nvSpPr>
                <p:cNvPr id="35128" name="Freeform 144"/>
                <p:cNvSpPr>
                  <a:spLocks/>
                </p:cNvSpPr>
                <p:nvPr/>
              </p:nvSpPr>
              <p:spPr bwMode="auto">
                <a:xfrm>
                  <a:off x="2277" y="2484"/>
                  <a:ext cx="73" cy="75"/>
                </a:xfrm>
                <a:custGeom>
                  <a:avLst/>
                  <a:gdLst>
                    <a:gd name="T0" fmla="*/ 0 w 73"/>
                    <a:gd name="T1" fmla="*/ 1 h 150"/>
                    <a:gd name="T2" fmla="*/ 2 w 73"/>
                    <a:gd name="T3" fmla="*/ 1 h 150"/>
                    <a:gd name="T4" fmla="*/ 10 w 73"/>
                    <a:gd name="T5" fmla="*/ 1 h 150"/>
                    <a:gd name="T6" fmla="*/ 20 w 73"/>
                    <a:gd name="T7" fmla="*/ 1 h 150"/>
                    <a:gd name="T8" fmla="*/ 33 w 73"/>
                    <a:gd name="T9" fmla="*/ 1 h 150"/>
                    <a:gd name="T10" fmla="*/ 44 w 73"/>
                    <a:gd name="T11" fmla="*/ 1 h 150"/>
                    <a:gd name="T12" fmla="*/ 56 w 73"/>
                    <a:gd name="T13" fmla="*/ 1 h 150"/>
                    <a:gd name="T14" fmla="*/ 65 w 73"/>
                    <a:gd name="T15" fmla="*/ 1 h 150"/>
                    <a:gd name="T16" fmla="*/ 69 w 73"/>
                    <a:gd name="T17" fmla="*/ 0 h 150"/>
                    <a:gd name="T18" fmla="*/ 70 w 73"/>
                    <a:gd name="T19" fmla="*/ 1 h 150"/>
                    <a:gd name="T20" fmla="*/ 73 w 73"/>
                    <a:gd name="T21" fmla="*/ 1 h 150"/>
                    <a:gd name="T22" fmla="*/ 73 w 73"/>
                    <a:gd name="T23" fmla="*/ 1 h 150"/>
                    <a:gd name="T24" fmla="*/ 73 w 73"/>
                    <a:gd name="T25" fmla="*/ 1 h 150"/>
                    <a:gd name="T26" fmla="*/ 70 w 73"/>
                    <a:gd name="T27" fmla="*/ 1 h 150"/>
                    <a:gd name="T28" fmla="*/ 62 w 73"/>
                    <a:gd name="T29" fmla="*/ 1 h 150"/>
                    <a:gd name="T30" fmla="*/ 50 w 73"/>
                    <a:gd name="T31" fmla="*/ 1 h 150"/>
                    <a:gd name="T32" fmla="*/ 37 w 73"/>
                    <a:gd name="T33" fmla="*/ 1 h 150"/>
                    <a:gd name="T34" fmla="*/ 24 w 73"/>
                    <a:gd name="T35" fmla="*/ 1 h 150"/>
                    <a:gd name="T36" fmla="*/ 13 w 73"/>
                    <a:gd name="T37" fmla="*/ 1 h 150"/>
                    <a:gd name="T38" fmla="*/ 4 w 73"/>
                    <a:gd name="T39" fmla="*/ 1 h 150"/>
                    <a:gd name="T40" fmla="*/ 0 w 73"/>
                    <a:gd name="T41" fmla="*/ 1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150"/>
                    <a:gd name="T65" fmla="*/ 73 w 73"/>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150">
                      <a:moveTo>
                        <a:pt x="0" y="150"/>
                      </a:moveTo>
                      <a:lnTo>
                        <a:pt x="2" y="144"/>
                      </a:lnTo>
                      <a:lnTo>
                        <a:pt x="10" y="126"/>
                      </a:lnTo>
                      <a:lnTo>
                        <a:pt x="20" y="101"/>
                      </a:lnTo>
                      <a:lnTo>
                        <a:pt x="33" y="74"/>
                      </a:lnTo>
                      <a:lnTo>
                        <a:pt x="44" y="46"/>
                      </a:lnTo>
                      <a:lnTo>
                        <a:pt x="56" y="23"/>
                      </a:lnTo>
                      <a:lnTo>
                        <a:pt x="65" y="7"/>
                      </a:lnTo>
                      <a:lnTo>
                        <a:pt x="69" y="0"/>
                      </a:lnTo>
                      <a:lnTo>
                        <a:pt x="70" y="2"/>
                      </a:lnTo>
                      <a:lnTo>
                        <a:pt x="73" y="4"/>
                      </a:lnTo>
                      <a:lnTo>
                        <a:pt x="73" y="7"/>
                      </a:lnTo>
                      <a:lnTo>
                        <a:pt x="73" y="8"/>
                      </a:lnTo>
                      <a:lnTo>
                        <a:pt x="70" y="15"/>
                      </a:lnTo>
                      <a:lnTo>
                        <a:pt x="62" y="33"/>
                      </a:lnTo>
                      <a:lnTo>
                        <a:pt x="50" y="56"/>
                      </a:lnTo>
                      <a:lnTo>
                        <a:pt x="37" y="82"/>
                      </a:lnTo>
                      <a:lnTo>
                        <a:pt x="24" y="106"/>
                      </a:lnTo>
                      <a:lnTo>
                        <a:pt x="13" y="129"/>
                      </a:lnTo>
                      <a:lnTo>
                        <a:pt x="4" y="145"/>
                      </a:lnTo>
                      <a:lnTo>
                        <a:pt x="0" y="150"/>
                      </a:lnTo>
                      <a:close/>
                    </a:path>
                  </a:pathLst>
                </a:custGeom>
                <a:solidFill>
                  <a:srgbClr val="BCC6FF"/>
                </a:solidFill>
                <a:ln w="9525">
                  <a:noFill/>
                  <a:round/>
                  <a:headEnd/>
                  <a:tailEnd/>
                </a:ln>
              </p:spPr>
              <p:txBody>
                <a:bodyPr/>
                <a:lstStyle/>
                <a:p>
                  <a:endParaRPr lang="en-AU"/>
                </a:p>
              </p:txBody>
            </p:sp>
            <p:sp>
              <p:nvSpPr>
                <p:cNvPr id="35129" name="Freeform 145"/>
                <p:cNvSpPr>
                  <a:spLocks/>
                </p:cNvSpPr>
                <p:nvPr/>
              </p:nvSpPr>
              <p:spPr bwMode="auto">
                <a:xfrm>
                  <a:off x="1782" y="2668"/>
                  <a:ext cx="2532" cy="865"/>
                </a:xfrm>
                <a:custGeom>
                  <a:avLst/>
                  <a:gdLst>
                    <a:gd name="T0" fmla="*/ 2490 w 2532"/>
                    <a:gd name="T1" fmla="*/ 1 h 1730"/>
                    <a:gd name="T2" fmla="*/ 2441 w 2532"/>
                    <a:gd name="T3" fmla="*/ 1 h 1730"/>
                    <a:gd name="T4" fmla="*/ 2376 w 2532"/>
                    <a:gd name="T5" fmla="*/ 1 h 1730"/>
                    <a:gd name="T6" fmla="*/ 2293 w 2532"/>
                    <a:gd name="T7" fmla="*/ 1 h 1730"/>
                    <a:gd name="T8" fmla="*/ 2198 w 2532"/>
                    <a:gd name="T9" fmla="*/ 1 h 1730"/>
                    <a:gd name="T10" fmla="*/ 2089 w 2532"/>
                    <a:gd name="T11" fmla="*/ 1 h 1730"/>
                    <a:gd name="T12" fmla="*/ 1968 w 2532"/>
                    <a:gd name="T13" fmla="*/ 1 h 1730"/>
                    <a:gd name="T14" fmla="*/ 1838 w 2532"/>
                    <a:gd name="T15" fmla="*/ 1 h 1730"/>
                    <a:gd name="T16" fmla="*/ 1697 w 2532"/>
                    <a:gd name="T17" fmla="*/ 1 h 1730"/>
                    <a:gd name="T18" fmla="*/ 1548 w 2532"/>
                    <a:gd name="T19" fmla="*/ 1 h 1730"/>
                    <a:gd name="T20" fmla="*/ 1393 w 2532"/>
                    <a:gd name="T21" fmla="*/ 1 h 1730"/>
                    <a:gd name="T22" fmla="*/ 1198 w 2532"/>
                    <a:gd name="T23" fmla="*/ 1 h 1730"/>
                    <a:gd name="T24" fmla="*/ 1010 w 2532"/>
                    <a:gd name="T25" fmla="*/ 1 h 1730"/>
                    <a:gd name="T26" fmla="*/ 830 w 2532"/>
                    <a:gd name="T27" fmla="*/ 1 h 1730"/>
                    <a:gd name="T28" fmla="*/ 664 w 2532"/>
                    <a:gd name="T29" fmla="*/ 1 h 1730"/>
                    <a:gd name="T30" fmla="*/ 510 w 2532"/>
                    <a:gd name="T31" fmla="*/ 1 h 1730"/>
                    <a:gd name="T32" fmla="*/ 373 w 2532"/>
                    <a:gd name="T33" fmla="*/ 0 h 1730"/>
                    <a:gd name="T34" fmla="*/ 253 w 2532"/>
                    <a:gd name="T35" fmla="*/ 1 h 1730"/>
                    <a:gd name="T36" fmla="*/ 153 w 2532"/>
                    <a:gd name="T37" fmla="*/ 1 h 1730"/>
                    <a:gd name="T38" fmla="*/ 78 w 2532"/>
                    <a:gd name="T39" fmla="*/ 1 h 1730"/>
                    <a:gd name="T40" fmla="*/ 26 w 2532"/>
                    <a:gd name="T41" fmla="*/ 1 h 1730"/>
                    <a:gd name="T42" fmla="*/ 0 w 2532"/>
                    <a:gd name="T43" fmla="*/ 1 h 1730"/>
                    <a:gd name="T44" fmla="*/ 18 w 2532"/>
                    <a:gd name="T45" fmla="*/ 1 h 1730"/>
                    <a:gd name="T46" fmla="*/ 46 w 2532"/>
                    <a:gd name="T47" fmla="*/ 1 h 1730"/>
                    <a:gd name="T48" fmla="*/ 85 w 2532"/>
                    <a:gd name="T49" fmla="*/ 1 h 1730"/>
                    <a:gd name="T50" fmla="*/ 134 w 2532"/>
                    <a:gd name="T51" fmla="*/ 1 h 1730"/>
                    <a:gd name="T52" fmla="*/ 193 w 2532"/>
                    <a:gd name="T53" fmla="*/ 1 h 1730"/>
                    <a:gd name="T54" fmla="*/ 261 w 2532"/>
                    <a:gd name="T55" fmla="*/ 1 h 1730"/>
                    <a:gd name="T56" fmla="*/ 337 w 2532"/>
                    <a:gd name="T57" fmla="*/ 1 h 1730"/>
                    <a:gd name="T58" fmla="*/ 657 w 2532"/>
                    <a:gd name="T59" fmla="*/ 1 h 1730"/>
                    <a:gd name="T60" fmla="*/ 746 w 2532"/>
                    <a:gd name="T61" fmla="*/ 1 h 1730"/>
                    <a:gd name="T62" fmla="*/ 839 w 2532"/>
                    <a:gd name="T63" fmla="*/ 1 h 1730"/>
                    <a:gd name="T64" fmla="*/ 936 w 2532"/>
                    <a:gd name="T65" fmla="*/ 1 h 1730"/>
                    <a:gd name="T66" fmla="*/ 1036 w 2532"/>
                    <a:gd name="T67" fmla="*/ 1 h 1730"/>
                    <a:gd name="T68" fmla="*/ 1137 w 2532"/>
                    <a:gd name="T69" fmla="*/ 2 h 1730"/>
                    <a:gd name="T70" fmla="*/ 1224 w 2532"/>
                    <a:gd name="T71" fmla="*/ 2 h 1730"/>
                    <a:gd name="T72" fmla="*/ 1311 w 2532"/>
                    <a:gd name="T73" fmla="*/ 2 h 1730"/>
                    <a:gd name="T74" fmla="*/ 1396 w 2532"/>
                    <a:gd name="T75" fmla="*/ 2 h 1730"/>
                    <a:gd name="T76" fmla="*/ 1480 w 2532"/>
                    <a:gd name="T77" fmla="*/ 2 h 1730"/>
                    <a:gd name="T78" fmla="*/ 1561 w 2532"/>
                    <a:gd name="T79" fmla="*/ 2 h 1730"/>
                    <a:gd name="T80" fmla="*/ 1639 w 2532"/>
                    <a:gd name="T81" fmla="*/ 2 h 1730"/>
                    <a:gd name="T82" fmla="*/ 2154 w 2532"/>
                    <a:gd name="T83" fmla="*/ 2 h 1730"/>
                    <a:gd name="T84" fmla="*/ 2262 w 2532"/>
                    <a:gd name="T85" fmla="*/ 2 h 1730"/>
                    <a:gd name="T86" fmla="*/ 2353 w 2532"/>
                    <a:gd name="T87" fmla="*/ 2 h 1730"/>
                    <a:gd name="T88" fmla="*/ 2427 w 2532"/>
                    <a:gd name="T89" fmla="*/ 2 h 1730"/>
                    <a:gd name="T90" fmla="*/ 2483 w 2532"/>
                    <a:gd name="T91" fmla="*/ 2 h 1730"/>
                    <a:gd name="T92" fmla="*/ 2518 w 2532"/>
                    <a:gd name="T93" fmla="*/ 2 h 1730"/>
                    <a:gd name="T94" fmla="*/ 2532 w 2532"/>
                    <a:gd name="T95" fmla="*/ 2 h 17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32"/>
                    <a:gd name="T145" fmla="*/ 0 h 1730"/>
                    <a:gd name="T146" fmla="*/ 2532 w 2532"/>
                    <a:gd name="T147" fmla="*/ 1730 h 17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32" h="1730">
                      <a:moveTo>
                        <a:pt x="2512" y="1014"/>
                      </a:moveTo>
                      <a:lnTo>
                        <a:pt x="2502" y="993"/>
                      </a:lnTo>
                      <a:lnTo>
                        <a:pt x="2490" y="970"/>
                      </a:lnTo>
                      <a:lnTo>
                        <a:pt x="2476" y="947"/>
                      </a:lnTo>
                      <a:lnTo>
                        <a:pt x="2458" y="923"/>
                      </a:lnTo>
                      <a:lnTo>
                        <a:pt x="2441" y="900"/>
                      </a:lnTo>
                      <a:lnTo>
                        <a:pt x="2421" y="876"/>
                      </a:lnTo>
                      <a:lnTo>
                        <a:pt x="2399" y="851"/>
                      </a:lnTo>
                      <a:lnTo>
                        <a:pt x="2376" y="827"/>
                      </a:lnTo>
                      <a:lnTo>
                        <a:pt x="2350" y="802"/>
                      </a:lnTo>
                      <a:lnTo>
                        <a:pt x="2322" y="778"/>
                      </a:lnTo>
                      <a:lnTo>
                        <a:pt x="2293" y="752"/>
                      </a:lnTo>
                      <a:lnTo>
                        <a:pt x="2263" y="727"/>
                      </a:lnTo>
                      <a:lnTo>
                        <a:pt x="2231" y="701"/>
                      </a:lnTo>
                      <a:lnTo>
                        <a:pt x="2198" y="677"/>
                      </a:lnTo>
                      <a:lnTo>
                        <a:pt x="2163" y="651"/>
                      </a:lnTo>
                      <a:lnTo>
                        <a:pt x="2127" y="624"/>
                      </a:lnTo>
                      <a:lnTo>
                        <a:pt x="2089" y="600"/>
                      </a:lnTo>
                      <a:lnTo>
                        <a:pt x="2050" y="574"/>
                      </a:lnTo>
                      <a:lnTo>
                        <a:pt x="2010" y="548"/>
                      </a:lnTo>
                      <a:lnTo>
                        <a:pt x="1968" y="523"/>
                      </a:lnTo>
                      <a:lnTo>
                        <a:pt x="1926" y="499"/>
                      </a:lnTo>
                      <a:lnTo>
                        <a:pt x="1882" y="473"/>
                      </a:lnTo>
                      <a:lnTo>
                        <a:pt x="1838" y="448"/>
                      </a:lnTo>
                      <a:lnTo>
                        <a:pt x="1791" y="424"/>
                      </a:lnTo>
                      <a:lnTo>
                        <a:pt x="1745" y="401"/>
                      </a:lnTo>
                      <a:lnTo>
                        <a:pt x="1697" y="377"/>
                      </a:lnTo>
                      <a:lnTo>
                        <a:pt x="1648" y="354"/>
                      </a:lnTo>
                      <a:lnTo>
                        <a:pt x="1599" y="331"/>
                      </a:lnTo>
                      <a:lnTo>
                        <a:pt x="1548" y="308"/>
                      </a:lnTo>
                      <a:lnTo>
                        <a:pt x="1497" y="285"/>
                      </a:lnTo>
                      <a:lnTo>
                        <a:pt x="1445" y="264"/>
                      </a:lnTo>
                      <a:lnTo>
                        <a:pt x="1393" y="243"/>
                      </a:lnTo>
                      <a:lnTo>
                        <a:pt x="1328" y="217"/>
                      </a:lnTo>
                      <a:lnTo>
                        <a:pt x="1263" y="192"/>
                      </a:lnTo>
                      <a:lnTo>
                        <a:pt x="1198" y="169"/>
                      </a:lnTo>
                      <a:lnTo>
                        <a:pt x="1134" y="148"/>
                      </a:lnTo>
                      <a:lnTo>
                        <a:pt x="1072" y="129"/>
                      </a:lnTo>
                      <a:lnTo>
                        <a:pt x="1010" y="109"/>
                      </a:lnTo>
                      <a:lnTo>
                        <a:pt x="949" y="93"/>
                      </a:lnTo>
                      <a:lnTo>
                        <a:pt x="890" y="76"/>
                      </a:lnTo>
                      <a:lnTo>
                        <a:pt x="830" y="62"/>
                      </a:lnTo>
                      <a:lnTo>
                        <a:pt x="774" y="49"/>
                      </a:lnTo>
                      <a:lnTo>
                        <a:pt x="717" y="37"/>
                      </a:lnTo>
                      <a:lnTo>
                        <a:pt x="664" y="28"/>
                      </a:lnTo>
                      <a:lnTo>
                        <a:pt x="610" y="19"/>
                      </a:lnTo>
                      <a:lnTo>
                        <a:pt x="560" y="13"/>
                      </a:lnTo>
                      <a:lnTo>
                        <a:pt x="510" y="8"/>
                      </a:lnTo>
                      <a:lnTo>
                        <a:pt x="463" y="3"/>
                      </a:lnTo>
                      <a:lnTo>
                        <a:pt x="416" y="1"/>
                      </a:lnTo>
                      <a:lnTo>
                        <a:pt x="373" y="0"/>
                      </a:lnTo>
                      <a:lnTo>
                        <a:pt x="331" y="0"/>
                      </a:lnTo>
                      <a:lnTo>
                        <a:pt x="290" y="3"/>
                      </a:lnTo>
                      <a:lnTo>
                        <a:pt x="253" y="6"/>
                      </a:lnTo>
                      <a:lnTo>
                        <a:pt x="217" y="11"/>
                      </a:lnTo>
                      <a:lnTo>
                        <a:pt x="185" y="18"/>
                      </a:lnTo>
                      <a:lnTo>
                        <a:pt x="153" y="26"/>
                      </a:lnTo>
                      <a:lnTo>
                        <a:pt x="125" y="36"/>
                      </a:lnTo>
                      <a:lnTo>
                        <a:pt x="99" y="47"/>
                      </a:lnTo>
                      <a:lnTo>
                        <a:pt x="78" y="59"/>
                      </a:lnTo>
                      <a:lnTo>
                        <a:pt x="57" y="73"/>
                      </a:lnTo>
                      <a:lnTo>
                        <a:pt x="40" y="90"/>
                      </a:lnTo>
                      <a:lnTo>
                        <a:pt x="26" y="107"/>
                      </a:lnTo>
                      <a:lnTo>
                        <a:pt x="14" y="125"/>
                      </a:lnTo>
                      <a:lnTo>
                        <a:pt x="5" y="147"/>
                      </a:lnTo>
                      <a:lnTo>
                        <a:pt x="0" y="178"/>
                      </a:lnTo>
                      <a:lnTo>
                        <a:pt x="0" y="212"/>
                      </a:lnTo>
                      <a:lnTo>
                        <a:pt x="7" y="248"/>
                      </a:lnTo>
                      <a:lnTo>
                        <a:pt x="18" y="285"/>
                      </a:lnTo>
                      <a:lnTo>
                        <a:pt x="27" y="302"/>
                      </a:lnTo>
                      <a:lnTo>
                        <a:pt x="36" y="320"/>
                      </a:lnTo>
                      <a:lnTo>
                        <a:pt x="46" y="337"/>
                      </a:lnTo>
                      <a:lnTo>
                        <a:pt x="57" y="355"/>
                      </a:lnTo>
                      <a:lnTo>
                        <a:pt x="70" y="373"/>
                      </a:lnTo>
                      <a:lnTo>
                        <a:pt x="85" y="391"/>
                      </a:lnTo>
                      <a:lnTo>
                        <a:pt x="99" y="409"/>
                      </a:lnTo>
                      <a:lnTo>
                        <a:pt x="117" y="429"/>
                      </a:lnTo>
                      <a:lnTo>
                        <a:pt x="134" y="448"/>
                      </a:lnTo>
                      <a:lnTo>
                        <a:pt x="153" y="466"/>
                      </a:lnTo>
                      <a:lnTo>
                        <a:pt x="172" y="486"/>
                      </a:lnTo>
                      <a:lnTo>
                        <a:pt x="193" y="505"/>
                      </a:lnTo>
                      <a:lnTo>
                        <a:pt x="215" y="525"/>
                      </a:lnTo>
                      <a:lnTo>
                        <a:pt x="237" y="545"/>
                      </a:lnTo>
                      <a:lnTo>
                        <a:pt x="261" y="566"/>
                      </a:lnTo>
                      <a:lnTo>
                        <a:pt x="286" y="585"/>
                      </a:lnTo>
                      <a:lnTo>
                        <a:pt x="286" y="988"/>
                      </a:lnTo>
                      <a:lnTo>
                        <a:pt x="337" y="1021"/>
                      </a:lnTo>
                      <a:lnTo>
                        <a:pt x="628" y="812"/>
                      </a:lnTo>
                      <a:lnTo>
                        <a:pt x="657" y="828"/>
                      </a:lnTo>
                      <a:lnTo>
                        <a:pt x="686" y="845"/>
                      </a:lnTo>
                      <a:lnTo>
                        <a:pt x="716" y="861"/>
                      </a:lnTo>
                      <a:lnTo>
                        <a:pt x="746" y="876"/>
                      </a:lnTo>
                      <a:lnTo>
                        <a:pt x="777" y="892"/>
                      </a:lnTo>
                      <a:lnTo>
                        <a:pt x="809" y="908"/>
                      </a:lnTo>
                      <a:lnTo>
                        <a:pt x="839" y="923"/>
                      </a:lnTo>
                      <a:lnTo>
                        <a:pt x="872" y="939"/>
                      </a:lnTo>
                      <a:lnTo>
                        <a:pt x="904" y="954"/>
                      </a:lnTo>
                      <a:lnTo>
                        <a:pt x="936" y="970"/>
                      </a:lnTo>
                      <a:lnTo>
                        <a:pt x="969" y="985"/>
                      </a:lnTo>
                      <a:lnTo>
                        <a:pt x="1002" y="1000"/>
                      </a:lnTo>
                      <a:lnTo>
                        <a:pt x="1036" y="1014"/>
                      </a:lnTo>
                      <a:lnTo>
                        <a:pt x="1069" y="1029"/>
                      </a:lnTo>
                      <a:lnTo>
                        <a:pt x="1102" y="1042"/>
                      </a:lnTo>
                      <a:lnTo>
                        <a:pt x="1137" y="1057"/>
                      </a:lnTo>
                      <a:lnTo>
                        <a:pt x="1166" y="1068"/>
                      </a:lnTo>
                      <a:lnTo>
                        <a:pt x="1195" y="1080"/>
                      </a:lnTo>
                      <a:lnTo>
                        <a:pt x="1224" y="1091"/>
                      </a:lnTo>
                      <a:lnTo>
                        <a:pt x="1253" y="1101"/>
                      </a:lnTo>
                      <a:lnTo>
                        <a:pt x="1282" y="1112"/>
                      </a:lnTo>
                      <a:lnTo>
                        <a:pt x="1311" y="1122"/>
                      </a:lnTo>
                      <a:lnTo>
                        <a:pt x="1340" y="1132"/>
                      </a:lnTo>
                      <a:lnTo>
                        <a:pt x="1367" y="1141"/>
                      </a:lnTo>
                      <a:lnTo>
                        <a:pt x="1396" y="1150"/>
                      </a:lnTo>
                      <a:lnTo>
                        <a:pt x="1424" y="1159"/>
                      </a:lnTo>
                      <a:lnTo>
                        <a:pt x="1453" y="1168"/>
                      </a:lnTo>
                      <a:lnTo>
                        <a:pt x="1480" y="1177"/>
                      </a:lnTo>
                      <a:lnTo>
                        <a:pt x="1508" y="1186"/>
                      </a:lnTo>
                      <a:lnTo>
                        <a:pt x="1535" y="1194"/>
                      </a:lnTo>
                      <a:lnTo>
                        <a:pt x="1561" y="1200"/>
                      </a:lnTo>
                      <a:lnTo>
                        <a:pt x="1589" y="1208"/>
                      </a:lnTo>
                      <a:lnTo>
                        <a:pt x="1589" y="1698"/>
                      </a:lnTo>
                      <a:lnTo>
                        <a:pt x="1639" y="1729"/>
                      </a:lnTo>
                      <a:lnTo>
                        <a:pt x="1639" y="1730"/>
                      </a:lnTo>
                      <a:lnTo>
                        <a:pt x="2154" y="1357"/>
                      </a:lnTo>
                      <a:lnTo>
                        <a:pt x="2154" y="1298"/>
                      </a:lnTo>
                      <a:lnTo>
                        <a:pt x="2192" y="1298"/>
                      </a:lnTo>
                      <a:lnTo>
                        <a:pt x="2227" y="1296"/>
                      </a:lnTo>
                      <a:lnTo>
                        <a:pt x="2262" y="1293"/>
                      </a:lnTo>
                      <a:lnTo>
                        <a:pt x="2293" y="1290"/>
                      </a:lnTo>
                      <a:lnTo>
                        <a:pt x="2324" y="1285"/>
                      </a:lnTo>
                      <a:lnTo>
                        <a:pt x="2353" y="1278"/>
                      </a:lnTo>
                      <a:lnTo>
                        <a:pt x="2379" y="1272"/>
                      </a:lnTo>
                      <a:lnTo>
                        <a:pt x="2405" y="1264"/>
                      </a:lnTo>
                      <a:lnTo>
                        <a:pt x="2427" y="1254"/>
                      </a:lnTo>
                      <a:lnTo>
                        <a:pt x="2448" y="1243"/>
                      </a:lnTo>
                      <a:lnTo>
                        <a:pt x="2467" y="1231"/>
                      </a:lnTo>
                      <a:lnTo>
                        <a:pt x="2483" y="1217"/>
                      </a:lnTo>
                      <a:lnTo>
                        <a:pt x="2497" y="1202"/>
                      </a:lnTo>
                      <a:lnTo>
                        <a:pt x="2509" y="1187"/>
                      </a:lnTo>
                      <a:lnTo>
                        <a:pt x="2518" y="1169"/>
                      </a:lnTo>
                      <a:lnTo>
                        <a:pt x="2525" y="1151"/>
                      </a:lnTo>
                      <a:lnTo>
                        <a:pt x="2532" y="1120"/>
                      </a:lnTo>
                      <a:lnTo>
                        <a:pt x="2532" y="1086"/>
                      </a:lnTo>
                      <a:lnTo>
                        <a:pt x="2525" y="1052"/>
                      </a:lnTo>
                      <a:lnTo>
                        <a:pt x="2512" y="1014"/>
                      </a:lnTo>
                      <a:close/>
                    </a:path>
                  </a:pathLst>
                </a:custGeom>
                <a:solidFill>
                  <a:srgbClr val="000000"/>
                </a:solidFill>
                <a:ln w="9525">
                  <a:noFill/>
                  <a:round/>
                  <a:headEnd/>
                  <a:tailEnd/>
                </a:ln>
              </p:spPr>
              <p:txBody>
                <a:bodyPr/>
                <a:lstStyle/>
                <a:p>
                  <a:endParaRPr lang="en-AU"/>
                </a:p>
              </p:txBody>
            </p:sp>
            <p:sp>
              <p:nvSpPr>
                <p:cNvPr id="35130" name="Freeform 146"/>
                <p:cNvSpPr>
                  <a:spLocks/>
                </p:cNvSpPr>
                <p:nvPr/>
              </p:nvSpPr>
              <p:spPr bwMode="auto">
                <a:xfrm>
                  <a:off x="2104" y="2975"/>
                  <a:ext cx="15" cy="180"/>
                </a:xfrm>
                <a:custGeom>
                  <a:avLst/>
                  <a:gdLst>
                    <a:gd name="T0" fmla="*/ 15 w 15"/>
                    <a:gd name="T1" fmla="*/ 0 h 361"/>
                    <a:gd name="T2" fmla="*/ 15 w 15"/>
                    <a:gd name="T3" fmla="*/ 0 h 361"/>
                    <a:gd name="T4" fmla="*/ 0 w 15"/>
                    <a:gd name="T5" fmla="*/ 0 h 361"/>
                    <a:gd name="T6" fmla="*/ 0 w 15"/>
                    <a:gd name="T7" fmla="*/ 0 h 361"/>
                    <a:gd name="T8" fmla="*/ 3 w 15"/>
                    <a:gd name="T9" fmla="*/ 0 h 361"/>
                    <a:gd name="T10" fmla="*/ 8 w 15"/>
                    <a:gd name="T11" fmla="*/ 0 h 361"/>
                    <a:gd name="T12" fmla="*/ 12 w 15"/>
                    <a:gd name="T13" fmla="*/ 0 h 361"/>
                    <a:gd name="T14" fmla="*/ 15 w 15"/>
                    <a:gd name="T15" fmla="*/ 0 h 36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61"/>
                    <a:gd name="T26" fmla="*/ 15 w 15"/>
                    <a:gd name="T27" fmla="*/ 361 h 3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61">
                      <a:moveTo>
                        <a:pt x="15" y="11"/>
                      </a:moveTo>
                      <a:lnTo>
                        <a:pt x="15" y="361"/>
                      </a:lnTo>
                      <a:lnTo>
                        <a:pt x="0" y="352"/>
                      </a:lnTo>
                      <a:lnTo>
                        <a:pt x="0" y="0"/>
                      </a:lnTo>
                      <a:lnTo>
                        <a:pt x="3" y="3"/>
                      </a:lnTo>
                      <a:lnTo>
                        <a:pt x="8" y="5"/>
                      </a:lnTo>
                      <a:lnTo>
                        <a:pt x="12" y="8"/>
                      </a:lnTo>
                      <a:lnTo>
                        <a:pt x="15" y="11"/>
                      </a:lnTo>
                      <a:close/>
                    </a:path>
                  </a:pathLst>
                </a:custGeom>
                <a:solidFill>
                  <a:srgbClr val="B58451"/>
                </a:solidFill>
                <a:ln w="9525">
                  <a:noFill/>
                  <a:round/>
                  <a:headEnd/>
                  <a:tailEnd/>
                </a:ln>
              </p:spPr>
              <p:txBody>
                <a:bodyPr/>
                <a:lstStyle/>
                <a:p>
                  <a:endParaRPr lang="en-AU"/>
                </a:p>
              </p:txBody>
            </p:sp>
            <p:sp>
              <p:nvSpPr>
                <p:cNvPr id="35131" name="Freeform 147"/>
                <p:cNvSpPr>
                  <a:spLocks/>
                </p:cNvSpPr>
                <p:nvPr/>
              </p:nvSpPr>
              <p:spPr bwMode="auto">
                <a:xfrm>
                  <a:off x="2155" y="2993"/>
                  <a:ext cx="218" cy="149"/>
                </a:xfrm>
                <a:custGeom>
                  <a:avLst/>
                  <a:gdLst>
                    <a:gd name="T0" fmla="*/ 0 w 218"/>
                    <a:gd name="T1" fmla="*/ 1 h 296"/>
                    <a:gd name="T2" fmla="*/ 0 w 218"/>
                    <a:gd name="T3" fmla="*/ 0 h 296"/>
                    <a:gd name="T4" fmla="*/ 25 w 218"/>
                    <a:gd name="T5" fmla="*/ 1 h 296"/>
                    <a:gd name="T6" fmla="*/ 51 w 218"/>
                    <a:gd name="T7" fmla="*/ 1 h 296"/>
                    <a:gd name="T8" fmla="*/ 77 w 218"/>
                    <a:gd name="T9" fmla="*/ 1 h 296"/>
                    <a:gd name="T10" fmla="*/ 104 w 218"/>
                    <a:gd name="T11" fmla="*/ 1 h 296"/>
                    <a:gd name="T12" fmla="*/ 132 w 218"/>
                    <a:gd name="T13" fmla="*/ 1 h 296"/>
                    <a:gd name="T14" fmla="*/ 161 w 218"/>
                    <a:gd name="T15" fmla="*/ 1 h 296"/>
                    <a:gd name="T16" fmla="*/ 190 w 218"/>
                    <a:gd name="T17" fmla="*/ 1 h 296"/>
                    <a:gd name="T18" fmla="*/ 218 w 218"/>
                    <a:gd name="T19" fmla="*/ 1 h 296"/>
                    <a:gd name="T20" fmla="*/ 0 w 218"/>
                    <a:gd name="T21" fmla="*/ 1 h 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296"/>
                    <a:gd name="T35" fmla="*/ 218 w 218"/>
                    <a:gd name="T36" fmla="*/ 296 h 2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296">
                      <a:moveTo>
                        <a:pt x="0" y="296"/>
                      </a:moveTo>
                      <a:lnTo>
                        <a:pt x="0" y="0"/>
                      </a:lnTo>
                      <a:lnTo>
                        <a:pt x="25" y="18"/>
                      </a:lnTo>
                      <a:lnTo>
                        <a:pt x="51" y="35"/>
                      </a:lnTo>
                      <a:lnTo>
                        <a:pt x="77" y="52"/>
                      </a:lnTo>
                      <a:lnTo>
                        <a:pt x="104" y="70"/>
                      </a:lnTo>
                      <a:lnTo>
                        <a:pt x="132" y="88"/>
                      </a:lnTo>
                      <a:lnTo>
                        <a:pt x="161" y="104"/>
                      </a:lnTo>
                      <a:lnTo>
                        <a:pt x="190" y="122"/>
                      </a:lnTo>
                      <a:lnTo>
                        <a:pt x="218" y="140"/>
                      </a:lnTo>
                      <a:lnTo>
                        <a:pt x="0" y="296"/>
                      </a:lnTo>
                      <a:close/>
                    </a:path>
                  </a:pathLst>
                </a:custGeom>
                <a:solidFill>
                  <a:srgbClr val="420700"/>
                </a:solidFill>
                <a:ln w="9525">
                  <a:noFill/>
                  <a:round/>
                  <a:headEnd/>
                  <a:tailEnd/>
                </a:ln>
              </p:spPr>
              <p:txBody>
                <a:bodyPr/>
                <a:lstStyle/>
                <a:p>
                  <a:endParaRPr lang="en-AU"/>
                </a:p>
              </p:txBody>
            </p:sp>
            <p:sp>
              <p:nvSpPr>
                <p:cNvPr id="35132" name="Freeform 148"/>
                <p:cNvSpPr>
                  <a:spLocks/>
                </p:cNvSpPr>
                <p:nvPr/>
              </p:nvSpPr>
              <p:spPr bwMode="auto">
                <a:xfrm>
                  <a:off x="2156" y="2995"/>
                  <a:ext cx="212" cy="144"/>
                </a:xfrm>
                <a:custGeom>
                  <a:avLst/>
                  <a:gdLst>
                    <a:gd name="T0" fmla="*/ 0 w 212"/>
                    <a:gd name="T1" fmla="*/ 0 h 289"/>
                    <a:gd name="T2" fmla="*/ 0 w 212"/>
                    <a:gd name="T3" fmla="*/ 0 h 289"/>
                    <a:gd name="T4" fmla="*/ 25 w 212"/>
                    <a:gd name="T5" fmla="*/ 0 h 289"/>
                    <a:gd name="T6" fmla="*/ 50 w 212"/>
                    <a:gd name="T7" fmla="*/ 0 h 289"/>
                    <a:gd name="T8" fmla="*/ 76 w 212"/>
                    <a:gd name="T9" fmla="*/ 0 h 289"/>
                    <a:gd name="T10" fmla="*/ 102 w 212"/>
                    <a:gd name="T11" fmla="*/ 0 h 289"/>
                    <a:gd name="T12" fmla="*/ 128 w 212"/>
                    <a:gd name="T13" fmla="*/ 0 h 289"/>
                    <a:gd name="T14" fmla="*/ 155 w 212"/>
                    <a:gd name="T15" fmla="*/ 0 h 289"/>
                    <a:gd name="T16" fmla="*/ 183 w 212"/>
                    <a:gd name="T17" fmla="*/ 0 h 289"/>
                    <a:gd name="T18" fmla="*/ 212 w 212"/>
                    <a:gd name="T19" fmla="*/ 0 h 289"/>
                    <a:gd name="T20" fmla="*/ 0 w 212"/>
                    <a:gd name="T21" fmla="*/ 0 h 2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2"/>
                    <a:gd name="T34" fmla="*/ 0 h 289"/>
                    <a:gd name="T35" fmla="*/ 212 w 212"/>
                    <a:gd name="T36" fmla="*/ 289 h 2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2" h="289">
                      <a:moveTo>
                        <a:pt x="0" y="289"/>
                      </a:moveTo>
                      <a:lnTo>
                        <a:pt x="0" y="0"/>
                      </a:lnTo>
                      <a:lnTo>
                        <a:pt x="25" y="16"/>
                      </a:lnTo>
                      <a:lnTo>
                        <a:pt x="50" y="34"/>
                      </a:lnTo>
                      <a:lnTo>
                        <a:pt x="76" y="50"/>
                      </a:lnTo>
                      <a:lnTo>
                        <a:pt x="102" y="68"/>
                      </a:lnTo>
                      <a:lnTo>
                        <a:pt x="128" y="85"/>
                      </a:lnTo>
                      <a:lnTo>
                        <a:pt x="155" y="103"/>
                      </a:lnTo>
                      <a:lnTo>
                        <a:pt x="183" y="119"/>
                      </a:lnTo>
                      <a:lnTo>
                        <a:pt x="212" y="135"/>
                      </a:lnTo>
                      <a:lnTo>
                        <a:pt x="0" y="289"/>
                      </a:lnTo>
                      <a:close/>
                    </a:path>
                  </a:pathLst>
                </a:custGeom>
                <a:solidFill>
                  <a:srgbClr val="4C1400"/>
                </a:solidFill>
                <a:ln w="9525">
                  <a:noFill/>
                  <a:round/>
                  <a:headEnd/>
                  <a:tailEnd/>
                </a:ln>
              </p:spPr>
              <p:txBody>
                <a:bodyPr/>
                <a:lstStyle/>
                <a:p>
                  <a:endParaRPr lang="en-AU"/>
                </a:p>
              </p:txBody>
            </p:sp>
            <p:sp>
              <p:nvSpPr>
                <p:cNvPr id="35133" name="Freeform 149"/>
                <p:cNvSpPr>
                  <a:spLocks/>
                </p:cNvSpPr>
                <p:nvPr/>
              </p:nvSpPr>
              <p:spPr bwMode="auto">
                <a:xfrm>
                  <a:off x="2158" y="2997"/>
                  <a:ext cx="204" cy="139"/>
                </a:xfrm>
                <a:custGeom>
                  <a:avLst/>
                  <a:gdLst>
                    <a:gd name="T0" fmla="*/ 0 w 204"/>
                    <a:gd name="T1" fmla="*/ 0 h 279"/>
                    <a:gd name="T2" fmla="*/ 0 w 204"/>
                    <a:gd name="T3" fmla="*/ 0 h 279"/>
                    <a:gd name="T4" fmla="*/ 23 w 204"/>
                    <a:gd name="T5" fmla="*/ 0 h 279"/>
                    <a:gd name="T6" fmla="*/ 48 w 204"/>
                    <a:gd name="T7" fmla="*/ 0 h 279"/>
                    <a:gd name="T8" fmla="*/ 72 w 204"/>
                    <a:gd name="T9" fmla="*/ 0 h 279"/>
                    <a:gd name="T10" fmla="*/ 98 w 204"/>
                    <a:gd name="T11" fmla="*/ 0 h 279"/>
                    <a:gd name="T12" fmla="*/ 123 w 204"/>
                    <a:gd name="T13" fmla="*/ 0 h 279"/>
                    <a:gd name="T14" fmla="*/ 150 w 204"/>
                    <a:gd name="T15" fmla="*/ 0 h 279"/>
                    <a:gd name="T16" fmla="*/ 176 w 204"/>
                    <a:gd name="T17" fmla="*/ 0 h 279"/>
                    <a:gd name="T18" fmla="*/ 204 w 204"/>
                    <a:gd name="T19" fmla="*/ 0 h 279"/>
                    <a:gd name="T20" fmla="*/ 0 w 204"/>
                    <a:gd name="T21" fmla="*/ 0 h 2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
                    <a:gd name="T34" fmla="*/ 0 h 279"/>
                    <a:gd name="T35" fmla="*/ 204 w 204"/>
                    <a:gd name="T36" fmla="*/ 279 h 2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 h="279">
                      <a:moveTo>
                        <a:pt x="0" y="279"/>
                      </a:moveTo>
                      <a:lnTo>
                        <a:pt x="0" y="0"/>
                      </a:lnTo>
                      <a:lnTo>
                        <a:pt x="23" y="16"/>
                      </a:lnTo>
                      <a:lnTo>
                        <a:pt x="48" y="33"/>
                      </a:lnTo>
                      <a:lnTo>
                        <a:pt x="72" y="49"/>
                      </a:lnTo>
                      <a:lnTo>
                        <a:pt x="98" y="65"/>
                      </a:lnTo>
                      <a:lnTo>
                        <a:pt x="123" y="83"/>
                      </a:lnTo>
                      <a:lnTo>
                        <a:pt x="150" y="100"/>
                      </a:lnTo>
                      <a:lnTo>
                        <a:pt x="176" y="116"/>
                      </a:lnTo>
                      <a:lnTo>
                        <a:pt x="204" y="132"/>
                      </a:lnTo>
                      <a:lnTo>
                        <a:pt x="0" y="279"/>
                      </a:lnTo>
                      <a:close/>
                    </a:path>
                  </a:pathLst>
                </a:custGeom>
                <a:solidFill>
                  <a:srgbClr val="592300"/>
                </a:solidFill>
                <a:ln w="9525">
                  <a:noFill/>
                  <a:round/>
                  <a:headEnd/>
                  <a:tailEnd/>
                </a:ln>
              </p:spPr>
              <p:txBody>
                <a:bodyPr/>
                <a:lstStyle/>
                <a:p>
                  <a:endParaRPr lang="en-AU"/>
                </a:p>
              </p:txBody>
            </p:sp>
            <p:sp>
              <p:nvSpPr>
                <p:cNvPr id="35134" name="Freeform 150"/>
                <p:cNvSpPr>
                  <a:spLocks/>
                </p:cNvSpPr>
                <p:nvPr/>
              </p:nvSpPr>
              <p:spPr bwMode="auto">
                <a:xfrm>
                  <a:off x="2159" y="2998"/>
                  <a:ext cx="199" cy="135"/>
                </a:xfrm>
                <a:custGeom>
                  <a:avLst/>
                  <a:gdLst>
                    <a:gd name="T0" fmla="*/ 0 w 199"/>
                    <a:gd name="T1" fmla="*/ 1 h 269"/>
                    <a:gd name="T2" fmla="*/ 0 w 199"/>
                    <a:gd name="T3" fmla="*/ 0 h 269"/>
                    <a:gd name="T4" fmla="*/ 23 w 199"/>
                    <a:gd name="T5" fmla="*/ 1 h 269"/>
                    <a:gd name="T6" fmla="*/ 47 w 199"/>
                    <a:gd name="T7" fmla="*/ 1 h 269"/>
                    <a:gd name="T8" fmla="*/ 70 w 199"/>
                    <a:gd name="T9" fmla="*/ 1 h 269"/>
                    <a:gd name="T10" fmla="*/ 94 w 199"/>
                    <a:gd name="T11" fmla="*/ 1 h 269"/>
                    <a:gd name="T12" fmla="*/ 119 w 199"/>
                    <a:gd name="T13" fmla="*/ 1 h 269"/>
                    <a:gd name="T14" fmla="*/ 145 w 199"/>
                    <a:gd name="T15" fmla="*/ 1 h 269"/>
                    <a:gd name="T16" fmla="*/ 171 w 199"/>
                    <a:gd name="T17" fmla="*/ 1 h 269"/>
                    <a:gd name="T18" fmla="*/ 199 w 199"/>
                    <a:gd name="T19" fmla="*/ 1 h 269"/>
                    <a:gd name="T20" fmla="*/ 0 w 199"/>
                    <a:gd name="T21" fmla="*/ 1 h 2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9"/>
                    <a:gd name="T34" fmla="*/ 0 h 269"/>
                    <a:gd name="T35" fmla="*/ 199 w 199"/>
                    <a:gd name="T36" fmla="*/ 269 h 2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9" h="269">
                      <a:moveTo>
                        <a:pt x="0" y="269"/>
                      </a:moveTo>
                      <a:lnTo>
                        <a:pt x="0" y="0"/>
                      </a:lnTo>
                      <a:lnTo>
                        <a:pt x="23" y="17"/>
                      </a:lnTo>
                      <a:lnTo>
                        <a:pt x="47" y="31"/>
                      </a:lnTo>
                      <a:lnTo>
                        <a:pt x="70" y="48"/>
                      </a:lnTo>
                      <a:lnTo>
                        <a:pt x="94" y="64"/>
                      </a:lnTo>
                      <a:lnTo>
                        <a:pt x="119" y="80"/>
                      </a:lnTo>
                      <a:lnTo>
                        <a:pt x="145" y="95"/>
                      </a:lnTo>
                      <a:lnTo>
                        <a:pt x="171" y="111"/>
                      </a:lnTo>
                      <a:lnTo>
                        <a:pt x="199" y="128"/>
                      </a:lnTo>
                      <a:lnTo>
                        <a:pt x="0" y="269"/>
                      </a:lnTo>
                      <a:close/>
                    </a:path>
                  </a:pathLst>
                </a:custGeom>
                <a:solidFill>
                  <a:srgbClr val="683000"/>
                </a:solidFill>
                <a:ln w="9525">
                  <a:noFill/>
                  <a:round/>
                  <a:headEnd/>
                  <a:tailEnd/>
                </a:ln>
              </p:spPr>
              <p:txBody>
                <a:bodyPr/>
                <a:lstStyle/>
                <a:p>
                  <a:endParaRPr lang="en-AU"/>
                </a:p>
              </p:txBody>
            </p:sp>
            <p:sp>
              <p:nvSpPr>
                <p:cNvPr id="35135" name="Freeform 151"/>
                <p:cNvSpPr>
                  <a:spLocks/>
                </p:cNvSpPr>
                <p:nvPr/>
              </p:nvSpPr>
              <p:spPr bwMode="auto">
                <a:xfrm>
                  <a:off x="2161" y="3000"/>
                  <a:ext cx="191" cy="130"/>
                </a:xfrm>
                <a:custGeom>
                  <a:avLst/>
                  <a:gdLst>
                    <a:gd name="T0" fmla="*/ 0 w 191"/>
                    <a:gd name="T1" fmla="*/ 0 h 261"/>
                    <a:gd name="T2" fmla="*/ 0 w 191"/>
                    <a:gd name="T3" fmla="*/ 0 h 261"/>
                    <a:gd name="T4" fmla="*/ 21 w 191"/>
                    <a:gd name="T5" fmla="*/ 0 h 261"/>
                    <a:gd name="T6" fmla="*/ 45 w 191"/>
                    <a:gd name="T7" fmla="*/ 0 h 261"/>
                    <a:gd name="T8" fmla="*/ 68 w 191"/>
                    <a:gd name="T9" fmla="*/ 0 h 261"/>
                    <a:gd name="T10" fmla="*/ 91 w 191"/>
                    <a:gd name="T11" fmla="*/ 0 h 261"/>
                    <a:gd name="T12" fmla="*/ 116 w 191"/>
                    <a:gd name="T13" fmla="*/ 0 h 261"/>
                    <a:gd name="T14" fmla="*/ 140 w 191"/>
                    <a:gd name="T15" fmla="*/ 0 h 261"/>
                    <a:gd name="T16" fmla="*/ 165 w 191"/>
                    <a:gd name="T17" fmla="*/ 0 h 261"/>
                    <a:gd name="T18" fmla="*/ 191 w 191"/>
                    <a:gd name="T19" fmla="*/ 0 h 261"/>
                    <a:gd name="T20" fmla="*/ 0 w 191"/>
                    <a:gd name="T21" fmla="*/ 0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1"/>
                    <a:gd name="T34" fmla="*/ 0 h 261"/>
                    <a:gd name="T35" fmla="*/ 191 w 191"/>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1" h="261">
                      <a:moveTo>
                        <a:pt x="0" y="261"/>
                      </a:moveTo>
                      <a:lnTo>
                        <a:pt x="0" y="0"/>
                      </a:lnTo>
                      <a:lnTo>
                        <a:pt x="21" y="14"/>
                      </a:lnTo>
                      <a:lnTo>
                        <a:pt x="45" y="31"/>
                      </a:lnTo>
                      <a:lnTo>
                        <a:pt x="68" y="45"/>
                      </a:lnTo>
                      <a:lnTo>
                        <a:pt x="91" y="62"/>
                      </a:lnTo>
                      <a:lnTo>
                        <a:pt x="116" y="78"/>
                      </a:lnTo>
                      <a:lnTo>
                        <a:pt x="140" y="93"/>
                      </a:lnTo>
                      <a:lnTo>
                        <a:pt x="165" y="109"/>
                      </a:lnTo>
                      <a:lnTo>
                        <a:pt x="191" y="124"/>
                      </a:lnTo>
                      <a:lnTo>
                        <a:pt x="0" y="261"/>
                      </a:lnTo>
                      <a:close/>
                    </a:path>
                  </a:pathLst>
                </a:custGeom>
                <a:solidFill>
                  <a:srgbClr val="753F05"/>
                </a:solidFill>
                <a:ln w="9525">
                  <a:noFill/>
                  <a:round/>
                  <a:headEnd/>
                  <a:tailEnd/>
                </a:ln>
              </p:spPr>
              <p:txBody>
                <a:bodyPr/>
                <a:lstStyle/>
                <a:p>
                  <a:endParaRPr lang="en-AU"/>
                </a:p>
              </p:txBody>
            </p:sp>
            <p:sp>
              <p:nvSpPr>
                <p:cNvPr id="35136" name="Freeform 152"/>
                <p:cNvSpPr>
                  <a:spLocks/>
                </p:cNvSpPr>
                <p:nvPr/>
              </p:nvSpPr>
              <p:spPr bwMode="auto">
                <a:xfrm>
                  <a:off x="2162" y="3001"/>
                  <a:ext cx="184" cy="126"/>
                </a:xfrm>
                <a:custGeom>
                  <a:avLst/>
                  <a:gdLst>
                    <a:gd name="T0" fmla="*/ 0 w 184"/>
                    <a:gd name="T1" fmla="*/ 1 h 251"/>
                    <a:gd name="T2" fmla="*/ 0 w 184"/>
                    <a:gd name="T3" fmla="*/ 0 h 251"/>
                    <a:gd name="T4" fmla="*/ 22 w 184"/>
                    <a:gd name="T5" fmla="*/ 1 h 251"/>
                    <a:gd name="T6" fmla="*/ 44 w 184"/>
                    <a:gd name="T7" fmla="*/ 1 h 251"/>
                    <a:gd name="T8" fmla="*/ 65 w 184"/>
                    <a:gd name="T9" fmla="*/ 1 h 251"/>
                    <a:gd name="T10" fmla="*/ 88 w 184"/>
                    <a:gd name="T11" fmla="*/ 1 h 251"/>
                    <a:gd name="T12" fmla="*/ 112 w 184"/>
                    <a:gd name="T13" fmla="*/ 1 h 251"/>
                    <a:gd name="T14" fmla="*/ 135 w 184"/>
                    <a:gd name="T15" fmla="*/ 1 h 251"/>
                    <a:gd name="T16" fmla="*/ 159 w 184"/>
                    <a:gd name="T17" fmla="*/ 1 h 251"/>
                    <a:gd name="T18" fmla="*/ 184 w 184"/>
                    <a:gd name="T19" fmla="*/ 1 h 251"/>
                    <a:gd name="T20" fmla="*/ 0 w 184"/>
                    <a:gd name="T21" fmla="*/ 1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251"/>
                    <a:gd name="T35" fmla="*/ 184 w 184"/>
                    <a:gd name="T36" fmla="*/ 251 h 2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251">
                      <a:moveTo>
                        <a:pt x="0" y="251"/>
                      </a:moveTo>
                      <a:lnTo>
                        <a:pt x="0" y="0"/>
                      </a:lnTo>
                      <a:lnTo>
                        <a:pt x="22" y="15"/>
                      </a:lnTo>
                      <a:lnTo>
                        <a:pt x="44" y="31"/>
                      </a:lnTo>
                      <a:lnTo>
                        <a:pt x="65" y="46"/>
                      </a:lnTo>
                      <a:lnTo>
                        <a:pt x="88" y="60"/>
                      </a:lnTo>
                      <a:lnTo>
                        <a:pt x="112" y="75"/>
                      </a:lnTo>
                      <a:lnTo>
                        <a:pt x="135" y="90"/>
                      </a:lnTo>
                      <a:lnTo>
                        <a:pt x="159" y="104"/>
                      </a:lnTo>
                      <a:lnTo>
                        <a:pt x="184" y="119"/>
                      </a:lnTo>
                      <a:lnTo>
                        <a:pt x="0" y="251"/>
                      </a:lnTo>
                      <a:close/>
                    </a:path>
                  </a:pathLst>
                </a:custGeom>
                <a:solidFill>
                  <a:srgbClr val="824C14"/>
                </a:solidFill>
                <a:ln w="9525">
                  <a:noFill/>
                  <a:round/>
                  <a:headEnd/>
                  <a:tailEnd/>
                </a:ln>
              </p:spPr>
              <p:txBody>
                <a:bodyPr/>
                <a:lstStyle/>
                <a:p>
                  <a:endParaRPr lang="en-AU"/>
                </a:p>
              </p:txBody>
            </p:sp>
            <p:sp>
              <p:nvSpPr>
                <p:cNvPr id="35137" name="Freeform 153"/>
                <p:cNvSpPr>
                  <a:spLocks/>
                </p:cNvSpPr>
                <p:nvPr/>
              </p:nvSpPr>
              <p:spPr bwMode="auto">
                <a:xfrm>
                  <a:off x="2164" y="3004"/>
                  <a:ext cx="176" cy="121"/>
                </a:xfrm>
                <a:custGeom>
                  <a:avLst/>
                  <a:gdLst>
                    <a:gd name="T0" fmla="*/ 0 w 176"/>
                    <a:gd name="T1" fmla="*/ 1 h 241"/>
                    <a:gd name="T2" fmla="*/ 0 w 176"/>
                    <a:gd name="T3" fmla="*/ 0 h 241"/>
                    <a:gd name="T4" fmla="*/ 20 w 176"/>
                    <a:gd name="T5" fmla="*/ 1 h 241"/>
                    <a:gd name="T6" fmla="*/ 40 w 176"/>
                    <a:gd name="T7" fmla="*/ 1 h 241"/>
                    <a:gd name="T8" fmla="*/ 62 w 176"/>
                    <a:gd name="T9" fmla="*/ 1 h 241"/>
                    <a:gd name="T10" fmla="*/ 84 w 176"/>
                    <a:gd name="T11" fmla="*/ 1 h 241"/>
                    <a:gd name="T12" fmla="*/ 107 w 176"/>
                    <a:gd name="T13" fmla="*/ 1 h 241"/>
                    <a:gd name="T14" fmla="*/ 130 w 176"/>
                    <a:gd name="T15" fmla="*/ 1 h 241"/>
                    <a:gd name="T16" fmla="*/ 153 w 176"/>
                    <a:gd name="T17" fmla="*/ 1 h 241"/>
                    <a:gd name="T18" fmla="*/ 176 w 176"/>
                    <a:gd name="T19" fmla="*/ 1 h 241"/>
                    <a:gd name="T20" fmla="*/ 0 w 176"/>
                    <a:gd name="T21" fmla="*/ 1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
                    <a:gd name="T34" fmla="*/ 0 h 241"/>
                    <a:gd name="T35" fmla="*/ 176 w 176"/>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 h="241">
                      <a:moveTo>
                        <a:pt x="0" y="241"/>
                      </a:moveTo>
                      <a:lnTo>
                        <a:pt x="0" y="0"/>
                      </a:lnTo>
                      <a:lnTo>
                        <a:pt x="20" y="14"/>
                      </a:lnTo>
                      <a:lnTo>
                        <a:pt x="40" y="28"/>
                      </a:lnTo>
                      <a:lnTo>
                        <a:pt x="62" y="42"/>
                      </a:lnTo>
                      <a:lnTo>
                        <a:pt x="84" y="55"/>
                      </a:lnTo>
                      <a:lnTo>
                        <a:pt x="107" y="70"/>
                      </a:lnTo>
                      <a:lnTo>
                        <a:pt x="130" y="85"/>
                      </a:lnTo>
                      <a:lnTo>
                        <a:pt x="153" y="98"/>
                      </a:lnTo>
                      <a:lnTo>
                        <a:pt x="176" y="112"/>
                      </a:lnTo>
                      <a:lnTo>
                        <a:pt x="0" y="241"/>
                      </a:lnTo>
                      <a:close/>
                    </a:path>
                  </a:pathLst>
                </a:custGeom>
                <a:solidFill>
                  <a:srgbClr val="8E5B23"/>
                </a:solidFill>
                <a:ln w="9525">
                  <a:noFill/>
                  <a:round/>
                  <a:headEnd/>
                  <a:tailEnd/>
                </a:ln>
              </p:spPr>
              <p:txBody>
                <a:bodyPr/>
                <a:lstStyle/>
                <a:p>
                  <a:endParaRPr lang="en-AU"/>
                </a:p>
              </p:txBody>
            </p:sp>
            <p:sp>
              <p:nvSpPr>
                <p:cNvPr id="35138" name="Freeform 154"/>
                <p:cNvSpPr>
                  <a:spLocks/>
                </p:cNvSpPr>
                <p:nvPr/>
              </p:nvSpPr>
              <p:spPr bwMode="auto">
                <a:xfrm>
                  <a:off x="2165" y="3006"/>
                  <a:ext cx="171" cy="115"/>
                </a:xfrm>
                <a:custGeom>
                  <a:avLst/>
                  <a:gdLst>
                    <a:gd name="T0" fmla="*/ 0 w 171"/>
                    <a:gd name="T1" fmla="*/ 0 h 232"/>
                    <a:gd name="T2" fmla="*/ 0 w 171"/>
                    <a:gd name="T3" fmla="*/ 0 h 232"/>
                    <a:gd name="T4" fmla="*/ 20 w 171"/>
                    <a:gd name="T5" fmla="*/ 0 h 232"/>
                    <a:gd name="T6" fmla="*/ 41 w 171"/>
                    <a:gd name="T7" fmla="*/ 0 h 232"/>
                    <a:gd name="T8" fmla="*/ 61 w 171"/>
                    <a:gd name="T9" fmla="*/ 0 h 232"/>
                    <a:gd name="T10" fmla="*/ 81 w 171"/>
                    <a:gd name="T11" fmla="*/ 0 h 232"/>
                    <a:gd name="T12" fmla="*/ 103 w 171"/>
                    <a:gd name="T13" fmla="*/ 0 h 232"/>
                    <a:gd name="T14" fmla="*/ 125 w 171"/>
                    <a:gd name="T15" fmla="*/ 0 h 232"/>
                    <a:gd name="T16" fmla="*/ 148 w 171"/>
                    <a:gd name="T17" fmla="*/ 0 h 232"/>
                    <a:gd name="T18" fmla="*/ 171 w 171"/>
                    <a:gd name="T19" fmla="*/ 0 h 232"/>
                    <a:gd name="T20" fmla="*/ 0 w 171"/>
                    <a:gd name="T21" fmla="*/ 0 h 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232"/>
                    <a:gd name="T35" fmla="*/ 171 w 171"/>
                    <a:gd name="T36" fmla="*/ 232 h 2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232">
                      <a:moveTo>
                        <a:pt x="0" y="232"/>
                      </a:moveTo>
                      <a:lnTo>
                        <a:pt x="0" y="0"/>
                      </a:lnTo>
                      <a:lnTo>
                        <a:pt x="20" y="13"/>
                      </a:lnTo>
                      <a:lnTo>
                        <a:pt x="41" y="28"/>
                      </a:lnTo>
                      <a:lnTo>
                        <a:pt x="61" y="41"/>
                      </a:lnTo>
                      <a:lnTo>
                        <a:pt x="81" y="54"/>
                      </a:lnTo>
                      <a:lnTo>
                        <a:pt x="103" y="69"/>
                      </a:lnTo>
                      <a:lnTo>
                        <a:pt x="125" y="82"/>
                      </a:lnTo>
                      <a:lnTo>
                        <a:pt x="148" y="96"/>
                      </a:lnTo>
                      <a:lnTo>
                        <a:pt x="171" y="109"/>
                      </a:lnTo>
                      <a:lnTo>
                        <a:pt x="0" y="232"/>
                      </a:lnTo>
                      <a:close/>
                    </a:path>
                  </a:pathLst>
                </a:custGeom>
                <a:solidFill>
                  <a:srgbClr val="9B6833"/>
                </a:solidFill>
                <a:ln w="9525">
                  <a:noFill/>
                  <a:round/>
                  <a:headEnd/>
                  <a:tailEnd/>
                </a:ln>
              </p:spPr>
              <p:txBody>
                <a:bodyPr/>
                <a:lstStyle/>
                <a:p>
                  <a:endParaRPr lang="en-AU"/>
                </a:p>
              </p:txBody>
            </p:sp>
            <p:sp>
              <p:nvSpPr>
                <p:cNvPr id="35139" name="Freeform 155"/>
                <p:cNvSpPr>
                  <a:spLocks/>
                </p:cNvSpPr>
                <p:nvPr/>
              </p:nvSpPr>
              <p:spPr bwMode="auto">
                <a:xfrm>
                  <a:off x="2167" y="3007"/>
                  <a:ext cx="163" cy="111"/>
                </a:xfrm>
                <a:custGeom>
                  <a:avLst/>
                  <a:gdLst>
                    <a:gd name="T0" fmla="*/ 0 w 163"/>
                    <a:gd name="T1" fmla="*/ 1 h 222"/>
                    <a:gd name="T2" fmla="*/ 0 w 163"/>
                    <a:gd name="T3" fmla="*/ 0 h 222"/>
                    <a:gd name="T4" fmla="*/ 18 w 163"/>
                    <a:gd name="T5" fmla="*/ 1 h 222"/>
                    <a:gd name="T6" fmla="*/ 37 w 163"/>
                    <a:gd name="T7" fmla="*/ 1 h 222"/>
                    <a:gd name="T8" fmla="*/ 57 w 163"/>
                    <a:gd name="T9" fmla="*/ 1 h 222"/>
                    <a:gd name="T10" fmla="*/ 78 w 163"/>
                    <a:gd name="T11" fmla="*/ 1 h 222"/>
                    <a:gd name="T12" fmla="*/ 98 w 163"/>
                    <a:gd name="T13" fmla="*/ 1 h 222"/>
                    <a:gd name="T14" fmla="*/ 120 w 163"/>
                    <a:gd name="T15" fmla="*/ 1 h 222"/>
                    <a:gd name="T16" fmla="*/ 141 w 163"/>
                    <a:gd name="T17" fmla="*/ 1 h 222"/>
                    <a:gd name="T18" fmla="*/ 163 w 163"/>
                    <a:gd name="T19" fmla="*/ 1 h 222"/>
                    <a:gd name="T20" fmla="*/ 0 w 163"/>
                    <a:gd name="T21" fmla="*/ 1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222"/>
                    <a:gd name="T35" fmla="*/ 163 w 163"/>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222">
                      <a:moveTo>
                        <a:pt x="0" y="222"/>
                      </a:moveTo>
                      <a:lnTo>
                        <a:pt x="0" y="0"/>
                      </a:lnTo>
                      <a:lnTo>
                        <a:pt x="18" y="13"/>
                      </a:lnTo>
                      <a:lnTo>
                        <a:pt x="37" y="26"/>
                      </a:lnTo>
                      <a:lnTo>
                        <a:pt x="57" y="39"/>
                      </a:lnTo>
                      <a:lnTo>
                        <a:pt x="78" y="53"/>
                      </a:lnTo>
                      <a:lnTo>
                        <a:pt x="98" y="66"/>
                      </a:lnTo>
                      <a:lnTo>
                        <a:pt x="120" y="79"/>
                      </a:lnTo>
                      <a:lnTo>
                        <a:pt x="141" y="92"/>
                      </a:lnTo>
                      <a:lnTo>
                        <a:pt x="163" y="105"/>
                      </a:lnTo>
                      <a:lnTo>
                        <a:pt x="0" y="222"/>
                      </a:lnTo>
                      <a:close/>
                    </a:path>
                  </a:pathLst>
                </a:custGeom>
                <a:solidFill>
                  <a:srgbClr val="A57742"/>
                </a:solidFill>
                <a:ln w="9525">
                  <a:noFill/>
                  <a:round/>
                  <a:headEnd/>
                  <a:tailEnd/>
                </a:ln>
              </p:spPr>
              <p:txBody>
                <a:bodyPr/>
                <a:lstStyle/>
                <a:p>
                  <a:endParaRPr lang="en-AU"/>
                </a:p>
              </p:txBody>
            </p:sp>
            <p:sp>
              <p:nvSpPr>
                <p:cNvPr id="35140" name="Freeform 156"/>
                <p:cNvSpPr>
                  <a:spLocks/>
                </p:cNvSpPr>
                <p:nvPr/>
              </p:nvSpPr>
              <p:spPr bwMode="auto">
                <a:xfrm>
                  <a:off x="2168" y="3009"/>
                  <a:ext cx="156" cy="107"/>
                </a:xfrm>
                <a:custGeom>
                  <a:avLst/>
                  <a:gdLst>
                    <a:gd name="T0" fmla="*/ 0 w 156"/>
                    <a:gd name="T1" fmla="*/ 1 h 213"/>
                    <a:gd name="T2" fmla="*/ 0 w 156"/>
                    <a:gd name="T3" fmla="*/ 0 h 213"/>
                    <a:gd name="T4" fmla="*/ 19 w 156"/>
                    <a:gd name="T5" fmla="*/ 1 h 213"/>
                    <a:gd name="T6" fmla="*/ 36 w 156"/>
                    <a:gd name="T7" fmla="*/ 1 h 213"/>
                    <a:gd name="T8" fmla="*/ 55 w 156"/>
                    <a:gd name="T9" fmla="*/ 1 h 213"/>
                    <a:gd name="T10" fmla="*/ 75 w 156"/>
                    <a:gd name="T11" fmla="*/ 1 h 213"/>
                    <a:gd name="T12" fmla="*/ 94 w 156"/>
                    <a:gd name="T13" fmla="*/ 1 h 213"/>
                    <a:gd name="T14" fmla="*/ 114 w 156"/>
                    <a:gd name="T15" fmla="*/ 1 h 213"/>
                    <a:gd name="T16" fmla="*/ 136 w 156"/>
                    <a:gd name="T17" fmla="*/ 1 h 213"/>
                    <a:gd name="T18" fmla="*/ 156 w 156"/>
                    <a:gd name="T19" fmla="*/ 1 h 213"/>
                    <a:gd name="T20" fmla="*/ 0 w 156"/>
                    <a:gd name="T21" fmla="*/ 1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213"/>
                    <a:gd name="T35" fmla="*/ 156 w 156"/>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213">
                      <a:moveTo>
                        <a:pt x="0" y="213"/>
                      </a:moveTo>
                      <a:lnTo>
                        <a:pt x="0" y="0"/>
                      </a:lnTo>
                      <a:lnTo>
                        <a:pt x="19" y="13"/>
                      </a:lnTo>
                      <a:lnTo>
                        <a:pt x="36" y="26"/>
                      </a:lnTo>
                      <a:lnTo>
                        <a:pt x="55" y="37"/>
                      </a:lnTo>
                      <a:lnTo>
                        <a:pt x="75" y="50"/>
                      </a:lnTo>
                      <a:lnTo>
                        <a:pt x="94" y="63"/>
                      </a:lnTo>
                      <a:lnTo>
                        <a:pt x="114" y="75"/>
                      </a:lnTo>
                      <a:lnTo>
                        <a:pt x="136" y="88"/>
                      </a:lnTo>
                      <a:lnTo>
                        <a:pt x="156" y="101"/>
                      </a:lnTo>
                      <a:lnTo>
                        <a:pt x="0" y="213"/>
                      </a:lnTo>
                      <a:close/>
                    </a:path>
                  </a:pathLst>
                </a:custGeom>
                <a:solidFill>
                  <a:srgbClr val="B58451"/>
                </a:solidFill>
                <a:ln w="9525">
                  <a:noFill/>
                  <a:round/>
                  <a:headEnd/>
                  <a:tailEnd/>
                </a:ln>
              </p:spPr>
              <p:txBody>
                <a:bodyPr/>
                <a:lstStyle/>
                <a:p>
                  <a:endParaRPr lang="en-AU"/>
                </a:p>
              </p:txBody>
            </p:sp>
            <p:sp>
              <p:nvSpPr>
                <p:cNvPr id="35141" name="Freeform 157"/>
                <p:cNvSpPr>
                  <a:spLocks/>
                </p:cNvSpPr>
                <p:nvPr/>
              </p:nvSpPr>
              <p:spPr bwMode="auto">
                <a:xfrm>
                  <a:off x="3405" y="3277"/>
                  <a:ext cx="16" cy="232"/>
                </a:xfrm>
                <a:custGeom>
                  <a:avLst/>
                  <a:gdLst>
                    <a:gd name="T0" fmla="*/ 16 w 16"/>
                    <a:gd name="T1" fmla="*/ 0 h 465"/>
                    <a:gd name="T2" fmla="*/ 16 w 16"/>
                    <a:gd name="T3" fmla="*/ 0 h 465"/>
                    <a:gd name="T4" fmla="*/ 0 w 16"/>
                    <a:gd name="T5" fmla="*/ 0 h 465"/>
                    <a:gd name="T6" fmla="*/ 0 w 16"/>
                    <a:gd name="T7" fmla="*/ 0 h 465"/>
                    <a:gd name="T8" fmla="*/ 5 w 16"/>
                    <a:gd name="T9" fmla="*/ 0 h 465"/>
                    <a:gd name="T10" fmla="*/ 9 w 16"/>
                    <a:gd name="T11" fmla="*/ 0 h 465"/>
                    <a:gd name="T12" fmla="*/ 12 w 16"/>
                    <a:gd name="T13" fmla="*/ 0 h 465"/>
                    <a:gd name="T14" fmla="*/ 16 w 16"/>
                    <a:gd name="T15" fmla="*/ 0 h 46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65"/>
                    <a:gd name="T26" fmla="*/ 16 w 16"/>
                    <a:gd name="T27" fmla="*/ 465 h 4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65">
                      <a:moveTo>
                        <a:pt x="16" y="3"/>
                      </a:moveTo>
                      <a:lnTo>
                        <a:pt x="16" y="465"/>
                      </a:lnTo>
                      <a:lnTo>
                        <a:pt x="0" y="455"/>
                      </a:lnTo>
                      <a:lnTo>
                        <a:pt x="0" y="0"/>
                      </a:lnTo>
                      <a:lnTo>
                        <a:pt x="5" y="0"/>
                      </a:lnTo>
                      <a:lnTo>
                        <a:pt x="9" y="2"/>
                      </a:lnTo>
                      <a:lnTo>
                        <a:pt x="12" y="2"/>
                      </a:lnTo>
                      <a:lnTo>
                        <a:pt x="16" y="3"/>
                      </a:lnTo>
                      <a:close/>
                    </a:path>
                  </a:pathLst>
                </a:custGeom>
                <a:solidFill>
                  <a:srgbClr val="B58451"/>
                </a:solidFill>
                <a:ln w="9525">
                  <a:noFill/>
                  <a:round/>
                  <a:headEnd/>
                  <a:tailEnd/>
                </a:ln>
              </p:spPr>
              <p:txBody>
                <a:bodyPr/>
                <a:lstStyle/>
                <a:p>
                  <a:endParaRPr lang="en-AU"/>
                </a:p>
              </p:txBody>
            </p:sp>
            <p:sp>
              <p:nvSpPr>
                <p:cNvPr id="35142" name="Freeform 158"/>
                <p:cNvSpPr>
                  <a:spLocks/>
                </p:cNvSpPr>
                <p:nvPr/>
              </p:nvSpPr>
              <p:spPr bwMode="auto">
                <a:xfrm>
                  <a:off x="3456" y="3283"/>
                  <a:ext cx="446" cy="213"/>
                </a:xfrm>
                <a:custGeom>
                  <a:avLst/>
                  <a:gdLst>
                    <a:gd name="T0" fmla="*/ 446 w 446"/>
                    <a:gd name="T1" fmla="*/ 0 h 427"/>
                    <a:gd name="T2" fmla="*/ 0 w 446"/>
                    <a:gd name="T3" fmla="*/ 0 h 427"/>
                    <a:gd name="T4" fmla="*/ 0 w 446"/>
                    <a:gd name="T5" fmla="*/ 0 h 427"/>
                    <a:gd name="T6" fmla="*/ 30 w 446"/>
                    <a:gd name="T7" fmla="*/ 0 h 427"/>
                    <a:gd name="T8" fmla="*/ 62 w 446"/>
                    <a:gd name="T9" fmla="*/ 0 h 427"/>
                    <a:gd name="T10" fmla="*/ 93 w 446"/>
                    <a:gd name="T11" fmla="*/ 0 h 427"/>
                    <a:gd name="T12" fmla="*/ 122 w 446"/>
                    <a:gd name="T13" fmla="*/ 0 h 427"/>
                    <a:gd name="T14" fmla="*/ 152 w 446"/>
                    <a:gd name="T15" fmla="*/ 0 h 427"/>
                    <a:gd name="T16" fmla="*/ 181 w 446"/>
                    <a:gd name="T17" fmla="*/ 0 h 427"/>
                    <a:gd name="T18" fmla="*/ 210 w 446"/>
                    <a:gd name="T19" fmla="*/ 0 h 427"/>
                    <a:gd name="T20" fmla="*/ 237 w 446"/>
                    <a:gd name="T21" fmla="*/ 0 h 427"/>
                    <a:gd name="T22" fmla="*/ 265 w 446"/>
                    <a:gd name="T23" fmla="*/ 0 h 427"/>
                    <a:gd name="T24" fmla="*/ 292 w 446"/>
                    <a:gd name="T25" fmla="*/ 0 h 427"/>
                    <a:gd name="T26" fmla="*/ 320 w 446"/>
                    <a:gd name="T27" fmla="*/ 0 h 427"/>
                    <a:gd name="T28" fmla="*/ 346 w 446"/>
                    <a:gd name="T29" fmla="*/ 0 h 427"/>
                    <a:gd name="T30" fmla="*/ 372 w 446"/>
                    <a:gd name="T31" fmla="*/ 0 h 427"/>
                    <a:gd name="T32" fmla="*/ 397 w 446"/>
                    <a:gd name="T33" fmla="*/ 0 h 427"/>
                    <a:gd name="T34" fmla="*/ 421 w 446"/>
                    <a:gd name="T35" fmla="*/ 0 h 427"/>
                    <a:gd name="T36" fmla="*/ 446 w 446"/>
                    <a:gd name="T37" fmla="*/ 0 h 427"/>
                    <a:gd name="T38" fmla="*/ 446 w 446"/>
                    <a:gd name="T39" fmla="*/ 0 h 4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6"/>
                    <a:gd name="T61" fmla="*/ 0 h 427"/>
                    <a:gd name="T62" fmla="*/ 446 w 446"/>
                    <a:gd name="T63" fmla="*/ 427 h 4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6" h="427">
                      <a:moveTo>
                        <a:pt x="446" y="104"/>
                      </a:moveTo>
                      <a:lnTo>
                        <a:pt x="0" y="427"/>
                      </a:lnTo>
                      <a:lnTo>
                        <a:pt x="0" y="0"/>
                      </a:lnTo>
                      <a:lnTo>
                        <a:pt x="30" y="8"/>
                      </a:lnTo>
                      <a:lnTo>
                        <a:pt x="62" y="14"/>
                      </a:lnTo>
                      <a:lnTo>
                        <a:pt x="93" y="21"/>
                      </a:lnTo>
                      <a:lnTo>
                        <a:pt x="122" y="27"/>
                      </a:lnTo>
                      <a:lnTo>
                        <a:pt x="152" y="32"/>
                      </a:lnTo>
                      <a:lnTo>
                        <a:pt x="181" y="37"/>
                      </a:lnTo>
                      <a:lnTo>
                        <a:pt x="210" y="42"/>
                      </a:lnTo>
                      <a:lnTo>
                        <a:pt x="237" y="47"/>
                      </a:lnTo>
                      <a:lnTo>
                        <a:pt x="265" y="52"/>
                      </a:lnTo>
                      <a:lnTo>
                        <a:pt x="292" y="55"/>
                      </a:lnTo>
                      <a:lnTo>
                        <a:pt x="320" y="58"/>
                      </a:lnTo>
                      <a:lnTo>
                        <a:pt x="346" y="62"/>
                      </a:lnTo>
                      <a:lnTo>
                        <a:pt x="372" y="63"/>
                      </a:lnTo>
                      <a:lnTo>
                        <a:pt x="397" y="65"/>
                      </a:lnTo>
                      <a:lnTo>
                        <a:pt x="421" y="66"/>
                      </a:lnTo>
                      <a:lnTo>
                        <a:pt x="446" y="68"/>
                      </a:lnTo>
                      <a:lnTo>
                        <a:pt x="446" y="104"/>
                      </a:lnTo>
                      <a:close/>
                    </a:path>
                  </a:pathLst>
                </a:custGeom>
                <a:solidFill>
                  <a:srgbClr val="420700"/>
                </a:solidFill>
                <a:ln w="9525">
                  <a:noFill/>
                  <a:round/>
                  <a:headEnd/>
                  <a:tailEnd/>
                </a:ln>
              </p:spPr>
              <p:txBody>
                <a:bodyPr/>
                <a:lstStyle/>
                <a:p>
                  <a:endParaRPr lang="en-AU"/>
                </a:p>
              </p:txBody>
            </p:sp>
            <p:sp>
              <p:nvSpPr>
                <p:cNvPr id="35143" name="Freeform 159"/>
                <p:cNvSpPr>
                  <a:spLocks/>
                </p:cNvSpPr>
                <p:nvPr/>
              </p:nvSpPr>
              <p:spPr bwMode="auto">
                <a:xfrm>
                  <a:off x="3457" y="3284"/>
                  <a:ext cx="438" cy="209"/>
                </a:xfrm>
                <a:custGeom>
                  <a:avLst/>
                  <a:gdLst>
                    <a:gd name="T0" fmla="*/ 438 w 438"/>
                    <a:gd name="T1" fmla="*/ 1 h 417"/>
                    <a:gd name="T2" fmla="*/ 0 w 438"/>
                    <a:gd name="T3" fmla="*/ 1 h 417"/>
                    <a:gd name="T4" fmla="*/ 0 w 438"/>
                    <a:gd name="T5" fmla="*/ 0 h 417"/>
                    <a:gd name="T6" fmla="*/ 31 w 438"/>
                    <a:gd name="T7" fmla="*/ 1 h 417"/>
                    <a:gd name="T8" fmla="*/ 61 w 438"/>
                    <a:gd name="T9" fmla="*/ 1 h 417"/>
                    <a:gd name="T10" fmla="*/ 90 w 438"/>
                    <a:gd name="T11" fmla="*/ 1 h 417"/>
                    <a:gd name="T12" fmla="*/ 121 w 438"/>
                    <a:gd name="T13" fmla="*/ 1 h 417"/>
                    <a:gd name="T14" fmla="*/ 150 w 438"/>
                    <a:gd name="T15" fmla="*/ 1 h 417"/>
                    <a:gd name="T16" fmla="*/ 178 w 438"/>
                    <a:gd name="T17" fmla="*/ 1 h 417"/>
                    <a:gd name="T18" fmla="*/ 206 w 438"/>
                    <a:gd name="T19" fmla="*/ 1 h 417"/>
                    <a:gd name="T20" fmla="*/ 233 w 438"/>
                    <a:gd name="T21" fmla="*/ 1 h 417"/>
                    <a:gd name="T22" fmla="*/ 261 w 438"/>
                    <a:gd name="T23" fmla="*/ 1 h 417"/>
                    <a:gd name="T24" fmla="*/ 287 w 438"/>
                    <a:gd name="T25" fmla="*/ 1 h 417"/>
                    <a:gd name="T26" fmla="*/ 314 w 438"/>
                    <a:gd name="T27" fmla="*/ 1 h 417"/>
                    <a:gd name="T28" fmla="*/ 339 w 438"/>
                    <a:gd name="T29" fmla="*/ 1 h 417"/>
                    <a:gd name="T30" fmla="*/ 365 w 438"/>
                    <a:gd name="T31" fmla="*/ 1 h 417"/>
                    <a:gd name="T32" fmla="*/ 390 w 438"/>
                    <a:gd name="T33" fmla="*/ 1 h 417"/>
                    <a:gd name="T34" fmla="*/ 414 w 438"/>
                    <a:gd name="T35" fmla="*/ 1 h 417"/>
                    <a:gd name="T36" fmla="*/ 438 w 438"/>
                    <a:gd name="T37" fmla="*/ 1 h 417"/>
                    <a:gd name="T38" fmla="*/ 438 w 438"/>
                    <a:gd name="T39" fmla="*/ 1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8"/>
                    <a:gd name="T61" fmla="*/ 0 h 417"/>
                    <a:gd name="T62" fmla="*/ 438 w 438"/>
                    <a:gd name="T63" fmla="*/ 417 h 4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8" h="417">
                      <a:moveTo>
                        <a:pt x="438" y="101"/>
                      </a:moveTo>
                      <a:lnTo>
                        <a:pt x="0" y="417"/>
                      </a:lnTo>
                      <a:lnTo>
                        <a:pt x="0" y="0"/>
                      </a:lnTo>
                      <a:lnTo>
                        <a:pt x="31" y="6"/>
                      </a:lnTo>
                      <a:lnTo>
                        <a:pt x="61" y="15"/>
                      </a:lnTo>
                      <a:lnTo>
                        <a:pt x="90" y="19"/>
                      </a:lnTo>
                      <a:lnTo>
                        <a:pt x="121" y="26"/>
                      </a:lnTo>
                      <a:lnTo>
                        <a:pt x="150" y="32"/>
                      </a:lnTo>
                      <a:lnTo>
                        <a:pt x="178" y="37"/>
                      </a:lnTo>
                      <a:lnTo>
                        <a:pt x="206" y="42"/>
                      </a:lnTo>
                      <a:lnTo>
                        <a:pt x="233" y="45"/>
                      </a:lnTo>
                      <a:lnTo>
                        <a:pt x="261" y="50"/>
                      </a:lnTo>
                      <a:lnTo>
                        <a:pt x="287" y="54"/>
                      </a:lnTo>
                      <a:lnTo>
                        <a:pt x="314" y="57"/>
                      </a:lnTo>
                      <a:lnTo>
                        <a:pt x="339" y="59"/>
                      </a:lnTo>
                      <a:lnTo>
                        <a:pt x="365" y="62"/>
                      </a:lnTo>
                      <a:lnTo>
                        <a:pt x="390" y="63"/>
                      </a:lnTo>
                      <a:lnTo>
                        <a:pt x="414" y="63"/>
                      </a:lnTo>
                      <a:lnTo>
                        <a:pt x="438" y="65"/>
                      </a:lnTo>
                      <a:lnTo>
                        <a:pt x="438" y="101"/>
                      </a:lnTo>
                      <a:close/>
                    </a:path>
                  </a:pathLst>
                </a:custGeom>
                <a:solidFill>
                  <a:srgbClr val="4C1400"/>
                </a:solidFill>
                <a:ln w="9525">
                  <a:noFill/>
                  <a:round/>
                  <a:headEnd/>
                  <a:tailEnd/>
                </a:ln>
              </p:spPr>
              <p:txBody>
                <a:bodyPr/>
                <a:lstStyle/>
                <a:p>
                  <a:endParaRPr lang="en-AU"/>
                </a:p>
              </p:txBody>
            </p:sp>
            <p:sp>
              <p:nvSpPr>
                <p:cNvPr id="35144" name="Freeform 160"/>
                <p:cNvSpPr>
                  <a:spLocks/>
                </p:cNvSpPr>
                <p:nvPr/>
              </p:nvSpPr>
              <p:spPr bwMode="auto">
                <a:xfrm>
                  <a:off x="3460" y="3285"/>
                  <a:ext cx="427" cy="205"/>
                </a:xfrm>
                <a:custGeom>
                  <a:avLst/>
                  <a:gdLst>
                    <a:gd name="T0" fmla="*/ 427 w 427"/>
                    <a:gd name="T1" fmla="*/ 1 h 410"/>
                    <a:gd name="T2" fmla="*/ 0 w 427"/>
                    <a:gd name="T3" fmla="*/ 1 h 410"/>
                    <a:gd name="T4" fmla="*/ 0 w 427"/>
                    <a:gd name="T5" fmla="*/ 0 h 410"/>
                    <a:gd name="T6" fmla="*/ 31 w 427"/>
                    <a:gd name="T7" fmla="*/ 1 h 410"/>
                    <a:gd name="T8" fmla="*/ 60 w 427"/>
                    <a:gd name="T9" fmla="*/ 1 h 410"/>
                    <a:gd name="T10" fmla="*/ 89 w 427"/>
                    <a:gd name="T11" fmla="*/ 1 h 410"/>
                    <a:gd name="T12" fmla="*/ 118 w 427"/>
                    <a:gd name="T13" fmla="*/ 1 h 410"/>
                    <a:gd name="T14" fmla="*/ 145 w 427"/>
                    <a:gd name="T15" fmla="*/ 1 h 410"/>
                    <a:gd name="T16" fmla="*/ 174 w 427"/>
                    <a:gd name="T17" fmla="*/ 1 h 410"/>
                    <a:gd name="T18" fmla="*/ 202 w 427"/>
                    <a:gd name="T19" fmla="*/ 1 h 410"/>
                    <a:gd name="T20" fmla="*/ 228 w 427"/>
                    <a:gd name="T21" fmla="*/ 1 h 410"/>
                    <a:gd name="T22" fmla="*/ 255 w 427"/>
                    <a:gd name="T23" fmla="*/ 1 h 410"/>
                    <a:gd name="T24" fmla="*/ 281 w 427"/>
                    <a:gd name="T25" fmla="*/ 1 h 410"/>
                    <a:gd name="T26" fmla="*/ 307 w 427"/>
                    <a:gd name="T27" fmla="*/ 1 h 410"/>
                    <a:gd name="T28" fmla="*/ 332 w 427"/>
                    <a:gd name="T29" fmla="*/ 1 h 410"/>
                    <a:gd name="T30" fmla="*/ 356 w 427"/>
                    <a:gd name="T31" fmla="*/ 1 h 410"/>
                    <a:gd name="T32" fmla="*/ 381 w 427"/>
                    <a:gd name="T33" fmla="*/ 1 h 410"/>
                    <a:gd name="T34" fmla="*/ 404 w 427"/>
                    <a:gd name="T35" fmla="*/ 1 h 410"/>
                    <a:gd name="T36" fmla="*/ 427 w 427"/>
                    <a:gd name="T37" fmla="*/ 1 h 410"/>
                    <a:gd name="T38" fmla="*/ 427 w 427"/>
                    <a:gd name="T39" fmla="*/ 1 h 4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7"/>
                    <a:gd name="T61" fmla="*/ 0 h 410"/>
                    <a:gd name="T62" fmla="*/ 427 w 427"/>
                    <a:gd name="T63" fmla="*/ 410 h 4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7" h="410">
                      <a:moveTo>
                        <a:pt x="427" y="100"/>
                      </a:moveTo>
                      <a:lnTo>
                        <a:pt x="0" y="410"/>
                      </a:lnTo>
                      <a:lnTo>
                        <a:pt x="0" y="0"/>
                      </a:lnTo>
                      <a:lnTo>
                        <a:pt x="31" y="7"/>
                      </a:lnTo>
                      <a:lnTo>
                        <a:pt x="60" y="14"/>
                      </a:lnTo>
                      <a:lnTo>
                        <a:pt x="89" y="20"/>
                      </a:lnTo>
                      <a:lnTo>
                        <a:pt x="118" y="27"/>
                      </a:lnTo>
                      <a:lnTo>
                        <a:pt x="145" y="31"/>
                      </a:lnTo>
                      <a:lnTo>
                        <a:pt x="174" y="36"/>
                      </a:lnTo>
                      <a:lnTo>
                        <a:pt x="202" y="41"/>
                      </a:lnTo>
                      <a:lnTo>
                        <a:pt x="228" y="46"/>
                      </a:lnTo>
                      <a:lnTo>
                        <a:pt x="255" y="49"/>
                      </a:lnTo>
                      <a:lnTo>
                        <a:pt x="281" y="53"/>
                      </a:lnTo>
                      <a:lnTo>
                        <a:pt x="307" y="56"/>
                      </a:lnTo>
                      <a:lnTo>
                        <a:pt x="332" y="59"/>
                      </a:lnTo>
                      <a:lnTo>
                        <a:pt x="356" y="61"/>
                      </a:lnTo>
                      <a:lnTo>
                        <a:pt x="381" y="62"/>
                      </a:lnTo>
                      <a:lnTo>
                        <a:pt x="404" y="64"/>
                      </a:lnTo>
                      <a:lnTo>
                        <a:pt x="427" y="66"/>
                      </a:lnTo>
                      <a:lnTo>
                        <a:pt x="427" y="100"/>
                      </a:lnTo>
                      <a:close/>
                    </a:path>
                  </a:pathLst>
                </a:custGeom>
                <a:solidFill>
                  <a:srgbClr val="592300"/>
                </a:solidFill>
                <a:ln w="9525">
                  <a:noFill/>
                  <a:round/>
                  <a:headEnd/>
                  <a:tailEnd/>
                </a:ln>
              </p:spPr>
              <p:txBody>
                <a:bodyPr/>
                <a:lstStyle/>
                <a:p>
                  <a:endParaRPr lang="en-AU"/>
                </a:p>
              </p:txBody>
            </p:sp>
            <p:sp>
              <p:nvSpPr>
                <p:cNvPr id="35145" name="Freeform 161"/>
                <p:cNvSpPr>
                  <a:spLocks/>
                </p:cNvSpPr>
                <p:nvPr/>
              </p:nvSpPr>
              <p:spPr bwMode="auto">
                <a:xfrm>
                  <a:off x="3462" y="3286"/>
                  <a:ext cx="418" cy="201"/>
                </a:xfrm>
                <a:custGeom>
                  <a:avLst/>
                  <a:gdLst>
                    <a:gd name="T0" fmla="*/ 418 w 418"/>
                    <a:gd name="T1" fmla="*/ 1 h 401"/>
                    <a:gd name="T2" fmla="*/ 0 w 418"/>
                    <a:gd name="T3" fmla="*/ 1 h 401"/>
                    <a:gd name="T4" fmla="*/ 0 w 418"/>
                    <a:gd name="T5" fmla="*/ 0 h 401"/>
                    <a:gd name="T6" fmla="*/ 29 w 418"/>
                    <a:gd name="T7" fmla="*/ 1 h 401"/>
                    <a:gd name="T8" fmla="*/ 58 w 418"/>
                    <a:gd name="T9" fmla="*/ 1 h 401"/>
                    <a:gd name="T10" fmla="*/ 87 w 418"/>
                    <a:gd name="T11" fmla="*/ 1 h 401"/>
                    <a:gd name="T12" fmla="*/ 114 w 418"/>
                    <a:gd name="T13" fmla="*/ 1 h 401"/>
                    <a:gd name="T14" fmla="*/ 142 w 418"/>
                    <a:gd name="T15" fmla="*/ 1 h 401"/>
                    <a:gd name="T16" fmla="*/ 169 w 418"/>
                    <a:gd name="T17" fmla="*/ 1 h 401"/>
                    <a:gd name="T18" fmla="*/ 197 w 418"/>
                    <a:gd name="T19" fmla="*/ 1 h 401"/>
                    <a:gd name="T20" fmla="*/ 223 w 418"/>
                    <a:gd name="T21" fmla="*/ 1 h 401"/>
                    <a:gd name="T22" fmla="*/ 249 w 418"/>
                    <a:gd name="T23" fmla="*/ 1 h 401"/>
                    <a:gd name="T24" fmla="*/ 275 w 418"/>
                    <a:gd name="T25" fmla="*/ 1 h 401"/>
                    <a:gd name="T26" fmla="*/ 299 w 418"/>
                    <a:gd name="T27" fmla="*/ 1 h 401"/>
                    <a:gd name="T28" fmla="*/ 324 w 418"/>
                    <a:gd name="T29" fmla="*/ 1 h 401"/>
                    <a:gd name="T30" fmla="*/ 349 w 418"/>
                    <a:gd name="T31" fmla="*/ 1 h 401"/>
                    <a:gd name="T32" fmla="*/ 372 w 418"/>
                    <a:gd name="T33" fmla="*/ 1 h 401"/>
                    <a:gd name="T34" fmla="*/ 395 w 418"/>
                    <a:gd name="T35" fmla="*/ 1 h 401"/>
                    <a:gd name="T36" fmla="*/ 418 w 418"/>
                    <a:gd name="T37" fmla="*/ 1 h 401"/>
                    <a:gd name="T38" fmla="*/ 418 w 418"/>
                    <a:gd name="T39" fmla="*/ 1 h 4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8"/>
                    <a:gd name="T61" fmla="*/ 0 h 401"/>
                    <a:gd name="T62" fmla="*/ 418 w 418"/>
                    <a:gd name="T63" fmla="*/ 401 h 4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8" h="401">
                      <a:moveTo>
                        <a:pt x="418" y="98"/>
                      </a:moveTo>
                      <a:lnTo>
                        <a:pt x="0" y="401"/>
                      </a:lnTo>
                      <a:lnTo>
                        <a:pt x="0" y="0"/>
                      </a:lnTo>
                      <a:lnTo>
                        <a:pt x="29" y="7"/>
                      </a:lnTo>
                      <a:lnTo>
                        <a:pt x="58" y="13"/>
                      </a:lnTo>
                      <a:lnTo>
                        <a:pt x="87" y="20"/>
                      </a:lnTo>
                      <a:lnTo>
                        <a:pt x="114" y="26"/>
                      </a:lnTo>
                      <a:lnTo>
                        <a:pt x="142" y="31"/>
                      </a:lnTo>
                      <a:lnTo>
                        <a:pt x="169" y="36"/>
                      </a:lnTo>
                      <a:lnTo>
                        <a:pt x="197" y="41"/>
                      </a:lnTo>
                      <a:lnTo>
                        <a:pt x="223" y="44"/>
                      </a:lnTo>
                      <a:lnTo>
                        <a:pt x="249" y="49"/>
                      </a:lnTo>
                      <a:lnTo>
                        <a:pt x="275" y="52"/>
                      </a:lnTo>
                      <a:lnTo>
                        <a:pt x="299" y="56"/>
                      </a:lnTo>
                      <a:lnTo>
                        <a:pt x="324" y="57"/>
                      </a:lnTo>
                      <a:lnTo>
                        <a:pt x="349" y="60"/>
                      </a:lnTo>
                      <a:lnTo>
                        <a:pt x="372" y="62"/>
                      </a:lnTo>
                      <a:lnTo>
                        <a:pt x="395" y="62"/>
                      </a:lnTo>
                      <a:lnTo>
                        <a:pt x="418" y="64"/>
                      </a:lnTo>
                      <a:lnTo>
                        <a:pt x="418" y="98"/>
                      </a:lnTo>
                      <a:close/>
                    </a:path>
                  </a:pathLst>
                </a:custGeom>
                <a:solidFill>
                  <a:srgbClr val="683000"/>
                </a:solidFill>
                <a:ln w="9525">
                  <a:noFill/>
                  <a:round/>
                  <a:headEnd/>
                  <a:tailEnd/>
                </a:ln>
              </p:spPr>
              <p:txBody>
                <a:bodyPr/>
                <a:lstStyle/>
                <a:p>
                  <a:endParaRPr lang="en-AU"/>
                </a:p>
              </p:txBody>
            </p:sp>
            <p:sp>
              <p:nvSpPr>
                <p:cNvPr id="35146" name="Freeform 162"/>
                <p:cNvSpPr>
                  <a:spLocks/>
                </p:cNvSpPr>
                <p:nvPr/>
              </p:nvSpPr>
              <p:spPr bwMode="auto">
                <a:xfrm>
                  <a:off x="3465" y="3287"/>
                  <a:ext cx="409" cy="196"/>
                </a:xfrm>
                <a:custGeom>
                  <a:avLst/>
                  <a:gdLst>
                    <a:gd name="T0" fmla="*/ 409 w 409"/>
                    <a:gd name="T1" fmla="*/ 0 h 393"/>
                    <a:gd name="T2" fmla="*/ 0 w 409"/>
                    <a:gd name="T3" fmla="*/ 0 h 393"/>
                    <a:gd name="T4" fmla="*/ 0 w 409"/>
                    <a:gd name="T5" fmla="*/ 0 h 393"/>
                    <a:gd name="T6" fmla="*/ 29 w 409"/>
                    <a:gd name="T7" fmla="*/ 0 h 393"/>
                    <a:gd name="T8" fmla="*/ 56 w 409"/>
                    <a:gd name="T9" fmla="*/ 0 h 393"/>
                    <a:gd name="T10" fmla="*/ 84 w 409"/>
                    <a:gd name="T11" fmla="*/ 0 h 393"/>
                    <a:gd name="T12" fmla="*/ 111 w 409"/>
                    <a:gd name="T13" fmla="*/ 0 h 393"/>
                    <a:gd name="T14" fmla="*/ 139 w 409"/>
                    <a:gd name="T15" fmla="*/ 0 h 393"/>
                    <a:gd name="T16" fmla="*/ 165 w 409"/>
                    <a:gd name="T17" fmla="*/ 0 h 393"/>
                    <a:gd name="T18" fmla="*/ 192 w 409"/>
                    <a:gd name="T19" fmla="*/ 0 h 393"/>
                    <a:gd name="T20" fmla="*/ 218 w 409"/>
                    <a:gd name="T21" fmla="*/ 0 h 393"/>
                    <a:gd name="T22" fmla="*/ 243 w 409"/>
                    <a:gd name="T23" fmla="*/ 0 h 393"/>
                    <a:gd name="T24" fmla="*/ 269 w 409"/>
                    <a:gd name="T25" fmla="*/ 0 h 393"/>
                    <a:gd name="T26" fmla="*/ 293 w 409"/>
                    <a:gd name="T27" fmla="*/ 0 h 393"/>
                    <a:gd name="T28" fmla="*/ 317 w 409"/>
                    <a:gd name="T29" fmla="*/ 0 h 393"/>
                    <a:gd name="T30" fmla="*/ 341 w 409"/>
                    <a:gd name="T31" fmla="*/ 0 h 393"/>
                    <a:gd name="T32" fmla="*/ 364 w 409"/>
                    <a:gd name="T33" fmla="*/ 0 h 393"/>
                    <a:gd name="T34" fmla="*/ 388 w 409"/>
                    <a:gd name="T35" fmla="*/ 0 h 393"/>
                    <a:gd name="T36" fmla="*/ 409 w 409"/>
                    <a:gd name="T37" fmla="*/ 0 h 393"/>
                    <a:gd name="T38" fmla="*/ 409 w 409"/>
                    <a:gd name="T39" fmla="*/ 0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393"/>
                    <a:gd name="T62" fmla="*/ 409 w 409"/>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393">
                      <a:moveTo>
                        <a:pt x="409" y="96"/>
                      </a:moveTo>
                      <a:lnTo>
                        <a:pt x="0" y="393"/>
                      </a:lnTo>
                      <a:lnTo>
                        <a:pt x="0" y="0"/>
                      </a:lnTo>
                      <a:lnTo>
                        <a:pt x="29" y="6"/>
                      </a:lnTo>
                      <a:lnTo>
                        <a:pt x="56" y="13"/>
                      </a:lnTo>
                      <a:lnTo>
                        <a:pt x="84" y="19"/>
                      </a:lnTo>
                      <a:lnTo>
                        <a:pt x="111" y="24"/>
                      </a:lnTo>
                      <a:lnTo>
                        <a:pt x="139" y="31"/>
                      </a:lnTo>
                      <a:lnTo>
                        <a:pt x="165" y="36"/>
                      </a:lnTo>
                      <a:lnTo>
                        <a:pt x="192" y="39"/>
                      </a:lnTo>
                      <a:lnTo>
                        <a:pt x="218" y="44"/>
                      </a:lnTo>
                      <a:lnTo>
                        <a:pt x="243" y="47"/>
                      </a:lnTo>
                      <a:lnTo>
                        <a:pt x="269" y="50"/>
                      </a:lnTo>
                      <a:lnTo>
                        <a:pt x="293" y="54"/>
                      </a:lnTo>
                      <a:lnTo>
                        <a:pt x="317" y="57"/>
                      </a:lnTo>
                      <a:lnTo>
                        <a:pt x="341" y="58"/>
                      </a:lnTo>
                      <a:lnTo>
                        <a:pt x="364" y="60"/>
                      </a:lnTo>
                      <a:lnTo>
                        <a:pt x="388" y="62"/>
                      </a:lnTo>
                      <a:lnTo>
                        <a:pt x="409" y="63"/>
                      </a:lnTo>
                      <a:lnTo>
                        <a:pt x="409" y="96"/>
                      </a:lnTo>
                      <a:close/>
                    </a:path>
                  </a:pathLst>
                </a:custGeom>
                <a:solidFill>
                  <a:srgbClr val="753F05"/>
                </a:solidFill>
                <a:ln w="9525">
                  <a:noFill/>
                  <a:round/>
                  <a:headEnd/>
                  <a:tailEnd/>
                </a:ln>
              </p:spPr>
              <p:txBody>
                <a:bodyPr/>
                <a:lstStyle/>
                <a:p>
                  <a:endParaRPr lang="en-AU"/>
                </a:p>
              </p:txBody>
            </p:sp>
            <p:sp>
              <p:nvSpPr>
                <p:cNvPr id="35147" name="Freeform 163"/>
                <p:cNvSpPr>
                  <a:spLocks/>
                </p:cNvSpPr>
                <p:nvPr/>
              </p:nvSpPr>
              <p:spPr bwMode="auto">
                <a:xfrm>
                  <a:off x="3466" y="3288"/>
                  <a:ext cx="401" cy="192"/>
                </a:xfrm>
                <a:custGeom>
                  <a:avLst/>
                  <a:gdLst>
                    <a:gd name="T0" fmla="*/ 401 w 401"/>
                    <a:gd name="T1" fmla="*/ 1 h 383"/>
                    <a:gd name="T2" fmla="*/ 0 w 401"/>
                    <a:gd name="T3" fmla="*/ 1 h 383"/>
                    <a:gd name="T4" fmla="*/ 0 w 401"/>
                    <a:gd name="T5" fmla="*/ 0 h 383"/>
                    <a:gd name="T6" fmla="*/ 28 w 401"/>
                    <a:gd name="T7" fmla="*/ 1 h 383"/>
                    <a:gd name="T8" fmla="*/ 57 w 401"/>
                    <a:gd name="T9" fmla="*/ 1 h 383"/>
                    <a:gd name="T10" fmla="*/ 83 w 401"/>
                    <a:gd name="T11" fmla="*/ 1 h 383"/>
                    <a:gd name="T12" fmla="*/ 110 w 401"/>
                    <a:gd name="T13" fmla="*/ 1 h 383"/>
                    <a:gd name="T14" fmla="*/ 136 w 401"/>
                    <a:gd name="T15" fmla="*/ 1 h 383"/>
                    <a:gd name="T16" fmla="*/ 164 w 401"/>
                    <a:gd name="T17" fmla="*/ 1 h 383"/>
                    <a:gd name="T18" fmla="*/ 188 w 401"/>
                    <a:gd name="T19" fmla="*/ 1 h 383"/>
                    <a:gd name="T20" fmla="*/ 214 w 401"/>
                    <a:gd name="T21" fmla="*/ 1 h 383"/>
                    <a:gd name="T22" fmla="*/ 239 w 401"/>
                    <a:gd name="T23" fmla="*/ 1 h 383"/>
                    <a:gd name="T24" fmla="*/ 264 w 401"/>
                    <a:gd name="T25" fmla="*/ 1 h 383"/>
                    <a:gd name="T26" fmla="*/ 288 w 401"/>
                    <a:gd name="T27" fmla="*/ 1 h 383"/>
                    <a:gd name="T28" fmla="*/ 311 w 401"/>
                    <a:gd name="T29" fmla="*/ 1 h 383"/>
                    <a:gd name="T30" fmla="*/ 334 w 401"/>
                    <a:gd name="T31" fmla="*/ 1 h 383"/>
                    <a:gd name="T32" fmla="*/ 358 w 401"/>
                    <a:gd name="T33" fmla="*/ 1 h 383"/>
                    <a:gd name="T34" fmla="*/ 379 w 401"/>
                    <a:gd name="T35" fmla="*/ 1 h 383"/>
                    <a:gd name="T36" fmla="*/ 401 w 401"/>
                    <a:gd name="T37" fmla="*/ 1 h 383"/>
                    <a:gd name="T38" fmla="*/ 401 w 401"/>
                    <a:gd name="T39" fmla="*/ 1 h 3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1"/>
                    <a:gd name="T61" fmla="*/ 0 h 383"/>
                    <a:gd name="T62" fmla="*/ 401 w 401"/>
                    <a:gd name="T63" fmla="*/ 383 h 3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1" h="383">
                      <a:moveTo>
                        <a:pt x="401" y="93"/>
                      </a:moveTo>
                      <a:lnTo>
                        <a:pt x="0" y="383"/>
                      </a:lnTo>
                      <a:lnTo>
                        <a:pt x="0" y="0"/>
                      </a:lnTo>
                      <a:lnTo>
                        <a:pt x="28" y="7"/>
                      </a:lnTo>
                      <a:lnTo>
                        <a:pt x="57" y="13"/>
                      </a:lnTo>
                      <a:lnTo>
                        <a:pt x="83" y="18"/>
                      </a:lnTo>
                      <a:lnTo>
                        <a:pt x="110" y="24"/>
                      </a:lnTo>
                      <a:lnTo>
                        <a:pt x="136" y="29"/>
                      </a:lnTo>
                      <a:lnTo>
                        <a:pt x="164" y="34"/>
                      </a:lnTo>
                      <a:lnTo>
                        <a:pt x="188" y="39"/>
                      </a:lnTo>
                      <a:lnTo>
                        <a:pt x="214" y="42"/>
                      </a:lnTo>
                      <a:lnTo>
                        <a:pt x="239" y="46"/>
                      </a:lnTo>
                      <a:lnTo>
                        <a:pt x="264" y="49"/>
                      </a:lnTo>
                      <a:lnTo>
                        <a:pt x="288" y="52"/>
                      </a:lnTo>
                      <a:lnTo>
                        <a:pt x="311" y="54"/>
                      </a:lnTo>
                      <a:lnTo>
                        <a:pt x="334" y="57"/>
                      </a:lnTo>
                      <a:lnTo>
                        <a:pt x="358" y="59"/>
                      </a:lnTo>
                      <a:lnTo>
                        <a:pt x="379" y="59"/>
                      </a:lnTo>
                      <a:lnTo>
                        <a:pt x="401" y="60"/>
                      </a:lnTo>
                      <a:lnTo>
                        <a:pt x="401" y="93"/>
                      </a:lnTo>
                      <a:close/>
                    </a:path>
                  </a:pathLst>
                </a:custGeom>
                <a:solidFill>
                  <a:srgbClr val="824C14"/>
                </a:solidFill>
                <a:ln w="9525">
                  <a:noFill/>
                  <a:round/>
                  <a:headEnd/>
                  <a:tailEnd/>
                </a:ln>
              </p:spPr>
              <p:txBody>
                <a:bodyPr/>
                <a:lstStyle/>
                <a:p>
                  <a:endParaRPr lang="en-AU"/>
                </a:p>
              </p:txBody>
            </p:sp>
            <p:sp>
              <p:nvSpPr>
                <p:cNvPr id="35148" name="Freeform 164"/>
                <p:cNvSpPr>
                  <a:spLocks/>
                </p:cNvSpPr>
                <p:nvPr/>
              </p:nvSpPr>
              <p:spPr bwMode="auto">
                <a:xfrm>
                  <a:off x="3468" y="3289"/>
                  <a:ext cx="392" cy="188"/>
                </a:xfrm>
                <a:custGeom>
                  <a:avLst/>
                  <a:gdLst>
                    <a:gd name="T0" fmla="*/ 392 w 392"/>
                    <a:gd name="T1" fmla="*/ 1 h 375"/>
                    <a:gd name="T2" fmla="*/ 0 w 392"/>
                    <a:gd name="T3" fmla="*/ 1 h 375"/>
                    <a:gd name="T4" fmla="*/ 0 w 392"/>
                    <a:gd name="T5" fmla="*/ 0 h 375"/>
                    <a:gd name="T6" fmla="*/ 27 w 392"/>
                    <a:gd name="T7" fmla="*/ 1 h 375"/>
                    <a:gd name="T8" fmla="*/ 55 w 392"/>
                    <a:gd name="T9" fmla="*/ 1 h 375"/>
                    <a:gd name="T10" fmla="*/ 81 w 392"/>
                    <a:gd name="T11" fmla="*/ 1 h 375"/>
                    <a:gd name="T12" fmla="*/ 108 w 392"/>
                    <a:gd name="T13" fmla="*/ 1 h 375"/>
                    <a:gd name="T14" fmla="*/ 134 w 392"/>
                    <a:gd name="T15" fmla="*/ 1 h 375"/>
                    <a:gd name="T16" fmla="*/ 159 w 392"/>
                    <a:gd name="T17" fmla="*/ 1 h 375"/>
                    <a:gd name="T18" fmla="*/ 185 w 392"/>
                    <a:gd name="T19" fmla="*/ 1 h 375"/>
                    <a:gd name="T20" fmla="*/ 209 w 392"/>
                    <a:gd name="T21" fmla="*/ 1 h 375"/>
                    <a:gd name="T22" fmla="*/ 234 w 392"/>
                    <a:gd name="T23" fmla="*/ 1 h 375"/>
                    <a:gd name="T24" fmla="*/ 257 w 392"/>
                    <a:gd name="T25" fmla="*/ 1 h 375"/>
                    <a:gd name="T26" fmla="*/ 282 w 392"/>
                    <a:gd name="T27" fmla="*/ 1 h 375"/>
                    <a:gd name="T28" fmla="*/ 305 w 392"/>
                    <a:gd name="T29" fmla="*/ 1 h 375"/>
                    <a:gd name="T30" fmla="*/ 327 w 392"/>
                    <a:gd name="T31" fmla="*/ 1 h 375"/>
                    <a:gd name="T32" fmla="*/ 348 w 392"/>
                    <a:gd name="T33" fmla="*/ 1 h 375"/>
                    <a:gd name="T34" fmla="*/ 370 w 392"/>
                    <a:gd name="T35" fmla="*/ 1 h 375"/>
                    <a:gd name="T36" fmla="*/ 392 w 392"/>
                    <a:gd name="T37" fmla="*/ 1 h 375"/>
                    <a:gd name="T38" fmla="*/ 392 w 392"/>
                    <a:gd name="T39" fmla="*/ 1 h 3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2"/>
                    <a:gd name="T61" fmla="*/ 0 h 375"/>
                    <a:gd name="T62" fmla="*/ 392 w 392"/>
                    <a:gd name="T63" fmla="*/ 375 h 3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2" h="375">
                      <a:moveTo>
                        <a:pt x="392" y="91"/>
                      </a:moveTo>
                      <a:lnTo>
                        <a:pt x="0" y="375"/>
                      </a:lnTo>
                      <a:lnTo>
                        <a:pt x="0" y="0"/>
                      </a:lnTo>
                      <a:lnTo>
                        <a:pt x="27" y="6"/>
                      </a:lnTo>
                      <a:lnTo>
                        <a:pt x="55" y="13"/>
                      </a:lnTo>
                      <a:lnTo>
                        <a:pt x="81" y="18"/>
                      </a:lnTo>
                      <a:lnTo>
                        <a:pt x="108" y="24"/>
                      </a:lnTo>
                      <a:lnTo>
                        <a:pt x="134" y="29"/>
                      </a:lnTo>
                      <a:lnTo>
                        <a:pt x="159" y="34"/>
                      </a:lnTo>
                      <a:lnTo>
                        <a:pt x="185" y="37"/>
                      </a:lnTo>
                      <a:lnTo>
                        <a:pt x="209" y="42"/>
                      </a:lnTo>
                      <a:lnTo>
                        <a:pt x="234" y="45"/>
                      </a:lnTo>
                      <a:lnTo>
                        <a:pt x="257" y="49"/>
                      </a:lnTo>
                      <a:lnTo>
                        <a:pt x="282" y="52"/>
                      </a:lnTo>
                      <a:lnTo>
                        <a:pt x="305" y="53"/>
                      </a:lnTo>
                      <a:lnTo>
                        <a:pt x="327" y="55"/>
                      </a:lnTo>
                      <a:lnTo>
                        <a:pt x="348" y="57"/>
                      </a:lnTo>
                      <a:lnTo>
                        <a:pt x="370" y="58"/>
                      </a:lnTo>
                      <a:lnTo>
                        <a:pt x="392" y="60"/>
                      </a:lnTo>
                      <a:lnTo>
                        <a:pt x="392" y="91"/>
                      </a:lnTo>
                      <a:close/>
                    </a:path>
                  </a:pathLst>
                </a:custGeom>
                <a:solidFill>
                  <a:srgbClr val="8E5B23"/>
                </a:solidFill>
                <a:ln w="9525">
                  <a:noFill/>
                  <a:round/>
                  <a:headEnd/>
                  <a:tailEnd/>
                </a:ln>
              </p:spPr>
              <p:txBody>
                <a:bodyPr/>
                <a:lstStyle/>
                <a:p>
                  <a:endParaRPr lang="en-AU"/>
                </a:p>
              </p:txBody>
            </p:sp>
            <p:sp>
              <p:nvSpPr>
                <p:cNvPr id="35149" name="Freeform 165"/>
                <p:cNvSpPr>
                  <a:spLocks/>
                </p:cNvSpPr>
                <p:nvPr/>
              </p:nvSpPr>
              <p:spPr bwMode="auto">
                <a:xfrm>
                  <a:off x="3470" y="3290"/>
                  <a:ext cx="384" cy="184"/>
                </a:xfrm>
                <a:custGeom>
                  <a:avLst/>
                  <a:gdLst>
                    <a:gd name="T0" fmla="*/ 384 w 384"/>
                    <a:gd name="T1" fmla="*/ 1 h 367"/>
                    <a:gd name="T2" fmla="*/ 0 w 384"/>
                    <a:gd name="T3" fmla="*/ 1 h 367"/>
                    <a:gd name="T4" fmla="*/ 0 w 384"/>
                    <a:gd name="T5" fmla="*/ 0 h 367"/>
                    <a:gd name="T6" fmla="*/ 27 w 384"/>
                    <a:gd name="T7" fmla="*/ 1 h 367"/>
                    <a:gd name="T8" fmla="*/ 54 w 384"/>
                    <a:gd name="T9" fmla="*/ 1 h 367"/>
                    <a:gd name="T10" fmla="*/ 80 w 384"/>
                    <a:gd name="T11" fmla="*/ 1 h 367"/>
                    <a:gd name="T12" fmla="*/ 105 w 384"/>
                    <a:gd name="T13" fmla="*/ 1 h 367"/>
                    <a:gd name="T14" fmla="*/ 131 w 384"/>
                    <a:gd name="T15" fmla="*/ 1 h 367"/>
                    <a:gd name="T16" fmla="*/ 155 w 384"/>
                    <a:gd name="T17" fmla="*/ 1 h 367"/>
                    <a:gd name="T18" fmla="*/ 180 w 384"/>
                    <a:gd name="T19" fmla="*/ 1 h 367"/>
                    <a:gd name="T20" fmla="*/ 205 w 384"/>
                    <a:gd name="T21" fmla="*/ 1 h 367"/>
                    <a:gd name="T22" fmla="*/ 229 w 384"/>
                    <a:gd name="T23" fmla="*/ 1 h 367"/>
                    <a:gd name="T24" fmla="*/ 252 w 384"/>
                    <a:gd name="T25" fmla="*/ 1 h 367"/>
                    <a:gd name="T26" fmla="*/ 275 w 384"/>
                    <a:gd name="T27" fmla="*/ 1 h 367"/>
                    <a:gd name="T28" fmla="*/ 297 w 384"/>
                    <a:gd name="T29" fmla="*/ 1 h 367"/>
                    <a:gd name="T30" fmla="*/ 320 w 384"/>
                    <a:gd name="T31" fmla="*/ 1 h 367"/>
                    <a:gd name="T32" fmla="*/ 342 w 384"/>
                    <a:gd name="T33" fmla="*/ 1 h 367"/>
                    <a:gd name="T34" fmla="*/ 364 w 384"/>
                    <a:gd name="T35" fmla="*/ 1 h 367"/>
                    <a:gd name="T36" fmla="*/ 384 w 384"/>
                    <a:gd name="T37" fmla="*/ 1 h 367"/>
                    <a:gd name="T38" fmla="*/ 384 w 384"/>
                    <a:gd name="T39" fmla="*/ 1 h 3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4"/>
                    <a:gd name="T61" fmla="*/ 0 h 367"/>
                    <a:gd name="T62" fmla="*/ 384 w 384"/>
                    <a:gd name="T63" fmla="*/ 367 h 3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4" h="367">
                      <a:moveTo>
                        <a:pt x="384" y="90"/>
                      </a:moveTo>
                      <a:lnTo>
                        <a:pt x="0" y="367"/>
                      </a:lnTo>
                      <a:lnTo>
                        <a:pt x="0" y="0"/>
                      </a:lnTo>
                      <a:lnTo>
                        <a:pt x="27" y="7"/>
                      </a:lnTo>
                      <a:lnTo>
                        <a:pt x="54" y="13"/>
                      </a:lnTo>
                      <a:lnTo>
                        <a:pt x="80" y="18"/>
                      </a:lnTo>
                      <a:lnTo>
                        <a:pt x="105" y="25"/>
                      </a:lnTo>
                      <a:lnTo>
                        <a:pt x="131" y="30"/>
                      </a:lnTo>
                      <a:lnTo>
                        <a:pt x="155" y="34"/>
                      </a:lnTo>
                      <a:lnTo>
                        <a:pt x="180" y="38"/>
                      </a:lnTo>
                      <a:lnTo>
                        <a:pt x="205" y="41"/>
                      </a:lnTo>
                      <a:lnTo>
                        <a:pt x="229" y="46"/>
                      </a:lnTo>
                      <a:lnTo>
                        <a:pt x="252" y="49"/>
                      </a:lnTo>
                      <a:lnTo>
                        <a:pt x="275" y="51"/>
                      </a:lnTo>
                      <a:lnTo>
                        <a:pt x="297" y="54"/>
                      </a:lnTo>
                      <a:lnTo>
                        <a:pt x="320" y="56"/>
                      </a:lnTo>
                      <a:lnTo>
                        <a:pt x="342" y="57"/>
                      </a:lnTo>
                      <a:lnTo>
                        <a:pt x="364" y="59"/>
                      </a:lnTo>
                      <a:lnTo>
                        <a:pt x="384" y="59"/>
                      </a:lnTo>
                      <a:lnTo>
                        <a:pt x="384" y="90"/>
                      </a:lnTo>
                      <a:close/>
                    </a:path>
                  </a:pathLst>
                </a:custGeom>
                <a:solidFill>
                  <a:srgbClr val="9B6833"/>
                </a:solidFill>
                <a:ln w="9525">
                  <a:noFill/>
                  <a:round/>
                  <a:headEnd/>
                  <a:tailEnd/>
                </a:ln>
              </p:spPr>
              <p:txBody>
                <a:bodyPr/>
                <a:lstStyle/>
                <a:p>
                  <a:endParaRPr lang="en-AU"/>
                </a:p>
              </p:txBody>
            </p:sp>
            <p:sp>
              <p:nvSpPr>
                <p:cNvPr id="35150" name="Freeform 166"/>
                <p:cNvSpPr>
                  <a:spLocks/>
                </p:cNvSpPr>
                <p:nvPr/>
              </p:nvSpPr>
              <p:spPr bwMode="auto">
                <a:xfrm>
                  <a:off x="3472" y="3292"/>
                  <a:ext cx="375" cy="179"/>
                </a:xfrm>
                <a:custGeom>
                  <a:avLst/>
                  <a:gdLst>
                    <a:gd name="T0" fmla="*/ 375 w 375"/>
                    <a:gd name="T1" fmla="*/ 1 h 358"/>
                    <a:gd name="T2" fmla="*/ 0 w 375"/>
                    <a:gd name="T3" fmla="*/ 1 h 358"/>
                    <a:gd name="T4" fmla="*/ 0 w 375"/>
                    <a:gd name="T5" fmla="*/ 0 h 358"/>
                    <a:gd name="T6" fmla="*/ 26 w 375"/>
                    <a:gd name="T7" fmla="*/ 1 h 358"/>
                    <a:gd name="T8" fmla="*/ 52 w 375"/>
                    <a:gd name="T9" fmla="*/ 1 h 358"/>
                    <a:gd name="T10" fmla="*/ 78 w 375"/>
                    <a:gd name="T11" fmla="*/ 1 h 358"/>
                    <a:gd name="T12" fmla="*/ 103 w 375"/>
                    <a:gd name="T13" fmla="*/ 1 h 358"/>
                    <a:gd name="T14" fmla="*/ 127 w 375"/>
                    <a:gd name="T15" fmla="*/ 1 h 358"/>
                    <a:gd name="T16" fmla="*/ 152 w 375"/>
                    <a:gd name="T17" fmla="*/ 1 h 358"/>
                    <a:gd name="T18" fmla="*/ 176 w 375"/>
                    <a:gd name="T19" fmla="*/ 1 h 358"/>
                    <a:gd name="T20" fmla="*/ 200 w 375"/>
                    <a:gd name="T21" fmla="*/ 1 h 358"/>
                    <a:gd name="T22" fmla="*/ 223 w 375"/>
                    <a:gd name="T23" fmla="*/ 1 h 358"/>
                    <a:gd name="T24" fmla="*/ 246 w 375"/>
                    <a:gd name="T25" fmla="*/ 1 h 358"/>
                    <a:gd name="T26" fmla="*/ 269 w 375"/>
                    <a:gd name="T27" fmla="*/ 1 h 358"/>
                    <a:gd name="T28" fmla="*/ 291 w 375"/>
                    <a:gd name="T29" fmla="*/ 1 h 358"/>
                    <a:gd name="T30" fmla="*/ 313 w 375"/>
                    <a:gd name="T31" fmla="*/ 1 h 358"/>
                    <a:gd name="T32" fmla="*/ 334 w 375"/>
                    <a:gd name="T33" fmla="*/ 1 h 358"/>
                    <a:gd name="T34" fmla="*/ 354 w 375"/>
                    <a:gd name="T35" fmla="*/ 1 h 358"/>
                    <a:gd name="T36" fmla="*/ 375 w 375"/>
                    <a:gd name="T37" fmla="*/ 1 h 358"/>
                    <a:gd name="T38" fmla="*/ 375 w 375"/>
                    <a:gd name="T39" fmla="*/ 1 h 3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5"/>
                    <a:gd name="T61" fmla="*/ 0 h 358"/>
                    <a:gd name="T62" fmla="*/ 375 w 375"/>
                    <a:gd name="T63" fmla="*/ 358 h 3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5" h="358">
                      <a:moveTo>
                        <a:pt x="375" y="86"/>
                      </a:moveTo>
                      <a:lnTo>
                        <a:pt x="0" y="358"/>
                      </a:lnTo>
                      <a:lnTo>
                        <a:pt x="0" y="0"/>
                      </a:lnTo>
                      <a:lnTo>
                        <a:pt x="26" y="6"/>
                      </a:lnTo>
                      <a:lnTo>
                        <a:pt x="52" y="11"/>
                      </a:lnTo>
                      <a:lnTo>
                        <a:pt x="78" y="16"/>
                      </a:lnTo>
                      <a:lnTo>
                        <a:pt x="103" y="21"/>
                      </a:lnTo>
                      <a:lnTo>
                        <a:pt x="127" y="26"/>
                      </a:lnTo>
                      <a:lnTo>
                        <a:pt x="152" y="30"/>
                      </a:lnTo>
                      <a:lnTo>
                        <a:pt x="176" y="35"/>
                      </a:lnTo>
                      <a:lnTo>
                        <a:pt x="200" y="39"/>
                      </a:lnTo>
                      <a:lnTo>
                        <a:pt x="223" y="42"/>
                      </a:lnTo>
                      <a:lnTo>
                        <a:pt x="246" y="45"/>
                      </a:lnTo>
                      <a:lnTo>
                        <a:pt x="269" y="48"/>
                      </a:lnTo>
                      <a:lnTo>
                        <a:pt x="291" y="50"/>
                      </a:lnTo>
                      <a:lnTo>
                        <a:pt x="313" y="52"/>
                      </a:lnTo>
                      <a:lnTo>
                        <a:pt x="334" y="53"/>
                      </a:lnTo>
                      <a:lnTo>
                        <a:pt x="354" y="55"/>
                      </a:lnTo>
                      <a:lnTo>
                        <a:pt x="375" y="57"/>
                      </a:lnTo>
                      <a:lnTo>
                        <a:pt x="375" y="86"/>
                      </a:lnTo>
                      <a:close/>
                    </a:path>
                  </a:pathLst>
                </a:custGeom>
                <a:solidFill>
                  <a:srgbClr val="A57742"/>
                </a:solidFill>
                <a:ln w="9525">
                  <a:noFill/>
                  <a:round/>
                  <a:headEnd/>
                  <a:tailEnd/>
                </a:ln>
              </p:spPr>
              <p:txBody>
                <a:bodyPr/>
                <a:lstStyle/>
                <a:p>
                  <a:endParaRPr lang="en-AU"/>
                </a:p>
              </p:txBody>
            </p:sp>
            <p:sp>
              <p:nvSpPr>
                <p:cNvPr id="35151" name="Freeform 167"/>
                <p:cNvSpPr>
                  <a:spLocks/>
                </p:cNvSpPr>
                <p:nvPr/>
              </p:nvSpPr>
              <p:spPr bwMode="auto">
                <a:xfrm>
                  <a:off x="3473" y="3293"/>
                  <a:ext cx="367" cy="175"/>
                </a:xfrm>
                <a:custGeom>
                  <a:avLst/>
                  <a:gdLst>
                    <a:gd name="T0" fmla="*/ 367 w 367"/>
                    <a:gd name="T1" fmla="*/ 0 h 351"/>
                    <a:gd name="T2" fmla="*/ 0 w 367"/>
                    <a:gd name="T3" fmla="*/ 0 h 351"/>
                    <a:gd name="T4" fmla="*/ 0 w 367"/>
                    <a:gd name="T5" fmla="*/ 0 h 351"/>
                    <a:gd name="T6" fmla="*/ 26 w 367"/>
                    <a:gd name="T7" fmla="*/ 0 h 351"/>
                    <a:gd name="T8" fmla="*/ 51 w 367"/>
                    <a:gd name="T9" fmla="*/ 0 h 351"/>
                    <a:gd name="T10" fmla="*/ 76 w 367"/>
                    <a:gd name="T11" fmla="*/ 0 h 351"/>
                    <a:gd name="T12" fmla="*/ 100 w 367"/>
                    <a:gd name="T13" fmla="*/ 0 h 351"/>
                    <a:gd name="T14" fmla="*/ 125 w 367"/>
                    <a:gd name="T15" fmla="*/ 0 h 351"/>
                    <a:gd name="T16" fmla="*/ 149 w 367"/>
                    <a:gd name="T17" fmla="*/ 0 h 351"/>
                    <a:gd name="T18" fmla="*/ 173 w 367"/>
                    <a:gd name="T19" fmla="*/ 0 h 351"/>
                    <a:gd name="T20" fmla="*/ 196 w 367"/>
                    <a:gd name="T21" fmla="*/ 0 h 351"/>
                    <a:gd name="T22" fmla="*/ 219 w 367"/>
                    <a:gd name="T23" fmla="*/ 0 h 351"/>
                    <a:gd name="T24" fmla="*/ 241 w 367"/>
                    <a:gd name="T25" fmla="*/ 0 h 351"/>
                    <a:gd name="T26" fmla="*/ 264 w 367"/>
                    <a:gd name="T27" fmla="*/ 0 h 351"/>
                    <a:gd name="T28" fmla="*/ 284 w 367"/>
                    <a:gd name="T29" fmla="*/ 0 h 351"/>
                    <a:gd name="T30" fmla="*/ 306 w 367"/>
                    <a:gd name="T31" fmla="*/ 0 h 351"/>
                    <a:gd name="T32" fmla="*/ 326 w 367"/>
                    <a:gd name="T33" fmla="*/ 0 h 351"/>
                    <a:gd name="T34" fmla="*/ 346 w 367"/>
                    <a:gd name="T35" fmla="*/ 0 h 351"/>
                    <a:gd name="T36" fmla="*/ 367 w 367"/>
                    <a:gd name="T37" fmla="*/ 0 h 351"/>
                    <a:gd name="T38" fmla="*/ 367 w 367"/>
                    <a:gd name="T39" fmla="*/ 0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7"/>
                    <a:gd name="T61" fmla="*/ 0 h 351"/>
                    <a:gd name="T62" fmla="*/ 367 w 367"/>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7" h="351">
                      <a:moveTo>
                        <a:pt x="367" y="85"/>
                      </a:moveTo>
                      <a:lnTo>
                        <a:pt x="0" y="351"/>
                      </a:lnTo>
                      <a:lnTo>
                        <a:pt x="0" y="0"/>
                      </a:lnTo>
                      <a:lnTo>
                        <a:pt x="26" y="7"/>
                      </a:lnTo>
                      <a:lnTo>
                        <a:pt x="51" y="12"/>
                      </a:lnTo>
                      <a:lnTo>
                        <a:pt x="76" y="16"/>
                      </a:lnTo>
                      <a:lnTo>
                        <a:pt x="100" y="21"/>
                      </a:lnTo>
                      <a:lnTo>
                        <a:pt x="125" y="26"/>
                      </a:lnTo>
                      <a:lnTo>
                        <a:pt x="149" y="31"/>
                      </a:lnTo>
                      <a:lnTo>
                        <a:pt x="173" y="34"/>
                      </a:lnTo>
                      <a:lnTo>
                        <a:pt x="196" y="39"/>
                      </a:lnTo>
                      <a:lnTo>
                        <a:pt x="219" y="43"/>
                      </a:lnTo>
                      <a:lnTo>
                        <a:pt x="241" y="46"/>
                      </a:lnTo>
                      <a:lnTo>
                        <a:pt x="264" y="47"/>
                      </a:lnTo>
                      <a:lnTo>
                        <a:pt x="284" y="51"/>
                      </a:lnTo>
                      <a:lnTo>
                        <a:pt x="306" y="52"/>
                      </a:lnTo>
                      <a:lnTo>
                        <a:pt x="326" y="54"/>
                      </a:lnTo>
                      <a:lnTo>
                        <a:pt x="346" y="56"/>
                      </a:lnTo>
                      <a:lnTo>
                        <a:pt x="367" y="56"/>
                      </a:lnTo>
                      <a:lnTo>
                        <a:pt x="367" y="85"/>
                      </a:lnTo>
                      <a:close/>
                    </a:path>
                  </a:pathLst>
                </a:custGeom>
                <a:solidFill>
                  <a:srgbClr val="B58451"/>
                </a:solidFill>
                <a:ln w="9525">
                  <a:noFill/>
                  <a:round/>
                  <a:headEnd/>
                  <a:tailEnd/>
                </a:ln>
              </p:spPr>
              <p:txBody>
                <a:bodyPr/>
                <a:lstStyle/>
                <a:p>
                  <a:endParaRPr lang="en-AU"/>
                </a:p>
              </p:txBody>
            </p:sp>
            <p:sp>
              <p:nvSpPr>
                <p:cNvPr id="35152" name="Freeform 168"/>
                <p:cNvSpPr>
                  <a:spLocks/>
                </p:cNvSpPr>
                <p:nvPr/>
              </p:nvSpPr>
              <p:spPr bwMode="auto">
                <a:xfrm>
                  <a:off x="1818" y="2688"/>
                  <a:ext cx="2460" cy="609"/>
                </a:xfrm>
                <a:custGeom>
                  <a:avLst/>
                  <a:gdLst>
                    <a:gd name="T0" fmla="*/ 2440 w 2460"/>
                    <a:gd name="T1" fmla="*/ 2 h 1216"/>
                    <a:gd name="T2" fmla="*/ 2393 w 2460"/>
                    <a:gd name="T3" fmla="*/ 2 h 1216"/>
                    <a:gd name="T4" fmla="*/ 2325 w 2460"/>
                    <a:gd name="T5" fmla="*/ 2 h 1216"/>
                    <a:gd name="T6" fmla="*/ 2234 w 2460"/>
                    <a:gd name="T7" fmla="*/ 2 h 1216"/>
                    <a:gd name="T8" fmla="*/ 2123 w 2460"/>
                    <a:gd name="T9" fmla="*/ 2 h 1216"/>
                    <a:gd name="T10" fmla="*/ 1993 w 2460"/>
                    <a:gd name="T11" fmla="*/ 2 h 1216"/>
                    <a:gd name="T12" fmla="*/ 1845 w 2460"/>
                    <a:gd name="T13" fmla="*/ 2 h 1216"/>
                    <a:gd name="T14" fmla="*/ 1681 w 2460"/>
                    <a:gd name="T15" fmla="*/ 2 h 1216"/>
                    <a:gd name="T16" fmla="*/ 1505 w 2460"/>
                    <a:gd name="T17" fmla="*/ 2 h 1216"/>
                    <a:gd name="T18" fmla="*/ 1314 w 2460"/>
                    <a:gd name="T19" fmla="*/ 2 h 1216"/>
                    <a:gd name="T20" fmla="*/ 1113 w 2460"/>
                    <a:gd name="T21" fmla="*/ 1 h 1216"/>
                    <a:gd name="T22" fmla="*/ 961 w 2460"/>
                    <a:gd name="T23" fmla="*/ 1 h 1216"/>
                    <a:gd name="T24" fmla="*/ 815 w 2460"/>
                    <a:gd name="T25" fmla="*/ 1 h 1216"/>
                    <a:gd name="T26" fmla="*/ 677 w 2460"/>
                    <a:gd name="T27" fmla="*/ 1 h 1216"/>
                    <a:gd name="T28" fmla="*/ 548 w 2460"/>
                    <a:gd name="T29" fmla="*/ 1 h 1216"/>
                    <a:gd name="T30" fmla="*/ 430 w 2460"/>
                    <a:gd name="T31" fmla="*/ 1 h 1216"/>
                    <a:gd name="T32" fmla="*/ 322 w 2460"/>
                    <a:gd name="T33" fmla="*/ 1 h 1216"/>
                    <a:gd name="T34" fmla="*/ 228 w 2460"/>
                    <a:gd name="T35" fmla="*/ 1 h 1216"/>
                    <a:gd name="T36" fmla="*/ 149 w 2460"/>
                    <a:gd name="T37" fmla="*/ 1 h 1216"/>
                    <a:gd name="T38" fmla="*/ 85 w 2460"/>
                    <a:gd name="T39" fmla="*/ 1 h 1216"/>
                    <a:gd name="T40" fmla="*/ 37 w 2460"/>
                    <a:gd name="T41" fmla="*/ 1 h 1216"/>
                    <a:gd name="T42" fmla="*/ 6 w 2460"/>
                    <a:gd name="T43" fmla="*/ 1 h 1216"/>
                    <a:gd name="T44" fmla="*/ 4 w 2460"/>
                    <a:gd name="T45" fmla="*/ 1 h 1216"/>
                    <a:gd name="T46" fmla="*/ 33 w 2460"/>
                    <a:gd name="T47" fmla="*/ 1 h 1216"/>
                    <a:gd name="T48" fmla="*/ 85 w 2460"/>
                    <a:gd name="T49" fmla="*/ 1 h 1216"/>
                    <a:gd name="T50" fmla="*/ 162 w 2460"/>
                    <a:gd name="T51" fmla="*/ 1 h 1216"/>
                    <a:gd name="T52" fmla="*/ 260 w 2460"/>
                    <a:gd name="T53" fmla="*/ 1 h 1216"/>
                    <a:gd name="T54" fmla="*/ 377 w 2460"/>
                    <a:gd name="T55" fmla="*/ 1 h 1216"/>
                    <a:gd name="T56" fmla="*/ 513 w 2460"/>
                    <a:gd name="T57" fmla="*/ 1 h 1216"/>
                    <a:gd name="T58" fmla="*/ 667 w 2460"/>
                    <a:gd name="T59" fmla="*/ 1 h 1216"/>
                    <a:gd name="T60" fmla="*/ 835 w 2460"/>
                    <a:gd name="T61" fmla="*/ 1 h 1216"/>
                    <a:gd name="T62" fmla="*/ 1017 w 2460"/>
                    <a:gd name="T63" fmla="*/ 1 h 1216"/>
                    <a:gd name="T64" fmla="*/ 1211 w 2460"/>
                    <a:gd name="T65" fmla="*/ 1 h 1216"/>
                    <a:gd name="T66" fmla="*/ 1398 w 2460"/>
                    <a:gd name="T67" fmla="*/ 1 h 1216"/>
                    <a:gd name="T68" fmla="*/ 1548 w 2460"/>
                    <a:gd name="T69" fmla="*/ 1 h 1216"/>
                    <a:gd name="T70" fmla="*/ 1692 w 2460"/>
                    <a:gd name="T71" fmla="*/ 1 h 1216"/>
                    <a:gd name="T72" fmla="*/ 1826 w 2460"/>
                    <a:gd name="T73" fmla="*/ 1 h 1216"/>
                    <a:gd name="T74" fmla="*/ 1952 w 2460"/>
                    <a:gd name="T75" fmla="*/ 1 h 1216"/>
                    <a:gd name="T76" fmla="*/ 2066 w 2460"/>
                    <a:gd name="T77" fmla="*/ 1 h 1216"/>
                    <a:gd name="T78" fmla="*/ 2169 w 2460"/>
                    <a:gd name="T79" fmla="*/ 1 h 1216"/>
                    <a:gd name="T80" fmla="*/ 2259 w 2460"/>
                    <a:gd name="T81" fmla="*/ 1 h 1216"/>
                    <a:gd name="T82" fmla="*/ 2334 w 2460"/>
                    <a:gd name="T83" fmla="*/ 1 h 1216"/>
                    <a:gd name="T84" fmla="*/ 2392 w 2460"/>
                    <a:gd name="T85" fmla="*/ 1 h 1216"/>
                    <a:gd name="T86" fmla="*/ 2434 w 2460"/>
                    <a:gd name="T87" fmla="*/ 1 h 1216"/>
                    <a:gd name="T88" fmla="*/ 2460 w 2460"/>
                    <a:gd name="T89" fmla="*/ 2 h 12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60"/>
                    <a:gd name="T136" fmla="*/ 0 h 1216"/>
                    <a:gd name="T137" fmla="*/ 2460 w 2460"/>
                    <a:gd name="T138" fmla="*/ 1216 h 12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60" h="1216">
                      <a:moveTo>
                        <a:pt x="2456" y="1097"/>
                      </a:moveTo>
                      <a:lnTo>
                        <a:pt x="2448" y="1114"/>
                      </a:lnTo>
                      <a:lnTo>
                        <a:pt x="2440" y="1128"/>
                      </a:lnTo>
                      <a:lnTo>
                        <a:pt x="2427" y="1143"/>
                      </a:lnTo>
                      <a:lnTo>
                        <a:pt x="2412" y="1154"/>
                      </a:lnTo>
                      <a:lnTo>
                        <a:pt x="2393" y="1167"/>
                      </a:lnTo>
                      <a:lnTo>
                        <a:pt x="2373" y="1177"/>
                      </a:lnTo>
                      <a:lnTo>
                        <a:pt x="2350" y="1187"/>
                      </a:lnTo>
                      <a:lnTo>
                        <a:pt x="2325" y="1195"/>
                      </a:lnTo>
                      <a:lnTo>
                        <a:pt x="2298" y="1202"/>
                      </a:lnTo>
                      <a:lnTo>
                        <a:pt x="2268" y="1207"/>
                      </a:lnTo>
                      <a:lnTo>
                        <a:pt x="2234" y="1211"/>
                      </a:lnTo>
                      <a:lnTo>
                        <a:pt x="2200" y="1215"/>
                      </a:lnTo>
                      <a:lnTo>
                        <a:pt x="2162" y="1216"/>
                      </a:lnTo>
                      <a:lnTo>
                        <a:pt x="2123" y="1216"/>
                      </a:lnTo>
                      <a:lnTo>
                        <a:pt x="2082" y="1216"/>
                      </a:lnTo>
                      <a:lnTo>
                        <a:pt x="2039" y="1213"/>
                      </a:lnTo>
                      <a:lnTo>
                        <a:pt x="1993" y="1210"/>
                      </a:lnTo>
                      <a:lnTo>
                        <a:pt x="1945" y="1205"/>
                      </a:lnTo>
                      <a:lnTo>
                        <a:pt x="1896" y="1198"/>
                      </a:lnTo>
                      <a:lnTo>
                        <a:pt x="1845" y="1190"/>
                      </a:lnTo>
                      <a:lnTo>
                        <a:pt x="1793" y="1182"/>
                      </a:lnTo>
                      <a:lnTo>
                        <a:pt x="1738" y="1171"/>
                      </a:lnTo>
                      <a:lnTo>
                        <a:pt x="1681" y="1158"/>
                      </a:lnTo>
                      <a:lnTo>
                        <a:pt x="1624" y="1145"/>
                      </a:lnTo>
                      <a:lnTo>
                        <a:pt x="1564" y="1128"/>
                      </a:lnTo>
                      <a:lnTo>
                        <a:pt x="1505" y="1112"/>
                      </a:lnTo>
                      <a:lnTo>
                        <a:pt x="1443" y="1094"/>
                      </a:lnTo>
                      <a:lnTo>
                        <a:pt x="1379" y="1073"/>
                      </a:lnTo>
                      <a:lnTo>
                        <a:pt x="1314" y="1052"/>
                      </a:lnTo>
                      <a:lnTo>
                        <a:pt x="1249" y="1029"/>
                      </a:lnTo>
                      <a:lnTo>
                        <a:pt x="1181" y="1003"/>
                      </a:lnTo>
                      <a:lnTo>
                        <a:pt x="1113" y="977"/>
                      </a:lnTo>
                      <a:lnTo>
                        <a:pt x="1061" y="955"/>
                      </a:lnTo>
                      <a:lnTo>
                        <a:pt x="1010" y="934"/>
                      </a:lnTo>
                      <a:lnTo>
                        <a:pt x="961" y="913"/>
                      </a:lnTo>
                      <a:lnTo>
                        <a:pt x="911" y="890"/>
                      </a:lnTo>
                      <a:lnTo>
                        <a:pt x="862" y="867"/>
                      </a:lnTo>
                      <a:lnTo>
                        <a:pt x="815" y="844"/>
                      </a:lnTo>
                      <a:lnTo>
                        <a:pt x="768" y="822"/>
                      </a:lnTo>
                      <a:lnTo>
                        <a:pt x="722" y="797"/>
                      </a:lnTo>
                      <a:lnTo>
                        <a:pt x="677" y="773"/>
                      </a:lnTo>
                      <a:lnTo>
                        <a:pt x="632" y="750"/>
                      </a:lnTo>
                      <a:lnTo>
                        <a:pt x="590" y="725"/>
                      </a:lnTo>
                      <a:lnTo>
                        <a:pt x="548" y="701"/>
                      </a:lnTo>
                      <a:lnTo>
                        <a:pt x="508" y="676"/>
                      </a:lnTo>
                      <a:lnTo>
                        <a:pt x="467" y="650"/>
                      </a:lnTo>
                      <a:lnTo>
                        <a:pt x="430" y="626"/>
                      </a:lnTo>
                      <a:lnTo>
                        <a:pt x="393" y="601"/>
                      </a:lnTo>
                      <a:lnTo>
                        <a:pt x="357" y="577"/>
                      </a:lnTo>
                      <a:lnTo>
                        <a:pt x="322" y="553"/>
                      </a:lnTo>
                      <a:lnTo>
                        <a:pt x="291" y="526"/>
                      </a:lnTo>
                      <a:lnTo>
                        <a:pt x="259" y="502"/>
                      </a:lnTo>
                      <a:lnTo>
                        <a:pt x="228" y="477"/>
                      </a:lnTo>
                      <a:lnTo>
                        <a:pt x="201" y="453"/>
                      </a:lnTo>
                      <a:lnTo>
                        <a:pt x="173" y="430"/>
                      </a:lnTo>
                      <a:lnTo>
                        <a:pt x="149" y="406"/>
                      </a:lnTo>
                      <a:lnTo>
                        <a:pt x="126" y="381"/>
                      </a:lnTo>
                      <a:lnTo>
                        <a:pt x="104" y="358"/>
                      </a:lnTo>
                      <a:lnTo>
                        <a:pt x="85" y="336"/>
                      </a:lnTo>
                      <a:lnTo>
                        <a:pt x="68" y="313"/>
                      </a:lnTo>
                      <a:lnTo>
                        <a:pt x="52" y="290"/>
                      </a:lnTo>
                      <a:lnTo>
                        <a:pt x="37" y="269"/>
                      </a:lnTo>
                      <a:lnTo>
                        <a:pt x="26" y="248"/>
                      </a:lnTo>
                      <a:lnTo>
                        <a:pt x="16" y="226"/>
                      </a:lnTo>
                      <a:lnTo>
                        <a:pt x="6" y="197"/>
                      </a:lnTo>
                      <a:lnTo>
                        <a:pt x="0" y="169"/>
                      </a:lnTo>
                      <a:lnTo>
                        <a:pt x="0" y="143"/>
                      </a:lnTo>
                      <a:lnTo>
                        <a:pt x="4" y="120"/>
                      </a:lnTo>
                      <a:lnTo>
                        <a:pt x="11" y="104"/>
                      </a:lnTo>
                      <a:lnTo>
                        <a:pt x="20" y="89"/>
                      </a:lnTo>
                      <a:lnTo>
                        <a:pt x="33" y="75"/>
                      </a:lnTo>
                      <a:lnTo>
                        <a:pt x="47" y="62"/>
                      </a:lnTo>
                      <a:lnTo>
                        <a:pt x="65" y="50"/>
                      </a:lnTo>
                      <a:lnTo>
                        <a:pt x="85" y="40"/>
                      </a:lnTo>
                      <a:lnTo>
                        <a:pt x="108" y="31"/>
                      </a:lnTo>
                      <a:lnTo>
                        <a:pt x="134" y="22"/>
                      </a:lnTo>
                      <a:lnTo>
                        <a:pt x="162" y="16"/>
                      </a:lnTo>
                      <a:lnTo>
                        <a:pt x="192" y="9"/>
                      </a:lnTo>
                      <a:lnTo>
                        <a:pt x="224" y="5"/>
                      </a:lnTo>
                      <a:lnTo>
                        <a:pt x="260" y="3"/>
                      </a:lnTo>
                      <a:lnTo>
                        <a:pt x="296" y="0"/>
                      </a:lnTo>
                      <a:lnTo>
                        <a:pt x="335" y="0"/>
                      </a:lnTo>
                      <a:lnTo>
                        <a:pt x="377" y="1"/>
                      </a:lnTo>
                      <a:lnTo>
                        <a:pt x="421" y="3"/>
                      </a:lnTo>
                      <a:lnTo>
                        <a:pt x="466" y="6"/>
                      </a:lnTo>
                      <a:lnTo>
                        <a:pt x="513" y="11"/>
                      </a:lnTo>
                      <a:lnTo>
                        <a:pt x="563" y="18"/>
                      </a:lnTo>
                      <a:lnTo>
                        <a:pt x="613" y="26"/>
                      </a:lnTo>
                      <a:lnTo>
                        <a:pt x="667" y="35"/>
                      </a:lnTo>
                      <a:lnTo>
                        <a:pt x="720" y="47"/>
                      </a:lnTo>
                      <a:lnTo>
                        <a:pt x="777" y="58"/>
                      </a:lnTo>
                      <a:lnTo>
                        <a:pt x="835" y="73"/>
                      </a:lnTo>
                      <a:lnTo>
                        <a:pt x="894" y="88"/>
                      </a:lnTo>
                      <a:lnTo>
                        <a:pt x="955" y="104"/>
                      </a:lnTo>
                      <a:lnTo>
                        <a:pt x="1017" y="124"/>
                      </a:lnTo>
                      <a:lnTo>
                        <a:pt x="1079" y="143"/>
                      </a:lnTo>
                      <a:lnTo>
                        <a:pt x="1144" y="164"/>
                      </a:lnTo>
                      <a:lnTo>
                        <a:pt x="1211" y="187"/>
                      </a:lnTo>
                      <a:lnTo>
                        <a:pt x="1278" y="213"/>
                      </a:lnTo>
                      <a:lnTo>
                        <a:pt x="1346" y="239"/>
                      </a:lnTo>
                      <a:lnTo>
                        <a:pt x="1398" y="261"/>
                      </a:lnTo>
                      <a:lnTo>
                        <a:pt x="1448" y="282"/>
                      </a:lnTo>
                      <a:lnTo>
                        <a:pt x="1498" y="303"/>
                      </a:lnTo>
                      <a:lnTo>
                        <a:pt x="1548" y="326"/>
                      </a:lnTo>
                      <a:lnTo>
                        <a:pt x="1596" y="349"/>
                      </a:lnTo>
                      <a:lnTo>
                        <a:pt x="1644" y="371"/>
                      </a:lnTo>
                      <a:lnTo>
                        <a:pt x="1692" y="394"/>
                      </a:lnTo>
                      <a:lnTo>
                        <a:pt x="1738" y="419"/>
                      </a:lnTo>
                      <a:lnTo>
                        <a:pt x="1783" y="442"/>
                      </a:lnTo>
                      <a:lnTo>
                        <a:pt x="1826" y="466"/>
                      </a:lnTo>
                      <a:lnTo>
                        <a:pt x="1870" y="491"/>
                      </a:lnTo>
                      <a:lnTo>
                        <a:pt x="1912" y="515"/>
                      </a:lnTo>
                      <a:lnTo>
                        <a:pt x="1952" y="539"/>
                      </a:lnTo>
                      <a:lnTo>
                        <a:pt x="1991" y="564"/>
                      </a:lnTo>
                      <a:lnTo>
                        <a:pt x="2030" y="590"/>
                      </a:lnTo>
                      <a:lnTo>
                        <a:pt x="2066" y="614"/>
                      </a:lnTo>
                      <a:lnTo>
                        <a:pt x="2103" y="639"/>
                      </a:lnTo>
                      <a:lnTo>
                        <a:pt x="2137" y="663"/>
                      </a:lnTo>
                      <a:lnTo>
                        <a:pt x="2169" y="688"/>
                      </a:lnTo>
                      <a:lnTo>
                        <a:pt x="2201" y="714"/>
                      </a:lnTo>
                      <a:lnTo>
                        <a:pt x="2231" y="738"/>
                      </a:lnTo>
                      <a:lnTo>
                        <a:pt x="2259" y="763"/>
                      </a:lnTo>
                      <a:lnTo>
                        <a:pt x="2285" y="786"/>
                      </a:lnTo>
                      <a:lnTo>
                        <a:pt x="2311" y="810"/>
                      </a:lnTo>
                      <a:lnTo>
                        <a:pt x="2334" y="835"/>
                      </a:lnTo>
                      <a:lnTo>
                        <a:pt x="2356" y="857"/>
                      </a:lnTo>
                      <a:lnTo>
                        <a:pt x="2375" y="880"/>
                      </a:lnTo>
                      <a:lnTo>
                        <a:pt x="2392" y="903"/>
                      </a:lnTo>
                      <a:lnTo>
                        <a:pt x="2408" y="926"/>
                      </a:lnTo>
                      <a:lnTo>
                        <a:pt x="2422" y="949"/>
                      </a:lnTo>
                      <a:lnTo>
                        <a:pt x="2434" y="970"/>
                      </a:lnTo>
                      <a:lnTo>
                        <a:pt x="2444" y="991"/>
                      </a:lnTo>
                      <a:lnTo>
                        <a:pt x="2454" y="1021"/>
                      </a:lnTo>
                      <a:lnTo>
                        <a:pt x="2460" y="1048"/>
                      </a:lnTo>
                      <a:lnTo>
                        <a:pt x="2460" y="1074"/>
                      </a:lnTo>
                      <a:lnTo>
                        <a:pt x="2456" y="1097"/>
                      </a:lnTo>
                      <a:close/>
                    </a:path>
                  </a:pathLst>
                </a:custGeom>
                <a:solidFill>
                  <a:srgbClr val="420700"/>
                </a:solidFill>
                <a:ln w="9525">
                  <a:noFill/>
                  <a:round/>
                  <a:headEnd/>
                  <a:tailEnd/>
                </a:ln>
              </p:spPr>
              <p:txBody>
                <a:bodyPr/>
                <a:lstStyle/>
                <a:p>
                  <a:endParaRPr lang="en-AU"/>
                </a:p>
              </p:txBody>
            </p:sp>
            <p:sp>
              <p:nvSpPr>
                <p:cNvPr id="35153" name="Freeform 169"/>
                <p:cNvSpPr>
                  <a:spLocks/>
                </p:cNvSpPr>
                <p:nvPr/>
              </p:nvSpPr>
              <p:spPr bwMode="auto">
                <a:xfrm>
                  <a:off x="1822" y="2690"/>
                  <a:ext cx="2444" cy="604"/>
                </a:xfrm>
                <a:custGeom>
                  <a:avLst/>
                  <a:gdLst>
                    <a:gd name="T0" fmla="*/ 2424 w 2444"/>
                    <a:gd name="T1" fmla="*/ 1 h 1208"/>
                    <a:gd name="T2" fmla="*/ 2379 w 2444"/>
                    <a:gd name="T3" fmla="*/ 1 h 1208"/>
                    <a:gd name="T4" fmla="*/ 2310 w 2444"/>
                    <a:gd name="T5" fmla="*/ 1 h 1208"/>
                    <a:gd name="T6" fmla="*/ 2220 w 2444"/>
                    <a:gd name="T7" fmla="*/ 1 h 1208"/>
                    <a:gd name="T8" fmla="*/ 2109 w 2444"/>
                    <a:gd name="T9" fmla="*/ 1 h 1208"/>
                    <a:gd name="T10" fmla="*/ 1980 w 2444"/>
                    <a:gd name="T11" fmla="*/ 1 h 1208"/>
                    <a:gd name="T12" fmla="*/ 1832 w 2444"/>
                    <a:gd name="T13" fmla="*/ 1 h 1208"/>
                    <a:gd name="T14" fmla="*/ 1670 w 2444"/>
                    <a:gd name="T15" fmla="*/ 1 h 1208"/>
                    <a:gd name="T16" fmla="*/ 1495 w 2444"/>
                    <a:gd name="T17" fmla="*/ 1 h 1208"/>
                    <a:gd name="T18" fmla="*/ 1305 w 2444"/>
                    <a:gd name="T19" fmla="*/ 1 h 1208"/>
                    <a:gd name="T20" fmla="*/ 1106 w 2444"/>
                    <a:gd name="T21" fmla="*/ 1 h 1208"/>
                    <a:gd name="T22" fmla="*/ 955 w 2444"/>
                    <a:gd name="T23" fmla="*/ 1 h 1208"/>
                    <a:gd name="T24" fmla="*/ 811 w 2444"/>
                    <a:gd name="T25" fmla="*/ 1 h 1208"/>
                    <a:gd name="T26" fmla="*/ 673 w 2444"/>
                    <a:gd name="T27" fmla="*/ 1 h 1208"/>
                    <a:gd name="T28" fmla="*/ 546 w 2444"/>
                    <a:gd name="T29" fmla="*/ 1 h 1208"/>
                    <a:gd name="T30" fmla="*/ 427 w 2444"/>
                    <a:gd name="T31" fmla="*/ 1 h 1208"/>
                    <a:gd name="T32" fmla="*/ 321 w 2444"/>
                    <a:gd name="T33" fmla="*/ 1 h 1208"/>
                    <a:gd name="T34" fmla="*/ 229 w 2444"/>
                    <a:gd name="T35" fmla="*/ 1 h 1208"/>
                    <a:gd name="T36" fmla="*/ 149 w 2444"/>
                    <a:gd name="T37" fmla="*/ 1 h 1208"/>
                    <a:gd name="T38" fmla="*/ 85 w 2444"/>
                    <a:gd name="T39" fmla="*/ 1 h 1208"/>
                    <a:gd name="T40" fmla="*/ 38 w 2444"/>
                    <a:gd name="T41" fmla="*/ 1 h 1208"/>
                    <a:gd name="T42" fmla="*/ 6 w 2444"/>
                    <a:gd name="T43" fmla="*/ 1 h 1208"/>
                    <a:gd name="T44" fmla="*/ 4 w 2444"/>
                    <a:gd name="T45" fmla="*/ 1 h 1208"/>
                    <a:gd name="T46" fmla="*/ 33 w 2444"/>
                    <a:gd name="T47" fmla="*/ 1 h 1208"/>
                    <a:gd name="T48" fmla="*/ 85 w 2444"/>
                    <a:gd name="T49" fmla="*/ 1 h 1208"/>
                    <a:gd name="T50" fmla="*/ 162 w 2444"/>
                    <a:gd name="T51" fmla="*/ 1 h 1208"/>
                    <a:gd name="T52" fmla="*/ 259 w 2444"/>
                    <a:gd name="T53" fmla="*/ 1 h 1208"/>
                    <a:gd name="T54" fmla="*/ 376 w 2444"/>
                    <a:gd name="T55" fmla="*/ 0 h 1208"/>
                    <a:gd name="T56" fmla="*/ 511 w 2444"/>
                    <a:gd name="T57" fmla="*/ 1 h 1208"/>
                    <a:gd name="T58" fmla="*/ 663 w 2444"/>
                    <a:gd name="T59" fmla="*/ 1 h 1208"/>
                    <a:gd name="T60" fmla="*/ 829 w 2444"/>
                    <a:gd name="T61" fmla="*/ 1 h 1208"/>
                    <a:gd name="T62" fmla="*/ 1010 w 2444"/>
                    <a:gd name="T63" fmla="*/ 1 h 1208"/>
                    <a:gd name="T64" fmla="*/ 1203 w 2444"/>
                    <a:gd name="T65" fmla="*/ 1 h 1208"/>
                    <a:gd name="T66" fmla="*/ 1388 w 2444"/>
                    <a:gd name="T67" fmla="*/ 1 h 1208"/>
                    <a:gd name="T68" fmla="*/ 1538 w 2444"/>
                    <a:gd name="T69" fmla="*/ 1 h 1208"/>
                    <a:gd name="T70" fmla="*/ 1680 w 2444"/>
                    <a:gd name="T71" fmla="*/ 1 h 1208"/>
                    <a:gd name="T72" fmla="*/ 1815 w 2444"/>
                    <a:gd name="T73" fmla="*/ 1 h 1208"/>
                    <a:gd name="T74" fmla="*/ 1939 w 2444"/>
                    <a:gd name="T75" fmla="*/ 1 h 1208"/>
                    <a:gd name="T76" fmla="*/ 2054 w 2444"/>
                    <a:gd name="T77" fmla="*/ 1 h 1208"/>
                    <a:gd name="T78" fmla="*/ 2155 w 2444"/>
                    <a:gd name="T79" fmla="*/ 1 h 1208"/>
                    <a:gd name="T80" fmla="*/ 2245 w 2444"/>
                    <a:gd name="T81" fmla="*/ 1 h 1208"/>
                    <a:gd name="T82" fmla="*/ 2319 w 2444"/>
                    <a:gd name="T83" fmla="*/ 1 h 1208"/>
                    <a:gd name="T84" fmla="*/ 2376 w 2444"/>
                    <a:gd name="T85" fmla="*/ 1 h 1208"/>
                    <a:gd name="T86" fmla="*/ 2418 w 2444"/>
                    <a:gd name="T87" fmla="*/ 1 h 1208"/>
                    <a:gd name="T88" fmla="*/ 2443 w 2444"/>
                    <a:gd name="T89" fmla="*/ 1 h 1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44"/>
                    <a:gd name="T136" fmla="*/ 0 h 1208"/>
                    <a:gd name="T137" fmla="*/ 2444 w 2444"/>
                    <a:gd name="T138" fmla="*/ 1208 h 1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44" h="1208">
                      <a:moveTo>
                        <a:pt x="2440" y="1089"/>
                      </a:moveTo>
                      <a:lnTo>
                        <a:pt x="2433" y="1106"/>
                      </a:lnTo>
                      <a:lnTo>
                        <a:pt x="2424" y="1120"/>
                      </a:lnTo>
                      <a:lnTo>
                        <a:pt x="2411" y="1133"/>
                      </a:lnTo>
                      <a:lnTo>
                        <a:pt x="2397" y="1146"/>
                      </a:lnTo>
                      <a:lnTo>
                        <a:pt x="2379" y="1158"/>
                      </a:lnTo>
                      <a:lnTo>
                        <a:pt x="2359" y="1169"/>
                      </a:lnTo>
                      <a:lnTo>
                        <a:pt x="2336" y="1177"/>
                      </a:lnTo>
                      <a:lnTo>
                        <a:pt x="2310" y="1186"/>
                      </a:lnTo>
                      <a:lnTo>
                        <a:pt x="2282" y="1192"/>
                      </a:lnTo>
                      <a:lnTo>
                        <a:pt x="2252" y="1199"/>
                      </a:lnTo>
                      <a:lnTo>
                        <a:pt x="2220" y="1202"/>
                      </a:lnTo>
                      <a:lnTo>
                        <a:pt x="2185" y="1205"/>
                      </a:lnTo>
                      <a:lnTo>
                        <a:pt x="2148" y="1207"/>
                      </a:lnTo>
                      <a:lnTo>
                        <a:pt x="2109" y="1208"/>
                      </a:lnTo>
                      <a:lnTo>
                        <a:pt x="2068" y="1207"/>
                      </a:lnTo>
                      <a:lnTo>
                        <a:pt x="2025" y="1205"/>
                      </a:lnTo>
                      <a:lnTo>
                        <a:pt x="1980" y="1200"/>
                      </a:lnTo>
                      <a:lnTo>
                        <a:pt x="1932" y="1195"/>
                      </a:lnTo>
                      <a:lnTo>
                        <a:pt x="1884" y="1189"/>
                      </a:lnTo>
                      <a:lnTo>
                        <a:pt x="1832" y="1182"/>
                      </a:lnTo>
                      <a:lnTo>
                        <a:pt x="1780" y="1173"/>
                      </a:lnTo>
                      <a:lnTo>
                        <a:pt x="1727" y="1161"/>
                      </a:lnTo>
                      <a:lnTo>
                        <a:pt x="1670" y="1150"/>
                      </a:lnTo>
                      <a:lnTo>
                        <a:pt x="1614" y="1135"/>
                      </a:lnTo>
                      <a:lnTo>
                        <a:pt x="1554" y="1120"/>
                      </a:lnTo>
                      <a:lnTo>
                        <a:pt x="1495" y="1104"/>
                      </a:lnTo>
                      <a:lnTo>
                        <a:pt x="1433" y="1084"/>
                      </a:lnTo>
                      <a:lnTo>
                        <a:pt x="1369" y="1065"/>
                      </a:lnTo>
                      <a:lnTo>
                        <a:pt x="1305" y="1044"/>
                      </a:lnTo>
                      <a:lnTo>
                        <a:pt x="1240" y="1021"/>
                      </a:lnTo>
                      <a:lnTo>
                        <a:pt x="1174" y="995"/>
                      </a:lnTo>
                      <a:lnTo>
                        <a:pt x="1106" y="969"/>
                      </a:lnTo>
                      <a:lnTo>
                        <a:pt x="1055" y="947"/>
                      </a:lnTo>
                      <a:lnTo>
                        <a:pt x="1004" y="926"/>
                      </a:lnTo>
                      <a:lnTo>
                        <a:pt x="955" y="905"/>
                      </a:lnTo>
                      <a:lnTo>
                        <a:pt x="906" y="882"/>
                      </a:lnTo>
                      <a:lnTo>
                        <a:pt x="857" y="861"/>
                      </a:lnTo>
                      <a:lnTo>
                        <a:pt x="811" y="838"/>
                      </a:lnTo>
                      <a:lnTo>
                        <a:pt x="764" y="814"/>
                      </a:lnTo>
                      <a:lnTo>
                        <a:pt x="718" y="791"/>
                      </a:lnTo>
                      <a:lnTo>
                        <a:pt x="673" y="768"/>
                      </a:lnTo>
                      <a:lnTo>
                        <a:pt x="630" y="744"/>
                      </a:lnTo>
                      <a:lnTo>
                        <a:pt x="586" y="719"/>
                      </a:lnTo>
                      <a:lnTo>
                        <a:pt x="546" y="695"/>
                      </a:lnTo>
                      <a:lnTo>
                        <a:pt x="505" y="670"/>
                      </a:lnTo>
                      <a:lnTo>
                        <a:pt x="466" y="646"/>
                      </a:lnTo>
                      <a:lnTo>
                        <a:pt x="427" y="621"/>
                      </a:lnTo>
                      <a:lnTo>
                        <a:pt x="391" y="597"/>
                      </a:lnTo>
                      <a:lnTo>
                        <a:pt x="356" y="572"/>
                      </a:lnTo>
                      <a:lnTo>
                        <a:pt x="321" y="548"/>
                      </a:lnTo>
                      <a:lnTo>
                        <a:pt x="290" y="523"/>
                      </a:lnTo>
                      <a:lnTo>
                        <a:pt x="258" y="499"/>
                      </a:lnTo>
                      <a:lnTo>
                        <a:pt x="229" y="474"/>
                      </a:lnTo>
                      <a:lnTo>
                        <a:pt x="200" y="450"/>
                      </a:lnTo>
                      <a:lnTo>
                        <a:pt x="174" y="426"/>
                      </a:lnTo>
                      <a:lnTo>
                        <a:pt x="149" y="403"/>
                      </a:lnTo>
                      <a:lnTo>
                        <a:pt x="126" y="378"/>
                      </a:lnTo>
                      <a:lnTo>
                        <a:pt x="104" y="355"/>
                      </a:lnTo>
                      <a:lnTo>
                        <a:pt x="85" y="333"/>
                      </a:lnTo>
                      <a:lnTo>
                        <a:pt x="68" y="310"/>
                      </a:lnTo>
                      <a:lnTo>
                        <a:pt x="52" y="287"/>
                      </a:lnTo>
                      <a:lnTo>
                        <a:pt x="38" y="266"/>
                      </a:lnTo>
                      <a:lnTo>
                        <a:pt x="26" y="245"/>
                      </a:lnTo>
                      <a:lnTo>
                        <a:pt x="16" y="223"/>
                      </a:lnTo>
                      <a:lnTo>
                        <a:pt x="6" y="194"/>
                      </a:lnTo>
                      <a:lnTo>
                        <a:pt x="0" y="168"/>
                      </a:lnTo>
                      <a:lnTo>
                        <a:pt x="0" y="142"/>
                      </a:lnTo>
                      <a:lnTo>
                        <a:pt x="4" y="119"/>
                      </a:lnTo>
                      <a:lnTo>
                        <a:pt x="12" y="103"/>
                      </a:lnTo>
                      <a:lnTo>
                        <a:pt x="20" y="88"/>
                      </a:lnTo>
                      <a:lnTo>
                        <a:pt x="33" y="73"/>
                      </a:lnTo>
                      <a:lnTo>
                        <a:pt x="48" y="60"/>
                      </a:lnTo>
                      <a:lnTo>
                        <a:pt x="65" y="49"/>
                      </a:lnTo>
                      <a:lnTo>
                        <a:pt x="85" y="39"/>
                      </a:lnTo>
                      <a:lnTo>
                        <a:pt x="109" y="29"/>
                      </a:lnTo>
                      <a:lnTo>
                        <a:pt x="135" y="21"/>
                      </a:lnTo>
                      <a:lnTo>
                        <a:pt x="162" y="15"/>
                      </a:lnTo>
                      <a:lnTo>
                        <a:pt x="193" y="10"/>
                      </a:lnTo>
                      <a:lnTo>
                        <a:pt x="224" y="5"/>
                      </a:lnTo>
                      <a:lnTo>
                        <a:pt x="259" y="2"/>
                      </a:lnTo>
                      <a:lnTo>
                        <a:pt x="295" y="0"/>
                      </a:lnTo>
                      <a:lnTo>
                        <a:pt x="334" y="0"/>
                      </a:lnTo>
                      <a:lnTo>
                        <a:pt x="376" y="0"/>
                      </a:lnTo>
                      <a:lnTo>
                        <a:pt x="420" y="2"/>
                      </a:lnTo>
                      <a:lnTo>
                        <a:pt x="465" y="6"/>
                      </a:lnTo>
                      <a:lnTo>
                        <a:pt x="511" y="11"/>
                      </a:lnTo>
                      <a:lnTo>
                        <a:pt x="560" y="18"/>
                      </a:lnTo>
                      <a:lnTo>
                        <a:pt x="611" y="24"/>
                      </a:lnTo>
                      <a:lnTo>
                        <a:pt x="663" y="34"/>
                      </a:lnTo>
                      <a:lnTo>
                        <a:pt x="716" y="46"/>
                      </a:lnTo>
                      <a:lnTo>
                        <a:pt x="773" y="57"/>
                      </a:lnTo>
                      <a:lnTo>
                        <a:pt x="829" y="72"/>
                      </a:lnTo>
                      <a:lnTo>
                        <a:pt x="889" y="86"/>
                      </a:lnTo>
                      <a:lnTo>
                        <a:pt x="949" y="103"/>
                      </a:lnTo>
                      <a:lnTo>
                        <a:pt x="1010" y="122"/>
                      </a:lnTo>
                      <a:lnTo>
                        <a:pt x="1074" y="142"/>
                      </a:lnTo>
                      <a:lnTo>
                        <a:pt x="1138" y="163"/>
                      </a:lnTo>
                      <a:lnTo>
                        <a:pt x="1203" y="186"/>
                      </a:lnTo>
                      <a:lnTo>
                        <a:pt x="1269" y="212"/>
                      </a:lnTo>
                      <a:lnTo>
                        <a:pt x="1337" y="238"/>
                      </a:lnTo>
                      <a:lnTo>
                        <a:pt x="1388" y="259"/>
                      </a:lnTo>
                      <a:lnTo>
                        <a:pt x="1439" y="280"/>
                      </a:lnTo>
                      <a:lnTo>
                        <a:pt x="1489" y="302"/>
                      </a:lnTo>
                      <a:lnTo>
                        <a:pt x="1538" y="323"/>
                      </a:lnTo>
                      <a:lnTo>
                        <a:pt x="1586" y="346"/>
                      </a:lnTo>
                      <a:lnTo>
                        <a:pt x="1634" y="368"/>
                      </a:lnTo>
                      <a:lnTo>
                        <a:pt x="1680" y="391"/>
                      </a:lnTo>
                      <a:lnTo>
                        <a:pt x="1727" y="414"/>
                      </a:lnTo>
                      <a:lnTo>
                        <a:pt x="1770" y="439"/>
                      </a:lnTo>
                      <a:lnTo>
                        <a:pt x="1815" y="463"/>
                      </a:lnTo>
                      <a:lnTo>
                        <a:pt x="1857" y="486"/>
                      </a:lnTo>
                      <a:lnTo>
                        <a:pt x="1899" y="510"/>
                      </a:lnTo>
                      <a:lnTo>
                        <a:pt x="1939" y="535"/>
                      </a:lnTo>
                      <a:lnTo>
                        <a:pt x="1978" y="559"/>
                      </a:lnTo>
                      <a:lnTo>
                        <a:pt x="2016" y="584"/>
                      </a:lnTo>
                      <a:lnTo>
                        <a:pt x="2054" y="608"/>
                      </a:lnTo>
                      <a:lnTo>
                        <a:pt x="2088" y="633"/>
                      </a:lnTo>
                      <a:lnTo>
                        <a:pt x="2123" y="659"/>
                      </a:lnTo>
                      <a:lnTo>
                        <a:pt x="2155" y="683"/>
                      </a:lnTo>
                      <a:lnTo>
                        <a:pt x="2187" y="708"/>
                      </a:lnTo>
                      <a:lnTo>
                        <a:pt x="2216" y="732"/>
                      </a:lnTo>
                      <a:lnTo>
                        <a:pt x="2245" y="757"/>
                      </a:lnTo>
                      <a:lnTo>
                        <a:pt x="2271" y="779"/>
                      </a:lnTo>
                      <a:lnTo>
                        <a:pt x="2295" y="804"/>
                      </a:lnTo>
                      <a:lnTo>
                        <a:pt x="2319" y="827"/>
                      </a:lnTo>
                      <a:lnTo>
                        <a:pt x="2340" y="851"/>
                      </a:lnTo>
                      <a:lnTo>
                        <a:pt x="2359" y="874"/>
                      </a:lnTo>
                      <a:lnTo>
                        <a:pt x="2376" y="897"/>
                      </a:lnTo>
                      <a:lnTo>
                        <a:pt x="2392" y="918"/>
                      </a:lnTo>
                      <a:lnTo>
                        <a:pt x="2407" y="941"/>
                      </a:lnTo>
                      <a:lnTo>
                        <a:pt x="2418" y="962"/>
                      </a:lnTo>
                      <a:lnTo>
                        <a:pt x="2429" y="983"/>
                      </a:lnTo>
                      <a:lnTo>
                        <a:pt x="2439" y="1013"/>
                      </a:lnTo>
                      <a:lnTo>
                        <a:pt x="2443" y="1039"/>
                      </a:lnTo>
                      <a:lnTo>
                        <a:pt x="2444" y="1065"/>
                      </a:lnTo>
                      <a:lnTo>
                        <a:pt x="2440" y="1089"/>
                      </a:lnTo>
                      <a:close/>
                    </a:path>
                  </a:pathLst>
                </a:custGeom>
                <a:solidFill>
                  <a:srgbClr val="4C1400"/>
                </a:solidFill>
                <a:ln w="9525">
                  <a:noFill/>
                  <a:round/>
                  <a:headEnd/>
                  <a:tailEnd/>
                </a:ln>
              </p:spPr>
              <p:txBody>
                <a:bodyPr/>
                <a:lstStyle/>
                <a:p>
                  <a:endParaRPr lang="en-AU"/>
                </a:p>
              </p:txBody>
            </p:sp>
            <p:sp>
              <p:nvSpPr>
                <p:cNvPr id="35154" name="Freeform 170"/>
                <p:cNvSpPr>
                  <a:spLocks/>
                </p:cNvSpPr>
                <p:nvPr/>
              </p:nvSpPr>
              <p:spPr bwMode="auto">
                <a:xfrm>
                  <a:off x="1828" y="2691"/>
                  <a:ext cx="2425" cy="599"/>
                </a:xfrm>
                <a:custGeom>
                  <a:avLst/>
                  <a:gdLst>
                    <a:gd name="T0" fmla="*/ 2405 w 2425"/>
                    <a:gd name="T1" fmla="*/ 1 h 1198"/>
                    <a:gd name="T2" fmla="*/ 2360 w 2425"/>
                    <a:gd name="T3" fmla="*/ 1 h 1198"/>
                    <a:gd name="T4" fmla="*/ 2292 w 2425"/>
                    <a:gd name="T5" fmla="*/ 1 h 1198"/>
                    <a:gd name="T6" fmla="*/ 2203 w 2425"/>
                    <a:gd name="T7" fmla="*/ 1 h 1198"/>
                    <a:gd name="T8" fmla="*/ 2094 w 2425"/>
                    <a:gd name="T9" fmla="*/ 1 h 1198"/>
                    <a:gd name="T10" fmla="*/ 1965 w 2425"/>
                    <a:gd name="T11" fmla="*/ 1 h 1198"/>
                    <a:gd name="T12" fmla="*/ 1819 w 2425"/>
                    <a:gd name="T13" fmla="*/ 1 h 1198"/>
                    <a:gd name="T14" fmla="*/ 1658 w 2425"/>
                    <a:gd name="T15" fmla="*/ 1 h 1198"/>
                    <a:gd name="T16" fmla="*/ 1483 w 2425"/>
                    <a:gd name="T17" fmla="*/ 1 h 1198"/>
                    <a:gd name="T18" fmla="*/ 1295 w 2425"/>
                    <a:gd name="T19" fmla="*/ 1 h 1198"/>
                    <a:gd name="T20" fmla="*/ 1097 w 2425"/>
                    <a:gd name="T21" fmla="*/ 1 h 1198"/>
                    <a:gd name="T22" fmla="*/ 946 w 2425"/>
                    <a:gd name="T23" fmla="*/ 1 h 1198"/>
                    <a:gd name="T24" fmla="*/ 803 w 2425"/>
                    <a:gd name="T25" fmla="*/ 1 h 1198"/>
                    <a:gd name="T26" fmla="*/ 667 w 2425"/>
                    <a:gd name="T27" fmla="*/ 1 h 1198"/>
                    <a:gd name="T28" fmla="*/ 540 w 2425"/>
                    <a:gd name="T29" fmla="*/ 1 h 1198"/>
                    <a:gd name="T30" fmla="*/ 424 w 2425"/>
                    <a:gd name="T31" fmla="*/ 1 h 1198"/>
                    <a:gd name="T32" fmla="*/ 318 w 2425"/>
                    <a:gd name="T33" fmla="*/ 1 h 1198"/>
                    <a:gd name="T34" fmla="*/ 226 w 2425"/>
                    <a:gd name="T35" fmla="*/ 1 h 1198"/>
                    <a:gd name="T36" fmla="*/ 147 w 2425"/>
                    <a:gd name="T37" fmla="*/ 1 h 1198"/>
                    <a:gd name="T38" fmla="*/ 84 w 2425"/>
                    <a:gd name="T39" fmla="*/ 1 h 1198"/>
                    <a:gd name="T40" fmla="*/ 37 w 2425"/>
                    <a:gd name="T41" fmla="*/ 1 h 1198"/>
                    <a:gd name="T42" fmla="*/ 6 w 2425"/>
                    <a:gd name="T43" fmla="*/ 1 h 1198"/>
                    <a:gd name="T44" fmla="*/ 4 w 2425"/>
                    <a:gd name="T45" fmla="*/ 1 h 1198"/>
                    <a:gd name="T46" fmla="*/ 32 w 2425"/>
                    <a:gd name="T47" fmla="*/ 1 h 1198"/>
                    <a:gd name="T48" fmla="*/ 85 w 2425"/>
                    <a:gd name="T49" fmla="*/ 1 h 1198"/>
                    <a:gd name="T50" fmla="*/ 161 w 2425"/>
                    <a:gd name="T51" fmla="*/ 1 h 1198"/>
                    <a:gd name="T52" fmla="*/ 256 w 2425"/>
                    <a:gd name="T53" fmla="*/ 1 h 1198"/>
                    <a:gd name="T54" fmla="*/ 373 w 2425"/>
                    <a:gd name="T55" fmla="*/ 0 h 1198"/>
                    <a:gd name="T56" fmla="*/ 506 w 2425"/>
                    <a:gd name="T57" fmla="*/ 1 h 1198"/>
                    <a:gd name="T58" fmla="*/ 657 w 2425"/>
                    <a:gd name="T59" fmla="*/ 1 h 1198"/>
                    <a:gd name="T60" fmla="*/ 823 w 2425"/>
                    <a:gd name="T61" fmla="*/ 1 h 1198"/>
                    <a:gd name="T62" fmla="*/ 1003 w 2425"/>
                    <a:gd name="T63" fmla="*/ 1 h 1198"/>
                    <a:gd name="T64" fmla="*/ 1194 w 2425"/>
                    <a:gd name="T65" fmla="*/ 1 h 1198"/>
                    <a:gd name="T66" fmla="*/ 1378 w 2425"/>
                    <a:gd name="T67" fmla="*/ 1 h 1198"/>
                    <a:gd name="T68" fmla="*/ 1525 w 2425"/>
                    <a:gd name="T69" fmla="*/ 1 h 1198"/>
                    <a:gd name="T70" fmla="*/ 1667 w 2425"/>
                    <a:gd name="T71" fmla="*/ 1 h 1198"/>
                    <a:gd name="T72" fmla="*/ 1800 w 2425"/>
                    <a:gd name="T73" fmla="*/ 1 h 1198"/>
                    <a:gd name="T74" fmla="*/ 1925 w 2425"/>
                    <a:gd name="T75" fmla="*/ 1 h 1198"/>
                    <a:gd name="T76" fmla="*/ 2038 w 2425"/>
                    <a:gd name="T77" fmla="*/ 1 h 1198"/>
                    <a:gd name="T78" fmla="*/ 2139 w 2425"/>
                    <a:gd name="T79" fmla="*/ 1 h 1198"/>
                    <a:gd name="T80" fmla="*/ 2227 w 2425"/>
                    <a:gd name="T81" fmla="*/ 1 h 1198"/>
                    <a:gd name="T82" fmla="*/ 2301 w 2425"/>
                    <a:gd name="T83" fmla="*/ 1 h 1198"/>
                    <a:gd name="T84" fmla="*/ 2359 w 2425"/>
                    <a:gd name="T85" fmla="*/ 1 h 1198"/>
                    <a:gd name="T86" fmla="*/ 2399 w 2425"/>
                    <a:gd name="T87" fmla="*/ 1 h 1198"/>
                    <a:gd name="T88" fmla="*/ 2425 w 2425"/>
                    <a:gd name="T89" fmla="*/ 1 h 11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25"/>
                    <a:gd name="T136" fmla="*/ 0 h 1198"/>
                    <a:gd name="T137" fmla="*/ 2425 w 2425"/>
                    <a:gd name="T138" fmla="*/ 1198 h 11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25" h="1198">
                      <a:moveTo>
                        <a:pt x="2421" y="1081"/>
                      </a:moveTo>
                      <a:lnTo>
                        <a:pt x="2414" y="1097"/>
                      </a:lnTo>
                      <a:lnTo>
                        <a:pt x="2405" y="1112"/>
                      </a:lnTo>
                      <a:lnTo>
                        <a:pt x="2394" y="1125"/>
                      </a:lnTo>
                      <a:lnTo>
                        <a:pt x="2378" y="1138"/>
                      </a:lnTo>
                      <a:lnTo>
                        <a:pt x="2360" y="1149"/>
                      </a:lnTo>
                      <a:lnTo>
                        <a:pt x="2340" y="1161"/>
                      </a:lnTo>
                      <a:lnTo>
                        <a:pt x="2318" y="1169"/>
                      </a:lnTo>
                      <a:lnTo>
                        <a:pt x="2292" y="1177"/>
                      </a:lnTo>
                      <a:lnTo>
                        <a:pt x="2265" y="1184"/>
                      </a:lnTo>
                      <a:lnTo>
                        <a:pt x="2236" y="1190"/>
                      </a:lnTo>
                      <a:lnTo>
                        <a:pt x="2203" y="1193"/>
                      </a:lnTo>
                      <a:lnTo>
                        <a:pt x="2169" y="1197"/>
                      </a:lnTo>
                      <a:lnTo>
                        <a:pt x="2132" y="1198"/>
                      </a:lnTo>
                      <a:lnTo>
                        <a:pt x="2094" y="1198"/>
                      </a:lnTo>
                      <a:lnTo>
                        <a:pt x="2052" y="1198"/>
                      </a:lnTo>
                      <a:lnTo>
                        <a:pt x="2010" y="1195"/>
                      </a:lnTo>
                      <a:lnTo>
                        <a:pt x="1965" y="1192"/>
                      </a:lnTo>
                      <a:lnTo>
                        <a:pt x="1919" y="1187"/>
                      </a:lnTo>
                      <a:lnTo>
                        <a:pt x="1870" y="1180"/>
                      </a:lnTo>
                      <a:lnTo>
                        <a:pt x="1819" y="1172"/>
                      </a:lnTo>
                      <a:lnTo>
                        <a:pt x="1767" y="1164"/>
                      </a:lnTo>
                      <a:lnTo>
                        <a:pt x="1713" y="1153"/>
                      </a:lnTo>
                      <a:lnTo>
                        <a:pt x="1658" y="1141"/>
                      </a:lnTo>
                      <a:lnTo>
                        <a:pt x="1602" y="1126"/>
                      </a:lnTo>
                      <a:lnTo>
                        <a:pt x="1543" y="1112"/>
                      </a:lnTo>
                      <a:lnTo>
                        <a:pt x="1483" y="1095"/>
                      </a:lnTo>
                      <a:lnTo>
                        <a:pt x="1422" y="1078"/>
                      </a:lnTo>
                      <a:lnTo>
                        <a:pt x="1359" y="1056"/>
                      </a:lnTo>
                      <a:lnTo>
                        <a:pt x="1295" y="1035"/>
                      </a:lnTo>
                      <a:lnTo>
                        <a:pt x="1230" y="1012"/>
                      </a:lnTo>
                      <a:lnTo>
                        <a:pt x="1165" y="988"/>
                      </a:lnTo>
                      <a:lnTo>
                        <a:pt x="1097" y="962"/>
                      </a:lnTo>
                      <a:lnTo>
                        <a:pt x="1046" y="941"/>
                      </a:lnTo>
                      <a:lnTo>
                        <a:pt x="996" y="919"/>
                      </a:lnTo>
                      <a:lnTo>
                        <a:pt x="946" y="898"/>
                      </a:lnTo>
                      <a:lnTo>
                        <a:pt x="899" y="877"/>
                      </a:lnTo>
                      <a:lnTo>
                        <a:pt x="849" y="854"/>
                      </a:lnTo>
                      <a:lnTo>
                        <a:pt x="803" y="831"/>
                      </a:lnTo>
                      <a:lnTo>
                        <a:pt x="757" y="808"/>
                      </a:lnTo>
                      <a:lnTo>
                        <a:pt x="712" y="786"/>
                      </a:lnTo>
                      <a:lnTo>
                        <a:pt x="667" y="761"/>
                      </a:lnTo>
                      <a:lnTo>
                        <a:pt x="624" y="738"/>
                      </a:lnTo>
                      <a:lnTo>
                        <a:pt x="582" y="714"/>
                      </a:lnTo>
                      <a:lnTo>
                        <a:pt x="540" y="689"/>
                      </a:lnTo>
                      <a:lnTo>
                        <a:pt x="501" y="665"/>
                      </a:lnTo>
                      <a:lnTo>
                        <a:pt x="462" y="640"/>
                      </a:lnTo>
                      <a:lnTo>
                        <a:pt x="424" y="616"/>
                      </a:lnTo>
                      <a:lnTo>
                        <a:pt x="388" y="592"/>
                      </a:lnTo>
                      <a:lnTo>
                        <a:pt x="352" y="569"/>
                      </a:lnTo>
                      <a:lnTo>
                        <a:pt x="318" y="544"/>
                      </a:lnTo>
                      <a:lnTo>
                        <a:pt x="286" y="520"/>
                      </a:lnTo>
                      <a:lnTo>
                        <a:pt x="255" y="495"/>
                      </a:lnTo>
                      <a:lnTo>
                        <a:pt x="226" y="471"/>
                      </a:lnTo>
                      <a:lnTo>
                        <a:pt x="198" y="446"/>
                      </a:lnTo>
                      <a:lnTo>
                        <a:pt x="172" y="424"/>
                      </a:lnTo>
                      <a:lnTo>
                        <a:pt x="147" y="399"/>
                      </a:lnTo>
                      <a:lnTo>
                        <a:pt x="124" y="376"/>
                      </a:lnTo>
                      <a:lnTo>
                        <a:pt x="103" y="353"/>
                      </a:lnTo>
                      <a:lnTo>
                        <a:pt x="84" y="331"/>
                      </a:lnTo>
                      <a:lnTo>
                        <a:pt x="66" y="308"/>
                      </a:lnTo>
                      <a:lnTo>
                        <a:pt x="51" y="287"/>
                      </a:lnTo>
                      <a:lnTo>
                        <a:pt x="37" y="265"/>
                      </a:lnTo>
                      <a:lnTo>
                        <a:pt x="26" y="244"/>
                      </a:lnTo>
                      <a:lnTo>
                        <a:pt x="16" y="223"/>
                      </a:lnTo>
                      <a:lnTo>
                        <a:pt x="6" y="194"/>
                      </a:lnTo>
                      <a:lnTo>
                        <a:pt x="0" y="166"/>
                      </a:lnTo>
                      <a:lnTo>
                        <a:pt x="0" y="141"/>
                      </a:lnTo>
                      <a:lnTo>
                        <a:pt x="4" y="117"/>
                      </a:lnTo>
                      <a:lnTo>
                        <a:pt x="11" y="101"/>
                      </a:lnTo>
                      <a:lnTo>
                        <a:pt x="20" y="86"/>
                      </a:lnTo>
                      <a:lnTo>
                        <a:pt x="32" y="73"/>
                      </a:lnTo>
                      <a:lnTo>
                        <a:pt x="48" y="60"/>
                      </a:lnTo>
                      <a:lnTo>
                        <a:pt x="65" y="48"/>
                      </a:lnTo>
                      <a:lnTo>
                        <a:pt x="85" y="37"/>
                      </a:lnTo>
                      <a:lnTo>
                        <a:pt x="107" y="29"/>
                      </a:lnTo>
                      <a:lnTo>
                        <a:pt x="133" y="21"/>
                      </a:lnTo>
                      <a:lnTo>
                        <a:pt x="161" y="14"/>
                      </a:lnTo>
                      <a:lnTo>
                        <a:pt x="189" y="8"/>
                      </a:lnTo>
                      <a:lnTo>
                        <a:pt x="223" y="4"/>
                      </a:lnTo>
                      <a:lnTo>
                        <a:pt x="256" y="1"/>
                      </a:lnTo>
                      <a:lnTo>
                        <a:pt x="294" y="0"/>
                      </a:lnTo>
                      <a:lnTo>
                        <a:pt x="331" y="0"/>
                      </a:lnTo>
                      <a:lnTo>
                        <a:pt x="373" y="0"/>
                      </a:lnTo>
                      <a:lnTo>
                        <a:pt x="415" y="3"/>
                      </a:lnTo>
                      <a:lnTo>
                        <a:pt x="460" y="6"/>
                      </a:lnTo>
                      <a:lnTo>
                        <a:pt x="506" y="11"/>
                      </a:lnTo>
                      <a:lnTo>
                        <a:pt x="556" y="17"/>
                      </a:lnTo>
                      <a:lnTo>
                        <a:pt x="606" y="26"/>
                      </a:lnTo>
                      <a:lnTo>
                        <a:pt x="657" y="34"/>
                      </a:lnTo>
                      <a:lnTo>
                        <a:pt x="712" y="45"/>
                      </a:lnTo>
                      <a:lnTo>
                        <a:pt x="767" y="57"/>
                      </a:lnTo>
                      <a:lnTo>
                        <a:pt x="823" y="71"/>
                      </a:lnTo>
                      <a:lnTo>
                        <a:pt x="881" y="86"/>
                      </a:lnTo>
                      <a:lnTo>
                        <a:pt x="942" y="102"/>
                      </a:lnTo>
                      <a:lnTo>
                        <a:pt x="1003" y="120"/>
                      </a:lnTo>
                      <a:lnTo>
                        <a:pt x="1065" y="141"/>
                      </a:lnTo>
                      <a:lnTo>
                        <a:pt x="1129" y="163"/>
                      </a:lnTo>
                      <a:lnTo>
                        <a:pt x="1194" y="185"/>
                      </a:lnTo>
                      <a:lnTo>
                        <a:pt x="1260" y="210"/>
                      </a:lnTo>
                      <a:lnTo>
                        <a:pt x="1327" y="236"/>
                      </a:lnTo>
                      <a:lnTo>
                        <a:pt x="1378" y="257"/>
                      </a:lnTo>
                      <a:lnTo>
                        <a:pt x="1428" y="277"/>
                      </a:lnTo>
                      <a:lnTo>
                        <a:pt x="1477" y="298"/>
                      </a:lnTo>
                      <a:lnTo>
                        <a:pt x="1525" y="321"/>
                      </a:lnTo>
                      <a:lnTo>
                        <a:pt x="1574" y="342"/>
                      </a:lnTo>
                      <a:lnTo>
                        <a:pt x="1621" y="365"/>
                      </a:lnTo>
                      <a:lnTo>
                        <a:pt x="1667" y="388"/>
                      </a:lnTo>
                      <a:lnTo>
                        <a:pt x="1713" y="412"/>
                      </a:lnTo>
                      <a:lnTo>
                        <a:pt x="1757" y="435"/>
                      </a:lnTo>
                      <a:lnTo>
                        <a:pt x="1800" y="459"/>
                      </a:lnTo>
                      <a:lnTo>
                        <a:pt x="1842" y="482"/>
                      </a:lnTo>
                      <a:lnTo>
                        <a:pt x="1884" y="507"/>
                      </a:lnTo>
                      <a:lnTo>
                        <a:pt x="1925" y="531"/>
                      </a:lnTo>
                      <a:lnTo>
                        <a:pt x="1964" y="556"/>
                      </a:lnTo>
                      <a:lnTo>
                        <a:pt x="2001" y="580"/>
                      </a:lnTo>
                      <a:lnTo>
                        <a:pt x="2038" y="605"/>
                      </a:lnTo>
                      <a:lnTo>
                        <a:pt x="2072" y="629"/>
                      </a:lnTo>
                      <a:lnTo>
                        <a:pt x="2107" y="654"/>
                      </a:lnTo>
                      <a:lnTo>
                        <a:pt x="2139" y="678"/>
                      </a:lnTo>
                      <a:lnTo>
                        <a:pt x="2169" y="702"/>
                      </a:lnTo>
                      <a:lnTo>
                        <a:pt x="2200" y="727"/>
                      </a:lnTo>
                      <a:lnTo>
                        <a:pt x="2227" y="750"/>
                      </a:lnTo>
                      <a:lnTo>
                        <a:pt x="2253" y="774"/>
                      </a:lnTo>
                      <a:lnTo>
                        <a:pt x="2278" y="799"/>
                      </a:lnTo>
                      <a:lnTo>
                        <a:pt x="2301" y="822"/>
                      </a:lnTo>
                      <a:lnTo>
                        <a:pt x="2321" y="844"/>
                      </a:lnTo>
                      <a:lnTo>
                        <a:pt x="2341" y="867"/>
                      </a:lnTo>
                      <a:lnTo>
                        <a:pt x="2359" y="890"/>
                      </a:lnTo>
                      <a:lnTo>
                        <a:pt x="2375" y="913"/>
                      </a:lnTo>
                      <a:lnTo>
                        <a:pt x="2388" y="934"/>
                      </a:lnTo>
                      <a:lnTo>
                        <a:pt x="2399" y="955"/>
                      </a:lnTo>
                      <a:lnTo>
                        <a:pt x="2410" y="976"/>
                      </a:lnTo>
                      <a:lnTo>
                        <a:pt x="2420" y="1006"/>
                      </a:lnTo>
                      <a:lnTo>
                        <a:pt x="2425" y="1032"/>
                      </a:lnTo>
                      <a:lnTo>
                        <a:pt x="2425" y="1058"/>
                      </a:lnTo>
                      <a:lnTo>
                        <a:pt x="2421" y="1081"/>
                      </a:lnTo>
                      <a:close/>
                    </a:path>
                  </a:pathLst>
                </a:custGeom>
                <a:solidFill>
                  <a:srgbClr val="592300"/>
                </a:solidFill>
                <a:ln w="9525">
                  <a:noFill/>
                  <a:round/>
                  <a:headEnd/>
                  <a:tailEnd/>
                </a:ln>
              </p:spPr>
              <p:txBody>
                <a:bodyPr/>
                <a:lstStyle/>
                <a:p>
                  <a:endParaRPr lang="en-AU"/>
                </a:p>
              </p:txBody>
            </p:sp>
            <p:sp>
              <p:nvSpPr>
                <p:cNvPr id="35155" name="Freeform 171"/>
                <p:cNvSpPr>
                  <a:spLocks/>
                </p:cNvSpPr>
                <p:nvPr/>
              </p:nvSpPr>
              <p:spPr bwMode="auto">
                <a:xfrm>
                  <a:off x="1832" y="2692"/>
                  <a:ext cx="2408" cy="595"/>
                </a:xfrm>
                <a:custGeom>
                  <a:avLst/>
                  <a:gdLst>
                    <a:gd name="T0" fmla="*/ 2388 w 2408"/>
                    <a:gd name="T1" fmla="*/ 1 h 1191"/>
                    <a:gd name="T2" fmla="*/ 2343 w 2408"/>
                    <a:gd name="T3" fmla="*/ 1 h 1191"/>
                    <a:gd name="T4" fmla="*/ 2277 w 2408"/>
                    <a:gd name="T5" fmla="*/ 1 h 1191"/>
                    <a:gd name="T6" fmla="*/ 2187 w 2408"/>
                    <a:gd name="T7" fmla="*/ 1 h 1191"/>
                    <a:gd name="T8" fmla="*/ 2078 w 2408"/>
                    <a:gd name="T9" fmla="*/ 1 h 1191"/>
                    <a:gd name="T10" fmla="*/ 1951 w 2408"/>
                    <a:gd name="T11" fmla="*/ 1 h 1191"/>
                    <a:gd name="T12" fmla="*/ 1806 w 2408"/>
                    <a:gd name="T13" fmla="*/ 1 h 1191"/>
                    <a:gd name="T14" fmla="*/ 1647 w 2408"/>
                    <a:gd name="T15" fmla="*/ 1 h 1191"/>
                    <a:gd name="T16" fmla="*/ 1473 w 2408"/>
                    <a:gd name="T17" fmla="*/ 1 h 1191"/>
                    <a:gd name="T18" fmla="*/ 1287 w 2408"/>
                    <a:gd name="T19" fmla="*/ 1 h 1191"/>
                    <a:gd name="T20" fmla="*/ 1090 w 2408"/>
                    <a:gd name="T21" fmla="*/ 0 h 1191"/>
                    <a:gd name="T22" fmla="*/ 941 w 2408"/>
                    <a:gd name="T23" fmla="*/ 0 h 1191"/>
                    <a:gd name="T24" fmla="*/ 798 w 2408"/>
                    <a:gd name="T25" fmla="*/ 0 h 1191"/>
                    <a:gd name="T26" fmla="*/ 663 w 2408"/>
                    <a:gd name="T27" fmla="*/ 0 h 1191"/>
                    <a:gd name="T28" fmla="*/ 537 w 2408"/>
                    <a:gd name="T29" fmla="*/ 0 h 1191"/>
                    <a:gd name="T30" fmla="*/ 421 w 2408"/>
                    <a:gd name="T31" fmla="*/ 0 h 1191"/>
                    <a:gd name="T32" fmla="*/ 317 w 2408"/>
                    <a:gd name="T33" fmla="*/ 0 h 1191"/>
                    <a:gd name="T34" fmla="*/ 225 w 2408"/>
                    <a:gd name="T35" fmla="*/ 0 h 1191"/>
                    <a:gd name="T36" fmla="*/ 146 w 2408"/>
                    <a:gd name="T37" fmla="*/ 0 h 1191"/>
                    <a:gd name="T38" fmla="*/ 84 w 2408"/>
                    <a:gd name="T39" fmla="*/ 0 h 1191"/>
                    <a:gd name="T40" fmla="*/ 38 w 2408"/>
                    <a:gd name="T41" fmla="*/ 0 h 1191"/>
                    <a:gd name="T42" fmla="*/ 6 w 2408"/>
                    <a:gd name="T43" fmla="*/ 0 h 1191"/>
                    <a:gd name="T44" fmla="*/ 5 w 2408"/>
                    <a:gd name="T45" fmla="*/ 0 h 1191"/>
                    <a:gd name="T46" fmla="*/ 32 w 2408"/>
                    <a:gd name="T47" fmla="*/ 0 h 1191"/>
                    <a:gd name="T48" fmla="*/ 84 w 2408"/>
                    <a:gd name="T49" fmla="*/ 0 h 1191"/>
                    <a:gd name="T50" fmla="*/ 159 w 2408"/>
                    <a:gd name="T51" fmla="*/ 0 h 1191"/>
                    <a:gd name="T52" fmla="*/ 255 w 2408"/>
                    <a:gd name="T53" fmla="*/ 0 h 1191"/>
                    <a:gd name="T54" fmla="*/ 371 w 2408"/>
                    <a:gd name="T55" fmla="*/ 0 h 1191"/>
                    <a:gd name="T56" fmla="*/ 504 w 2408"/>
                    <a:gd name="T57" fmla="*/ 0 h 1191"/>
                    <a:gd name="T58" fmla="*/ 653 w 2408"/>
                    <a:gd name="T59" fmla="*/ 0 h 1191"/>
                    <a:gd name="T60" fmla="*/ 818 w 2408"/>
                    <a:gd name="T61" fmla="*/ 0 h 1191"/>
                    <a:gd name="T62" fmla="*/ 996 w 2408"/>
                    <a:gd name="T63" fmla="*/ 0 h 1191"/>
                    <a:gd name="T64" fmla="*/ 1185 w 2408"/>
                    <a:gd name="T65" fmla="*/ 0 h 1191"/>
                    <a:gd name="T66" fmla="*/ 1369 w 2408"/>
                    <a:gd name="T67" fmla="*/ 0 h 1191"/>
                    <a:gd name="T68" fmla="*/ 1515 w 2408"/>
                    <a:gd name="T69" fmla="*/ 0 h 1191"/>
                    <a:gd name="T70" fmla="*/ 1656 w 2408"/>
                    <a:gd name="T71" fmla="*/ 0 h 1191"/>
                    <a:gd name="T72" fmla="*/ 1789 w 2408"/>
                    <a:gd name="T73" fmla="*/ 0 h 1191"/>
                    <a:gd name="T74" fmla="*/ 1912 w 2408"/>
                    <a:gd name="T75" fmla="*/ 0 h 1191"/>
                    <a:gd name="T76" fmla="*/ 2023 w 2408"/>
                    <a:gd name="T77" fmla="*/ 0 h 1191"/>
                    <a:gd name="T78" fmla="*/ 2125 w 2408"/>
                    <a:gd name="T79" fmla="*/ 0 h 1191"/>
                    <a:gd name="T80" fmla="*/ 2212 w 2408"/>
                    <a:gd name="T81" fmla="*/ 0 h 1191"/>
                    <a:gd name="T82" fmla="*/ 2285 w 2408"/>
                    <a:gd name="T83" fmla="*/ 0 h 1191"/>
                    <a:gd name="T84" fmla="*/ 2342 w 2408"/>
                    <a:gd name="T85" fmla="*/ 0 h 1191"/>
                    <a:gd name="T86" fmla="*/ 2382 w 2408"/>
                    <a:gd name="T87" fmla="*/ 0 h 1191"/>
                    <a:gd name="T88" fmla="*/ 2408 w 2408"/>
                    <a:gd name="T89" fmla="*/ 1 h 11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08"/>
                    <a:gd name="T136" fmla="*/ 0 h 1191"/>
                    <a:gd name="T137" fmla="*/ 2408 w 2408"/>
                    <a:gd name="T138" fmla="*/ 1191 h 11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08" h="1191">
                      <a:moveTo>
                        <a:pt x="2404" y="1073"/>
                      </a:moveTo>
                      <a:lnTo>
                        <a:pt x="2397" y="1090"/>
                      </a:lnTo>
                      <a:lnTo>
                        <a:pt x="2388" y="1104"/>
                      </a:lnTo>
                      <a:lnTo>
                        <a:pt x="2377" y="1117"/>
                      </a:lnTo>
                      <a:lnTo>
                        <a:pt x="2361" y="1130"/>
                      </a:lnTo>
                      <a:lnTo>
                        <a:pt x="2343" y="1142"/>
                      </a:lnTo>
                      <a:lnTo>
                        <a:pt x="2324" y="1153"/>
                      </a:lnTo>
                      <a:lnTo>
                        <a:pt x="2301" y="1161"/>
                      </a:lnTo>
                      <a:lnTo>
                        <a:pt x="2277" y="1170"/>
                      </a:lnTo>
                      <a:lnTo>
                        <a:pt x="2249" y="1176"/>
                      </a:lnTo>
                      <a:lnTo>
                        <a:pt x="2219" y="1183"/>
                      </a:lnTo>
                      <a:lnTo>
                        <a:pt x="2187" y="1186"/>
                      </a:lnTo>
                      <a:lnTo>
                        <a:pt x="2154" y="1189"/>
                      </a:lnTo>
                      <a:lnTo>
                        <a:pt x="2118" y="1191"/>
                      </a:lnTo>
                      <a:lnTo>
                        <a:pt x="2078" y="1191"/>
                      </a:lnTo>
                      <a:lnTo>
                        <a:pt x="2038" y="1191"/>
                      </a:lnTo>
                      <a:lnTo>
                        <a:pt x="1996" y="1187"/>
                      </a:lnTo>
                      <a:lnTo>
                        <a:pt x="1951" y="1184"/>
                      </a:lnTo>
                      <a:lnTo>
                        <a:pt x="1905" y="1179"/>
                      </a:lnTo>
                      <a:lnTo>
                        <a:pt x="1857" y="1173"/>
                      </a:lnTo>
                      <a:lnTo>
                        <a:pt x="1806" y="1166"/>
                      </a:lnTo>
                      <a:lnTo>
                        <a:pt x="1756" y="1156"/>
                      </a:lnTo>
                      <a:lnTo>
                        <a:pt x="1702" y="1145"/>
                      </a:lnTo>
                      <a:lnTo>
                        <a:pt x="1647" y="1134"/>
                      </a:lnTo>
                      <a:lnTo>
                        <a:pt x="1591" y="1121"/>
                      </a:lnTo>
                      <a:lnTo>
                        <a:pt x="1533" y="1104"/>
                      </a:lnTo>
                      <a:lnTo>
                        <a:pt x="1473" y="1088"/>
                      </a:lnTo>
                      <a:lnTo>
                        <a:pt x="1413" y="1070"/>
                      </a:lnTo>
                      <a:lnTo>
                        <a:pt x="1350" y="1050"/>
                      </a:lnTo>
                      <a:lnTo>
                        <a:pt x="1287" y="1029"/>
                      </a:lnTo>
                      <a:lnTo>
                        <a:pt x="1223" y="1006"/>
                      </a:lnTo>
                      <a:lnTo>
                        <a:pt x="1157" y="982"/>
                      </a:lnTo>
                      <a:lnTo>
                        <a:pt x="1090" y="956"/>
                      </a:lnTo>
                      <a:lnTo>
                        <a:pt x="1039" y="935"/>
                      </a:lnTo>
                      <a:lnTo>
                        <a:pt x="990" y="915"/>
                      </a:lnTo>
                      <a:lnTo>
                        <a:pt x="941" y="894"/>
                      </a:lnTo>
                      <a:lnTo>
                        <a:pt x="893" y="871"/>
                      </a:lnTo>
                      <a:lnTo>
                        <a:pt x="845" y="850"/>
                      </a:lnTo>
                      <a:lnTo>
                        <a:pt x="798" y="827"/>
                      </a:lnTo>
                      <a:lnTo>
                        <a:pt x="753" y="804"/>
                      </a:lnTo>
                      <a:lnTo>
                        <a:pt x="708" y="781"/>
                      </a:lnTo>
                      <a:lnTo>
                        <a:pt x="663" y="757"/>
                      </a:lnTo>
                      <a:lnTo>
                        <a:pt x="621" y="734"/>
                      </a:lnTo>
                      <a:lnTo>
                        <a:pt x="578" y="710"/>
                      </a:lnTo>
                      <a:lnTo>
                        <a:pt x="537" y="685"/>
                      </a:lnTo>
                      <a:lnTo>
                        <a:pt x="498" y="662"/>
                      </a:lnTo>
                      <a:lnTo>
                        <a:pt x="459" y="638"/>
                      </a:lnTo>
                      <a:lnTo>
                        <a:pt x="421" y="613"/>
                      </a:lnTo>
                      <a:lnTo>
                        <a:pt x="385" y="589"/>
                      </a:lnTo>
                      <a:lnTo>
                        <a:pt x="350" y="564"/>
                      </a:lnTo>
                      <a:lnTo>
                        <a:pt x="317" y="540"/>
                      </a:lnTo>
                      <a:lnTo>
                        <a:pt x="285" y="516"/>
                      </a:lnTo>
                      <a:lnTo>
                        <a:pt x="255" y="493"/>
                      </a:lnTo>
                      <a:lnTo>
                        <a:pt x="225" y="468"/>
                      </a:lnTo>
                      <a:lnTo>
                        <a:pt x="197" y="444"/>
                      </a:lnTo>
                      <a:lnTo>
                        <a:pt x="171" y="421"/>
                      </a:lnTo>
                      <a:lnTo>
                        <a:pt x="146" y="396"/>
                      </a:lnTo>
                      <a:lnTo>
                        <a:pt x="125" y="374"/>
                      </a:lnTo>
                      <a:lnTo>
                        <a:pt x="103" y="351"/>
                      </a:lnTo>
                      <a:lnTo>
                        <a:pt x="84" y="328"/>
                      </a:lnTo>
                      <a:lnTo>
                        <a:pt x="67" y="307"/>
                      </a:lnTo>
                      <a:lnTo>
                        <a:pt x="51" y="284"/>
                      </a:lnTo>
                      <a:lnTo>
                        <a:pt x="38" y="263"/>
                      </a:lnTo>
                      <a:lnTo>
                        <a:pt x="26" y="243"/>
                      </a:lnTo>
                      <a:lnTo>
                        <a:pt x="16" y="222"/>
                      </a:lnTo>
                      <a:lnTo>
                        <a:pt x="6" y="193"/>
                      </a:lnTo>
                      <a:lnTo>
                        <a:pt x="2" y="166"/>
                      </a:lnTo>
                      <a:lnTo>
                        <a:pt x="0" y="140"/>
                      </a:lnTo>
                      <a:lnTo>
                        <a:pt x="5" y="118"/>
                      </a:lnTo>
                      <a:lnTo>
                        <a:pt x="12" y="101"/>
                      </a:lnTo>
                      <a:lnTo>
                        <a:pt x="20" y="87"/>
                      </a:lnTo>
                      <a:lnTo>
                        <a:pt x="32" y="74"/>
                      </a:lnTo>
                      <a:lnTo>
                        <a:pt x="48" y="60"/>
                      </a:lnTo>
                      <a:lnTo>
                        <a:pt x="65" y="49"/>
                      </a:lnTo>
                      <a:lnTo>
                        <a:pt x="84" y="39"/>
                      </a:lnTo>
                      <a:lnTo>
                        <a:pt x="107" y="29"/>
                      </a:lnTo>
                      <a:lnTo>
                        <a:pt x="132" y="21"/>
                      </a:lnTo>
                      <a:lnTo>
                        <a:pt x="159" y="15"/>
                      </a:lnTo>
                      <a:lnTo>
                        <a:pt x="190" y="10"/>
                      </a:lnTo>
                      <a:lnTo>
                        <a:pt x="222" y="5"/>
                      </a:lnTo>
                      <a:lnTo>
                        <a:pt x="255" y="2"/>
                      </a:lnTo>
                      <a:lnTo>
                        <a:pt x="291" y="0"/>
                      </a:lnTo>
                      <a:lnTo>
                        <a:pt x="330" y="0"/>
                      </a:lnTo>
                      <a:lnTo>
                        <a:pt x="371" y="2"/>
                      </a:lnTo>
                      <a:lnTo>
                        <a:pt x="413" y="3"/>
                      </a:lnTo>
                      <a:lnTo>
                        <a:pt x="458" y="7"/>
                      </a:lnTo>
                      <a:lnTo>
                        <a:pt x="504" y="12"/>
                      </a:lnTo>
                      <a:lnTo>
                        <a:pt x="552" y="18"/>
                      </a:lnTo>
                      <a:lnTo>
                        <a:pt x="602" y="26"/>
                      </a:lnTo>
                      <a:lnTo>
                        <a:pt x="653" y="34"/>
                      </a:lnTo>
                      <a:lnTo>
                        <a:pt x="706" y="46"/>
                      </a:lnTo>
                      <a:lnTo>
                        <a:pt x="761" y="57"/>
                      </a:lnTo>
                      <a:lnTo>
                        <a:pt x="818" y="70"/>
                      </a:lnTo>
                      <a:lnTo>
                        <a:pt x="876" y="87"/>
                      </a:lnTo>
                      <a:lnTo>
                        <a:pt x="935" y="103"/>
                      </a:lnTo>
                      <a:lnTo>
                        <a:pt x="996" y="121"/>
                      </a:lnTo>
                      <a:lnTo>
                        <a:pt x="1058" y="140"/>
                      </a:lnTo>
                      <a:lnTo>
                        <a:pt x="1122" y="162"/>
                      </a:lnTo>
                      <a:lnTo>
                        <a:pt x="1185" y="184"/>
                      </a:lnTo>
                      <a:lnTo>
                        <a:pt x="1252" y="209"/>
                      </a:lnTo>
                      <a:lnTo>
                        <a:pt x="1319" y="235"/>
                      </a:lnTo>
                      <a:lnTo>
                        <a:pt x="1369" y="255"/>
                      </a:lnTo>
                      <a:lnTo>
                        <a:pt x="1418" y="276"/>
                      </a:lnTo>
                      <a:lnTo>
                        <a:pt x="1468" y="297"/>
                      </a:lnTo>
                      <a:lnTo>
                        <a:pt x="1515" y="318"/>
                      </a:lnTo>
                      <a:lnTo>
                        <a:pt x="1563" y="341"/>
                      </a:lnTo>
                      <a:lnTo>
                        <a:pt x="1611" y="364"/>
                      </a:lnTo>
                      <a:lnTo>
                        <a:pt x="1656" y="387"/>
                      </a:lnTo>
                      <a:lnTo>
                        <a:pt x="1701" y="410"/>
                      </a:lnTo>
                      <a:lnTo>
                        <a:pt x="1746" y="432"/>
                      </a:lnTo>
                      <a:lnTo>
                        <a:pt x="1789" y="457"/>
                      </a:lnTo>
                      <a:lnTo>
                        <a:pt x="1831" y="480"/>
                      </a:lnTo>
                      <a:lnTo>
                        <a:pt x="1871" y="504"/>
                      </a:lnTo>
                      <a:lnTo>
                        <a:pt x="1912" y="529"/>
                      </a:lnTo>
                      <a:lnTo>
                        <a:pt x="1950" y="551"/>
                      </a:lnTo>
                      <a:lnTo>
                        <a:pt x="1987" y="576"/>
                      </a:lnTo>
                      <a:lnTo>
                        <a:pt x="2023" y="600"/>
                      </a:lnTo>
                      <a:lnTo>
                        <a:pt x="2058" y="625"/>
                      </a:lnTo>
                      <a:lnTo>
                        <a:pt x="2093" y="649"/>
                      </a:lnTo>
                      <a:lnTo>
                        <a:pt x="2125" y="674"/>
                      </a:lnTo>
                      <a:lnTo>
                        <a:pt x="2155" y="698"/>
                      </a:lnTo>
                      <a:lnTo>
                        <a:pt x="2184" y="721"/>
                      </a:lnTo>
                      <a:lnTo>
                        <a:pt x="2212" y="745"/>
                      </a:lnTo>
                      <a:lnTo>
                        <a:pt x="2238" y="770"/>
                      </a:lnTo>
                      <a:lnTo>
                        <a:pt x="2262" y="793"/>
                      </a:lnTo>
                      <a:lnTo>
                        <a:pt x="2285" y="816"/>
                      </a:lnTo>
                      <a:lnTo>
                        <a:pt x="2306" y="838"/>
                      </a:lnTo>
                      <a:lnTo>
                        <a:pt x="2324" y="861"/>
                      </a:lnTo>
                      <a:lnTo>
                        <a:pt x="2342" y="884"/>
                      </a:lnTo>
                      <a:lnTo>
                        <a:pt x="2358" y="905"/>
                      </a:lnTo>
                      <a:lnTo>
                        <a:pt x="2371" y="927"/>
                      </a:lnTo>
                      <a:lnTo>
                        <a:pt x="2382" y="948"/>
                      </a:lnTo>
                      <a:lnTo>
                        <a:pt x="2392" y="969"/>
                      </a:lnTo>
                      <a:lnTo>
                        <a:pt x="2403" y="998"/>
                      </a:lnTo>
                      <a:lnTo>
                        <a:pt x="2408" y="1026"/>
                      </a:lnTo>
                      <a:lnTo>
                        <a:pt x="2408" y="1050"/>
                      </a:lnTo>
                      <a:lnTo>
                        <a:pt x="2404" y="1073"/>
                      </a:lnTo>
                      <a:close/>
                    </a:path>
                  </a:pathLst>
                </a:custGeom>
                <a:solidFill>
                  <a:srgbClr val="683000"/>
                </a:solidFill>
                <a:ln w="9525">
                  <a:noFill/>
                  <a:round/>
                  <a:headEnd/>
                  <a:tailEnd/>
                </a:ln>
              </p:spPr>
              <p:txBody>
                <a:bodyPr/>
                <a:lstStyle/>
                <a:p>
                  <a:endParaRPr lang="en-AU"/>
                </a:p>
              </p:txBody>
            </p:sp>
            <p:sp>
              <p:nvSpPr>
                <p:cNvPr id="35156" name="Freeform 172"/>
                <p:cNvSpPr>
                  <a:spLocks/>
                </p:cNvSpPr>
                <p:nvPr/>
              </p:nvSpPr>
              <p:spPr bwMode="auto">
                <a:xfrm>
                  <a:off x="1838" y="2693"/>
                  <a:ext cx="2391" cy="591"/>
                </a:xfrm>
                <a:custGeom>
                  <a:avLst/>
                  <a:gdLst>
                    <a:gd name="T0" fmla="*/ 2371 w 2391"/>
                    <a:gd name="T1" fmla="*/ 2 h 1181"/>
                    <a:gd name="T2" fmla="*/ 2327 w 2391"/>
                    <a:gd name="T3" fmla="*/ 2 h 1181"/>
                    <a:gd name="T4" fmla="*/ 2259 w 2391"/>
                    <a:gd name="T5" fmla="*/ 2 h 1181"/>
                    <a:gd name="T6" fmla="*/ 2171 w 2391"/>
                    <a:gd name="T7" fmla="*/ 2 h 1181"/>
                    <a:gd name="T8" fmla="*/ 2064 w 2391"/>
                    <a:gd name="T9" fmla="*/ 2 h 1181"/>
                    <a:gd name="T10" fmla="*/ 1936 w 2391"/>
                    <a:gd name="T11" fmla="*/ 2 h 1181"/>
                    <a:gd name="T12" fmla="*/ 1793 w 2391"/>
                    <a:gd name="T13" fmla="*/ 2 h 1181"/>
                    <a:gd name="T14" fmla="*/ 1634 w 2391"/>
                    <a:gd name="T15" fmla="*/ 2 h 1181"/>
                    <a:gd name="T16" fmla="*/ 1462 w 2391"/>
                    <a:gd name="T17" fmla="*/ 2 h 1181"/>
                    <a:gd name="T18" fmla="*/ 1276 w 2391"/>
                    <a:gd name="T19" fmla="*/ 1 h 1181"/>
                    <a:gd name="T20" fmla="*/ 1081 w 2391"/>
                    <a:gd name="T21" fmla="*/ 1 h 1181"/>
                    <a:gd name="T22" fmla="*/ 933 w 2391"/>
                    <a:gd name="T23" fmla="*/ 1 h 1181"/>
                    <a:gd name="T24" fmla="*/ 792 w 2391"/>
                    <a:gd name="T25" fmla="*/ 1 h 1181"/>
                    <a:gd name="T26" fmla="*/ 658 w 2391"/>
                    <a:gd name="T27" fmla="*/ 1 h 1181"/>
                    <a:gd name="T28" fmla="*/ 533 w 2391"/>
                    <a:gd name="T29" fmla="*/ 1 h 1181"/>
                    <a:gd name="T30" fmla="*/ 418 w 2391"/>
                    <a:gd name="T31" fmla="*/ 1 h 1181"/>
                    <a:gd name="T32" fmla="*/ 314 w 2391"/>
                    <a:gd name="T33" fmla="*/ 1 h 1181"/>
                    <a:gd name="T34" fmla="*/ 223 w 2391"/>
                    <a:gd name="T35" fmla="*/ 1 h 1181"/>
                    <a:gd name="T36" fmla="*/ 146 w 2391"/>
                    <a:gd name="T37" fmla="*/ 1 h 1181"/>
                    <a:gd name="T38" fmla="*/ 82 w 2391"/>
                    <a:gd name="T39" fmla="*/ 1 h 1181"/>
                    <a:gd name="T40" fmla="*/ 38 w 2391"/>
                    <a:gd name="T41" fmla="*/ 1 h 1181"/>
                    <a:gd name="T42" fmla="*/ 6 w 2391"/>
                    <a:gd name="T43" fmla="*/ 1 h 1181"/>
                    <a:gd name="T44" fmla="*/ 4 w 2391"/>
                    <a:gd name="T45" fmla="*/ 1 h 1181"/>
                    <a:gd name="T46" fmla="*/ 32 w 2391"/>
                    <a:gd name="T47" fmla="*/ 1 h 1181"/>
                    <a:gd name="T48" fmla="*/ 84 w 2391"/>
                    <a:gd name="T49" fmla="*/ 1 h 1181"/>
                    <a:gd name="T50" fmla="*/ 158 w 2391"/>
                    <a:gd name="T51" fmla="*/ 1 h 1181"/>
                    <a:gd name="T52" fmla="*/ 253 w 2391"/>
                    <a:gd name="T53" fmla="*/ 1 h 1181"/>
                    <a:gd name="T54" fmla="*/ 368 w 2391"/>
                    <a:gd name="T55" fmla="*/ 0 h 1181"/>
                    <a:gd name="T56" fmla="*/ 499 w 2391"/>
                    <a:gd name="T57" fmla="*/ 1 h 1181"/>
                    <a:gd name="T58" fmla="*/ 648 w 2391"/>
                    <a:gd name="T59" fmla="*/ 1 h 1181"/>
                    <a:gd name="T60" fmla="*/ 812 w 2391"/>
                    <a:gd name="T61" fmla="*/ 1 h 1181"/>
                    <a:gd name="T62" fmla="*/ 987 w 2391"/>
                    <a:gd name="T63" fmla="*/ 1 h 1181"/>
                    <a:gd name="T64" fmla="*/ 1175 w 2391"/>
                    <a:gd name="T65" fmla="*/ 1 h 1181"/>
                    <a:gd name="T66" fmla="*/ 1357 w 2391"/>
                    <a:gd name="T67" fmla="*/ 1 h 1181"/>
                    <a:gd name="T68" fmla="*/ 1504 w 2391"/>
                    <a:gd name="T69" fmla="*/ 1 h 1181"/>
                    <a:gd name="T70" fmla="*/ 1643 w 2391"/>
                    <a:gd name="T71" fmla="*/ 1 h 1181"/>
                    <a:gd name="T72" fmla="*/ 1774 w 2391"/>
                    <a:gd name="T73" fmla="*/ 1 h 1181"/>
                    <a:gd name="T74" fmla="*/ 1897 w 2391"/>
                    <a:gd name="T75" fmla="*/ 1 h 1181"/>
                    <a:gd name="T76" fmla="*/ 2009 w 2391"/>
                    <a:gd name="T77" fmla="*/ 1 h 1181"/>
                    <a:gd name="T78" fmla="*/ 2109 w 2391"/>
                    <a:gd name="T79" fmla="*/ 1 h 1181"/>
                    <a:gd name="T80" fmla="*/ 2195 w 2391"/>
                    <a:gd name="T81" fmla="*/ 1 h 1181"/>
                    <a:gd name="T82" fmla="*/ 2268 w 2391"/>
                    <a:gd name="T83" fmla="*/ 1 h 1181"/>
                    <a:gd name="T84" fmla="*/ 2324 w 2391"/>
                    <a:gd name="T85" fmla="*/ 1 h 1181"/>
                    <a:gd name="T86" fmla="*/ 2365 w 2391"/>
                    <a:gd name="T87" fmla="*/ 1 h 1181"/>
                    <a:gd name="T88" fmla="*/ 2389 w 2391"/>
                    <a:gd name="T89" fmla="*/ 1 h 11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91"/>
                    <a:gd name="T136" fmla="*/ 0 h 1181"/>
                    <a:gd name="T137" fmla="*/ 2391 w 2391"/>
                    <a:gd name="T138" fmla="*/ 1181 h 11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91" h="1181">
                      <a:moveTo>
                        <a:pt x="2386" y="1065"/>
                      </a:moveTo>
                      <a:lnTo>
                        <a:pt x="2379" y="1082"/>
                      </a:lnTo>
                      <a:lnTo>
                        <a:pt x="2371" y="1096"/>
                      </a:lnTo>
                      <a:lnTo>
                        <a:pt x="2359" y="1109"/>
                      </a:lnTo>
                      <a:lnTo>
                        <a:pt x="2345" y="1122"/>
                      </a:lnTo>
                      <a:lnTo>
                        <a:pt x="2327" y="1132"/>
                      </a:lnTo>
                      <a:lnTo>
                        <a:pt x="2307" y="1144"/>
                      </a:lnTo>
                      <a:lnTo>
                        <a:pt x="2284" y="1152"/>
                      </a:lnTo>
                      <a:lnTo>
                        <a:pt x="2259" y="1160"/>
                      </a:lnTo>
                      <a:lnTo>
                        <a:pt x="2233" y="1167"/>
                      </a:lnTo>
                      <a:lnTo>
                        <a:pt x="2203" y="1173"/>
                      </a:lnTo>
                      <a:lnTo>
                        <a:pt x="2171" y="1176"/>
                      </a:lnTo>
                      <a:lnTo>
                        <a:pt x="2138" y="1180"/>
                      </a:lnTo>
                      <a:lnTo>
                        <a:pt x="2101" y="1181"/>
                      </a:lnTo>
                      <a:lnTo>
                        <a:pt x="2064" y="1181"/>
                      </a:lnTo>
                      <a:lnTo>
                        <a:pt x="2023" y="1181"/>
                      </a:lnTo>
                      <a:lnTo>
                        <a:pt x="1981" y="1178"/>
                      </a:lnTo>
                      <a:lnTo>
                        <a:pt x="1936" y="1175"/>
                      </a:lnTo>
                      <a:lnTo>
                        <a:pt x="1890" y="1170"/>
                      </a:lnTo>
                      <a:lnTo>
                        <a:pt x="1842" y="1163"/>
                      </a:lnTo>
                      <a:lnTo>
                        <a:pt x="1793" y="1157"/>
                      </a:lnTo>
                      <a:lnTo>
                        <a:pt x="1742" y="1147"/>
                      </a:lnTo>
                      <a:lnTo>
                        <a:pt x="1689" y="1137"/>
                      </a:lnTo>
                      <a:lnTo>
                        <a:pt x="1634" y="1124"/>
                      </a:lnTo>
                      <a:lnTo>
                        <a:pt x="1579" y="1111"/>
                      </a:lnTo>
                      <a:lnTo>
                        <a:pt x="1521" y="1096"/>
                      </a:lnTo>
                      <a:lnTo>
                        <a:pt x="1462" y="1080"/>
                      </a:lnTo>
                      <a:lnTo>
                        <a:pt x="1401" y="1062"/>
                      </a:lnTo>
                      <a:lnTo>
                        <a:pt x="1340" y="1043"/>
                      </a:lnTo>
                      <a:lnTo>
                        <a:pt x="1276" y="1021"/>
                      </a:lnTo>
                      <a:lnTo>
                        <a:pt x="1213" y="999"/>
                      </a:lnTo>
                      <a:lnTo>
                        <a:pt x="1148" y="974"/>
                      </a:lnTo>
                      <a:lnTo>
                        <a:pt x="1081" y="948"/>
                      </a:lnTo>
                      <a:lnTo>
                        <a:pt x="1032" y="928"/>
                      </a:lnTo>
                      <a:lnTo>
                        <a:pt x="981" y="907"/>
                      </a:lnTo>
                      <a:lnTo>
                        <a:pt x="933" y="886"/>
                      </a:lnTo>
                      <a:lnTo>
                        <a:pt x="886" y="865"/>
                      </a:lnTo>
                      <a:lnTo>
                        <a:pt x="838" y="842"/>
                      </a:lnTo>
                      <a:lnTo>
                        <a:pt x="792" y="819"/>
                      </a:lnTo>
                      <a:lnTo>
                        <a:pt x="747" y="798"/>
                      </a:lnTo>
                      <a:lnTo>
                        <a:pt x="702" y="773"/>
                      </a:lnTo>
                      <a:lnTo>
                        <a:pt x="658" y="751"/>
                      </a:lnTo>
                      <a:lnTo>
                        <a:pt x="615" y="728"/>
                      </a:lnTo>
                      <a:lnTo>
                        <a:pt x="573" y="703"/>
                      </a:lnTo>
                      <a:lnTo>
                        <a:pt x="533" y="681"/>
                      </a:lnTo>
                      <a:lnTo>
                        <a:pt x="493" y="656"/>
                      </a:lnTo>
                      <a:lnTo>
                        <a:pt x="454" y="632"/>
                      </a:lnTo>
                      <a:lnTo>
                        <a:pt x="418" y="609"/>
                      </a:lnTo>
                      <a:lnTo>
                        <a:pt x="382" y="584"/>
                      </a:lnTo>
                      <a:lnTo>
                        <a:pt x="347" y="560"/>
                      </a:lnTo>
                      <a:lnTo>
                        <a:pt x="314" y="535"/>
                      </a:lnTo>
                      <a:lnTo>
                        <a:pt x="282" y="513"/>
                      </a:lnTo>
                      <a:lnTo>
                        <a:pt x="252" y="488"/>
                      </a:lnTo>
                      <a:lnTo>
                        <a:pt x="223" y="464"/>
                      </a:lnTo>
                      <a:lnTo>
                        <a:pt x="195" y="441"/>
                      </a:lnTo>
                      <a:lnTo>
                        <a:pt x="169" y="416"/>
                      </a:lnTo>
                      <a:lnTo>
                        <a:pt x="146" y="393"/>
                      </a:lnTo>
                      <a:lnTo>
                        <a:pt x="123" y="371"/>
                      </a:lnTo>
                      <a:lnTo>
                        <a:pt x="103" y="348"/>
                      </a:lnTo>
                      <a:lnTo>
                        <a:pt x="82" y="325"/>
                      </a:lnTo>
                      <a:lnTo>
                        <a:pt x="67" y="304"/>
                      </a:lnTo>
                      <a:lnTo>
                        <a:pt x="51" y="281"/>
                      </a:lnTo>
                      <a:lnTo>
                        <a:pt x="38" y="260"/>
                      </a:lnTo>
                      <a:lnTo>
                        <a:pt x="26" y="240"/>
                      </a:lnTo>
                      <a:lnTo>
                        <a:pt x="16" y="219"/>
                      </a:lnTo>
                      <a:lnTo>
                        <a:pt x="6" y="191"/>
                      </a:lnTo>
                      <a:lnTo>
                        <a:pt x="0" y="163"/>
                      </a:lnTo>
                      <a:lnTo>
                        <a:pt x="0" y="139"/>
                      </a:lnTo>
                      <a:lnTo>
                        <a:pt x="4" y="116"/>
                      </a:lnTo>
                      <a:lnTo>
                        <a:pt x="12" y="100"/>
                      </a:lnTo>
                      <a:lnTo>
                        <a:pt x="20" y="85"/>
                      </a:lnTo>
                      <a:lnTo>
                        <a:pt x="32" y="72"/>
                      </a:lnTo>
                      <a:lnTo>
                        <a:pt x="46" y="59"/>
                      </a:lnTo>
                      <a:lnTo>
                        <a:pt x="64" y="49"/>
                      </a:lnTo>
                      <a:lnTo>
                        <a:pt x="84" y="38"/>
                      </a:lnTo>
                      <a:lnTo>
                        <a:pt x="107" y="30"/>
                      </a:lnTo>
                      <a:lnTo>
                        <a:pt x="132" y="22"/>
                      </a:lnTo>
                      <a:lnTo>
                        <a:pt x="158" y="15"/>
                      </a:lnTo>
                      <a:lnTo>
                        <a:pt x="188" y="9"/>
                      </a:lnTo>
                      <a:lnTo>
                        <a:pt x="220" y="5"/>
                      </a:lnTo>
                      <a:lnTo>
                        <a:pt x="253" y="2"/>
                      </a:lnTo>
                      <a:lnTo>
                        <a:pt x="289" y="0"/>
                      </a:lnTo>
                      <a:lnTo>
                        <a:pt x="327" y="0"/>
                      </a:lnTo>
                      <a:lnTo>
                        <a:pt x="368" y="0"/>
                      </a:lnTo>
                      <a:lnTo>
                        <a:pt x="410" y="2"/>
                      </a:lnTo>
                      <a:lnTo>
                        <a:pt x="454" y="7"/>
                      </a:lnTo>
                      <a:lnTo>
                        <a:pt x="499" y="12"/>
                      </a:lnTo>
                      <a:lnTo>
                        <a:pt x="547" y="17"/>
                      </a:lnTo>
                      <a:lnTo>
                        <a:pt x="596" y="25"/>
                      </a:lnTo>
                      <a:lnTo>
                        <a:pt x="648" y="35"/>
                      </a:lnTo>
                      <a:lnTo>
                        <a:pt x="700" y="44"/>
                      </a:lnTo>
                      <a:lnTo>
                        <a:pt x="755" y="56"/>
                      </a:lnTo>
                      <a:lnTo>
                        <a:pt x="812" y="71"/>
                      </a:lnTo>
                      <a:lnTo>
                        <a:pt x="868" y="85"/>
                      </a:lnTo>
                      <a:lnTo>
                        <a:pt x="928" y="102"/>
                      </a:lnTo>
                      <a:lnTo>
                        <a:pt x="987" y="119"/>
                      </a:lnTo>
                      <a:lnTo>
                        <a:pt x="1049" y="139"/>
                      </a:lnTo>
                      <a:lnTo>
                        <a:pt x="1111" y="160"/>
                      </a:lnTo>
                      <a:lnTo>
                        <a:pt x="1175" y="181"/>
                      </a:lnTo>
                      <a:lnTo>
                        <a:pt x="1240" y="206"/>
                      </a:lnTo>
                      <a:lnTo>
                        <a:pt x="1307" y="232"/>
                      </a:lnTo>
                      <a:lnTo>
                        <a:pt x="1357" y="252"/>
                      </a:lnTo>
                      <a:lnTo>
                        <a:pt x="1407" y="273"/>
                      </a:lnTo>
                      <a:lnTo>
                        <a:pt x="1456" y="294"/>
                      </a:lnTo>
                      <a:lnTo>
                        <a:pt x="1504" y="315"/>
                      </a:lnTo>
                      <a:lnTo>
                        <a:pt x="1551" y="338"/>
                      </a:lnTo>
                      <a:lnTo>
                        <a:pt x="1598" y="361"/>
                      </a:lnTo>
                      <a:lnTo>
                        <a:pt x="1643" y="382"/>
                      </a:lnTo>
                      <a:lnTo>
                        <a:pt x="1687" y="407"/>
                      </a:lnTo>
                      <a:lnTo>
                        <a:pt x="1732" y="429"/>
                      </a:lnTo>
                      <a:lnTo>
                        <a:pt x="1774" y="452"/>
                      </a:lnTo>
                      <a:lnTo>
                        <a:pt x="1816" y="477"/>
                      </a:lnTo>
                      <a:lnTo>
                        <a:pt x="1857" y="499"/>
                      </a:lnTo>
                      <a:lnTo>
                        <a:pt x="1897" y="524"/>
                      </a:lnTo>
                      <a:lnTo>
                        <a:pt x="1935" y="548"/>
                      </a:lnTo>
                      <a:lnTo>
                        <a:pt x="1973" y="571"/>
                      </a:lnTo>
                      <a:lnTo>
                        <a:pt x="2009" y="596"/>
                      </a:lnTo>
                      <a:lnTo>
                        <a:pt x="2043" y="620"/>
                      </a:lnTo>
                      <a:lnTo>
                        <a:pt x="2077" y="645"/>
                      </a:lnTo>
                      <a:lnTo>
                        <a:pt x="2109" y="667"/>
                      </a:lnTo>
                      <a:lnTo>
                        <a:pt x="2139" y="692"/>
                      </a:lnTo>
                      <a:lnTo>
                        <a:pt x="2168" y="716"/>
                      </a:lnTo>
                      <a:lnTo>
                        <a:pt x="2195" y="739"/>
                      </a:lnTo>
                      <a:lnTo>
                        <a:pt x="2221" y="764"/>
                      </a:lnTo>
                      <a:lnTo>
                        <a:pt x="2245" y="787"/>
                      </a:lnTo>
                      <a:lnTo>
                        <a:pt x="2268" y="809"/>
                      </a:lnTo>
                      <a:lnTo>
                        <a:pt x="2288" y="832"/>
                      </a:lnTo>
                      <a:lnTo>
                        <a:pt x="2308" y="855"/>
                      </a:lnTo>
                      <a:lnTo>
                        <a:pt x="2324" y="876"/>
                      </a:lnTo>
                      <a:lnTo>
                        <a:pt x="2340" y="899"/>
                      </a:lnTo>
                      <a:lnTo>
                        <a:pt x="2353" y="920"/>
                      </a:lnTo>
                      <a:lnTo>
                        <a:pt x="2365" y="940"/>
                      </a:lnTo>
                      <a:lnTo>
                        <a:pt x="2375" y="961"/>
                      </a:lnTo>
                      <a:lnTo>
                        <a:pt x="2385" y="990"/>
                      </a:lnTo>
                      <a:lnTo>
                        <a:pt x="2389" y="1018"/>
                      </a:lnTo>
                      <a:lnTo>
                        <a:pt x="2391" y="1043"/>
                      </a:lnTo>
                      <a:lnTo>
                        <a:pt x="2386" y="1065"/>
                      </a:lnTo>
                      <a:close/>
                    </a:path>
                  </a:pathLst>
                </a:custGeom>
                <a:solidFill>
                  <a:srgbClr val="753F05"/>
                </a:solidFill>
                <a:ln w="9525">
                  <a:noFill/>
                  <a:round/>
                  <a:headEnd/>
                  <a:tailEnd/>
                </a:ln>
              </p:spPr>
              <p:txBody>
                <a:bodyPr/>
                <a:lstStyle/>
                <a:p>
                  <a:endParaRPr lang="en-AU"/>
                </a:p>
              </p:txBody>
            </p:sp>
            <p:sp>
              <p:nvSpPr>
                <p:cNvPr id="35157" name="Freeform 173"/>
                <p:cNvSpPr>
                  <a:spLocks/>
                </p:cNvSpPr>
                <p:nvPr/>
              </p:nvSpPr>
              <p:spPr bwMode="auto">
                <a:xfrm>
                  <a:off x="1842" y="2694"/>
                  <a:ext cx="2374" cy="586"/>
                </a:xfrm>
                <a:custGeom>
                  <a:avLst/>
                  <a:gdLst>
                    <a:gd name="T0" fmla="*/ 2354 w 2374"/>
                    <a:gd name="T1" fmla="*/ 1 h 1173"/>
                    <a:gd name="T2" fmla="*/ 2310 w 2374"/>
                    <a:gd name="T3" fmla="*/ 1 h 1173"/>
                    <a:gd name="T4" fmla="*/ 2244 w 2374"/>
                    <a:gd name="T5" fmla="*/ 1 h 1173"/>
                    <a:gd name="T6" fmla="*/ 2157 w 2374"/>
                    <a:gd name="T7" fmla="*/ 1 h 1173"/>
                    <a:gd name="T8" fmla="*/ 2050 w 2374"/>
                    <a:gd name="T9" fmla="*/ 1 h 1173"/>
                    <a:gd name="T10" fmla="*/ 1924 w 2374"/>
                    <a:gd name="T11" fmla="*/ 1 h 1173"/>
                    <a:gd name="T12" fmla="*/ 1780 w 2374"/>
                    <a:gd name="T13" fmla="*/ 1 h 1173"/>
                    <a:gd name="T14" fmla="*/ 1623 w 2374"/>
                    <a:gd name="T15" fmla="*/ 1 h 1173"/>
                    <a:gd name="T16" fmla="*/ 1452 w 2374"/>
                    <a:gd name="T17" fmla="*/ 1 h 1173"/>
                    <a:gd name="T18" fmla="*/ 1268 w 2374"/>
                    <a:gd name="T19" fmla="*/ 0 h 1173"/>
                    <a:gd name="T20" fmla="*/ 1074 w 2374"/>
                    <a:gd name="T21" fmla="*/ 0 h 1173"/>
                    <a:gd name="T22" fmla="*/ 928 w 2374"/>
                    <a:gd name="T23" fmla="*/ 0 h 1173"/>
                    <a:gd name="T24" fmla="*/ 788 w 2374"/>
                    <a:gd name="T25" fmla="*/ 0 h 1173"/>
                    <a:gd name="T26" fmla="*/ 654 w 2374"/>
                    <a:gd name="T27" fmla="*/ 0 h 1173"/>
                    <a:gd name="T28" fmla="*/ 530 w 2374"/>
                    <a:gd name="T29" fmla="*/ 0 h 1173"/>
                    <a:gd name="T30" fmla="*/ 416 w 2374"/>
                    <a:gd name="T31" fmla="*/ 0 h 1173"/>
                    <a:gd name="T32" fmla="*/ 313 w 2374"/>
                    <a:gd name="T33" fmla="*/ 0 h 1173"/>
                    <a:gd name="T34" fmla="*/ 222 w 2374"/>
                    <a:gd name="T35" fmla="*/ 0 h 1173"/>
                    <a:gd name="T36" fmla="*/ 145 w 2374"/>
                    <a:gd name="T37" fmla="*/ 0 h 1173"/>
                    <a:gd name="T38" fmla="*/ 83 w 2374"/>
                    <a:gd name="T39" fmla="*/ 0 h 1173"/>
                    <a:gd name="T40" fmla="*/ 38 w 2374"/>
                    <a:gd name="T41" fmla="*/ 0 h 1173"/>
                    <a:gd name="T42" fmla="*/ 6 w 2374"/>
                    <a:gd name="T43" fmla="*/ 0 h 1173"/>
                    <a:gd name="T44" fmla="*/ 5 w 2374"/>
                    <a:gd name="T45" fmla="*/ 0 h 1173"/>
                    <a:gd name="T46" fmla="*/ 32 w 2374"/>
                    <a:gd name="T47" fmla="*/ 0 h 1173"/>
                    <a:gd name="T48" fmla="*/ 84 w 2374"/>
                    <a:gd name="T49" fmla="*/ 0 h 1173"/>
                    <a:gd name="T50" fmla="*/ 158 w 2374"/>
                    <a:gd name="T51" fmla="*/ 0 h 1173"/>
                    <a:gd name="T52" fmla="*/ 252 w 2374"/>
                    <a:gd name="T53" fmla="*/ 0 h 1173"/>
                    <a:gd name="T54" fmla="*/ 366 w 2374"/>
                    <a:gd name="T55" fmla="*/ 0 h 1173"/>
                    <a:gd name="T56" fmla="*/ 497 w 2374"/>
                    <a:gd name="T57" fmla="*/ 0 h 1173"/>
                    <a:gd name="T58" fmla="*/ 644 w 2374"/>
                    <a:gd name="T59" fmla="*/ 0 h 1173"/>
                    <a:gd name="T60" fmla="*/ 806 w 2374"/>
                    <a:gd name="T61" fmla="*/ 0 h 1173"/>
                    <a:gd name="T62" fmla="*/ 982 w 2374"/>
                    <a:gd name="T63" fmla="*/ 0 h 1173"/>
                    <a:gd name="T64" fmla="*/ 1168 w 2374"/>
                    <a:gd name="T65" fmla="*/ 0 h 1173"/>
                    <a:gd name="T66" fmla="*/ 1348 w 2374"/>
                    <a:gd name="T67" fmla="*/ 0 h 1173"/>
                    <a:gd name="T68" fmla="*/ 1494 w 2374"/>
                    <a:gd name="T69" fmla="*/ 0 h 1173"/>
                    <a:gd name="T70" fmla="*/ 1633 w 2374"/>
                    <a:gd name="T71" fmla="*/ 0 h 1173"/>
                    <a:gd name="T72" fmla="*/ 1763 w 2374"/>
                    <a:gd name="T73" fmla="*/ 0 h 1173"/>
                    <a:gd name="T74" fmla="*/ 1885 w 2374"/>
                    <a:gd name="T75" fmla="*/ 0 h 1173"/>
                    <a:gd name="T76" fmla="*/ 1995 w 2374"/>
                    <a:gd name="T77" fmla="*/ 0 h 1173"/>
                    <a:gd name="T78" fmla="*/ 2094 w 2374"/>
                    <a:gd name="T79" fmla="*/ 0 h 1173"/>
                    <a:gd name="T80" fmla="*/ 2180 w 2374"/>
                    <a:gd name="T81" fmla="*/ 0 h 1173"/>
                    <a:gd name="T82" fmla="*/ 2252 w 2374"/>
                    <a:gd name="T83" fmla="*/ 0 h 1173"/>
                    <a:gd name="T84" fmla="*/ 2309 w 2374"/>
                    <a:gd name="T85" fmla="*/ 0 h 1173"/>
                    <a:gd name="T86" fmla="*/ 2348 w 2374"/>
                    <a:gd name="T87" fmla="*/ 0 h 1173"/>
                    <a:gd name="T88" fmla="*/ 2374 w 2374"/>
                    <a:gd name="T89" fmla="*/ 0 h 1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74"/>
                    <a:gd name="T136" fmla="*/ 0 h 1173"/>
                    <a:gd name="T137" fmla="*/ 2374 w 2374"/>
                    <a:gd name="T138" fmla="*/ 1173 h 1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74" h="1173">
                      <a:moveTo>
                        <a:pt x="2369" y="1057"/>
                      </a:moveTo>
                      <a:lnTo>
                        <a:pt x="2364" y="1073"/>
                      </a:lnTo>
                      <a:lnTo>
                        <a:pt x="2354" y="1088"/>
                      </a:lnTo>
                      <a:lnTo>
                        <a:pt x="2342" y="1101"/>
                      </a:lnTo>
                      <a:lnTo>
                        <a:pt x="2327" y="1114"/>
                      </a:lnTo>
                      <a:lnTo>
                        <a:pt x="2310" y="1124"/>
                      </a:lnTo>
                      <a:lnTo>
                        <a:pt x="2291" y="1135"/>
                      </a:lnTo>
                      <a:lnTo>
                        <a:pt x="2268" y="1143"/>
                      </a:lnTo>
                      <a:lnTo>
                        <a:pt x="2244" y="1151"/>
                      </a:lnTo>
                      <a:lnTo>
                        <a:pt x="2217" y="1158"/>
                      </a:lnTo>
                      <a:lnTo>
                        <a:pt x="2189" y="1165"/>
                      </a:lnTo>
                      <a:lnTo>
                        <a:pt x="2157" y="1168"/>
                      </a:lnTo>
                      <a:lnTo>
                        <a:pt x="2122" y="1171"/>
                      </a:lnTo>
                      <a:lnTo>
                        <a:pt x="2087" y="1173"/>
                      </a:lnTo>
                      <a:lnTo>
                        <a:pt x="2050" y="1173"/>
                      </a:lnTo>
                      <a:lnTo>
                        <a:pt x="2009" y="1173"/>
                      </a:lnTo>
                      <a:lnTo>
                        <a:pt x="1967" y="1169"/>
                      </a:lnTo>
                      <a:lnTo>
                        <a:pt x="1924" y="1166"/>
                      </a:lnTo>
                      <a:lnTo>
                        <a:pt x="1877" y="1161"/>
                      </a:lnTo>
                      <a:lnTo>
                        <a:pt x="1830" y="1156"/>
                      </a:lnTo>
                      <a:lnTo>
                        <a:pt x="1780" y="1148"/>
                      </a:lnTo>
                      <a:lnTo>
                        <a:pt x="1730" y="1138"/>
                      </a:lnTo>
                      <a:lnTo>
                        <a:pt x="1678" y="1129"/>
                      </a:lnTo>
                      <a:lnTo>
                        <a:pt x="1623" y="1117"/>
                      </a:lnTo>
                      <a:lnTo>
                        <a:pt x="1568" y="1103"/>
                      </a:lnTo>
                      <a:lnTo>
                        <a:pt x="1510" y="1088"/>
                      </a:lnTo>
                      <a:lnTo>
                        <a:pt x="1452" y="1072"/>
                      </a:lnTo>
                      <a:lnTo>
                        <a:pt x="1393" y="1054"/>
                      </a:lnTo>
                      <a:lnTo>
                        <a:pt x="1330" y="1034"/>
                      </a:lnTo>
                      <a:lnTo>
                        <a:pt x="1268" y="1013"/>
                      </a:lnTo>
                      <a:lnTo>
                        <a:pt x="1204" y="992"/>
                      </a:lnTo>
                      <a:lnTo>
                        <a:pt x="1139" y="967"/>
                      </a:lnTo>
                      <a:lnTo>
                        <a:pt x="1074" y="941"/>
                      </a:lnTo>
                      <a:lnTo>
                        <a:pt x="1025" y="922"/>
                      </a:lnTo>
                      <a:lnTo>
                        <a:pt x="976" y="900"/>
                      </a:lnTo>
                      <a:lnTo>
                        <a:pt x="928" y="879"/>
                      </a:lnTo>
                      <a:lnTo>
                        <a:pt x="880" y="858"/>
                      </a:lnTo>
                      <a:lnTo>
                        <a:pt x="832" y="837"/>
                      </a:lnTo>
                      <a:lnTo>
                        <a:pt x="788" y="814"/>
                      </a:lnTo>
                      <a:lnTo>
                        <a:pt x="741" y="791"/>
                      </a:lnTo>
                      <a:lnTo>
                        <a:pt x="698" y="768"/>
                      </a:lnTo>
                      <a:lnTo>
                        <a:pt x="654" y="745"/>
                      </a:lnTo>
                      <a:lnTo>
                        <a:pt x="613" y="723"/>
                      </a:lnTo>
                      <a:lnTo>
                        <a:pt x="571" y="698"/>
                      </a:lnTo>
                      <a:lnTo>
                        <a:pt x="530" y="675"/>
                      </a:lnTo>
                      <a:lnTo>
                        <a:pt x="491" y="651"/>
                      </a:lnTo>
                      <a:lnTo>
                        <a:pt x="453" y="628"/>
                      </a:lnTo>
                      <a:lnTo>
                        <a:pt x="416" y="603"/>
                      </a:lnTo>
                      <a:lnTo>
                        <a:pt x="381" y="579"/>
                      </a:lnTo>
                      <a:lnTo>
                        <a:pt x="346" y="556"/>
                      </a:lnTo>
                      <a:lnTo>
                        <a:pt x="313" y="532"/>
                      </a:lnTo>
                      <a:lnTo>
                        <a:pt x="281" y="509"/>
                      </a:lnTo>
                      <a:lnTo>
                        <a:pt x="251" y="484"/>
                      </a:lnTo>
                      <a:lnTo>
                        <a:pt x="222" y="462"/>
                      </a:lnTo>
                      <a:lnTo>
                        <a:pt x="196" y="437"/>
                      </a:lnTo>
                      <a:lnTo>
                        <a:pt x="170" y="414"/>
                      </a:lnTo>
                      <a:lnTo>
                        <a:pt x="145" y="391"/>
                      </a:lnTo>
                      <a:lnTo>
                        <a:pt x="123" y="369"/>
                      </a:lnTo>
                      <a:lnTo>
                        <a:pt x="102" y="346"/>
                      </a:lnTo>
                      <a:lnTo>
                        <a:pt x="83" y="323"/>
                      </a:lnTo>
                      <a:lnTo>
                        <a:pt x="65" y="302"/>
                      </a:lnTo>
                      <a:lnTo>
                        <a:pt x="51" y="281"/>
                      </a:lnTo>
                      <a:lnTo>
                        <a:pt x="38" y="259"/>
                      </a:lnTo>
                      <a:lnTo>
                        <a:pt x="26" y="238"/>
                      </a:lnTo>
                      <a:lnTo>
                        <a:pt x="16" y="219"/>
                      </a:lnTo>
                      <a:lnTo>
                        <a:pt x="6" y="191"/>
                      </a:lnTo>
                      <a:lnTo>
                        <a:pt x="2" y="163"/>
                      </a:lnTo>
                      <a:lnTo>
                        <a:pt x="0" y="139"/>
                      </a:lnTo>
                      <a:lnTo>
                        <a:pt x="5" y="116"/>
                      </a:lnTo>
                      <a:lnTo>
                        <a:pt x="12" y="100"/>
                      </a:lnTo>
                      <a:lnTo>
                        <a:pt x="21" y="85"/>
                      </a:lnTo>
                      <a:lnTo>
                        <a:pt x="32" y="72"/>
                      </a:lnTo>
                      <a:lnTo>
                        <a:pt x="47" y="60"/>
                      </a:lnTo>
                      <a:lnTo>
                        <a:pt x="64" y="49"/>
                      </a:lnTo>
                      <a:lnTo>
                        <a:pt x="84" y="38"/>
                      </a:lnTo>
                      <a:lnTo>
                        <a:pt x="106" y="29"/>
                      </a:lnTo>
                      <a:lnTo>
                        <a:pt x="131" y="21"/>
                      </a:lnTo>
                      <a:lnTo>
                        <a:pt x="158" y="15"/>
                      </a:lnTo>
                      <a:lnTo>
                        <a:pt x="187" y="10"/>
                      </a:lnTo>
                      <a:lnTo>
                        <a:pt x="219" y="5"/>
                      </a:lnTo>
                      <a:lnTo>
                        <a:pt x="252" y="2"/>
                      </a:lnTo>
                      <a:lnTo>
                        <a:pt x="288" y="0"/>
                      </a:lnTo>
                      <a:lnTo>
                        <a:pt x="326" y="0"/>
                      </a:lnTo>
                      <a:lnTo>
                        <a:pt x="366" y="2"/>
                      </a:lnTo>
                      <a:lnTo>
                        <a:pt x="408" y="3"/>
                      </a:lnTo>
                      <a:lnTo>
                        <a:pt x="452" y="7"/>
                      </a:lnTo>
                      <a:lnTo>
                        <a:pt x="497" y="11"/>
                      </a:lnTo>
                      <a:lnTo>
                        <a:pt x="544" y="18"/>
                      </a:lnTo>
                      <a:lnTo>
                        <a:pt x="594" y="26"/>
                      </a:lnTo>
                      <a:lnTo>
                        <a:pt x="644" y="34"/>
                      </a:lnTo>
                      <a:lnTo>
                        <a:pt x="698" y="46"/>
                      </a:lnTo>
                      <a:lnTo>
                        <a:pt x="751" y="57"/>
                      </a:lnTo>
                      <a:lnTo>
                        <a:pt x="806" y="70"/>
                      </a:lnTo>
                      <a:lnTo>
                        <a:pt x="864" y="85"/>
                      </a:lnTo>
                      <a:lnTo>
                        <a:pt x="922" y="101"/>
                      </a:lnTo>
                      <a:lnTo>
                        <a:pt x="982" y="119"/>
                      </a:lnTo>
                      <a:lnTo>
                        <a:pt x="1042" y="139"/>
                      </a:lnTo>
                      <a:lnTo>
                        <a:pt x="1105" y="160"/>
                      </a:lnTo>
                      <a:lnTo>
                        <a:pt x="1168" y="183"/>
                      </a:lnTo>
                      <a:lnTo>
                        <a:pt x="1233" y="206"/>
                      </a:lnTo>
                      <a:lnTo>
                        <a:pt x="1299" y="232"/>
                      </a:lnTo>
                      <a:lnTo>
                        <a:pt x="1348" y="251"/>
                      </a:lnTo>
                      <a:lnTo>
                        <a:pt x="1397" y="272"/>
                      </a:lnTo>
                      <a:lnTo>
                        <a:pt x="1446" y="294"/>
                      </a:lnTo>
                      <a:lnTo>
                        <a:pt x="1494" y="315"/>
                      </a:lnTo>
                      <a:lnTo>
                        <a:pt x="1540" y="336"/>
                      </a:lnTo>
                      <a:lnTo>
                        <a:pt x="1587" y="359"/>
                      </a:lnTo>
                      <a:lnTo>
                        <a:pt x="1633" y="380"/>
                      </a:lnTo>
                      <a:lnTo>
                        <a:pt x="1676" y="403"/>
                      </a:lnTo>
                      <a:lnTo>
                        <a:pt x="1720" y="426"/>
                      </a:lnTo>
                      <a:lnTo>
                        <a:pt x="1763" y="450"/>
                      </a:lnTo>
                      <a:lnTo>
                        <a:pt x="1804" y="473"/>
                      </a:lnTo>
                      <a:lnTo>
                        <a:pt x="1844" y="496"/>
                      </a:lnTo>
                      <a:lnTo>
                        <a:pt x="1885" y="520"/>
                      </a:lnTo>
                      <a:lnTo>
                        <a:pt x="1922" y="543"/>
                      </a:lnTo>
                      <a:lnTo>
                        <a:pt x="1958" y="568"/>
                      </a:lnTo>
                      <a:lnTo>
                        <a:pt x="1995" y="592"/>
                      </a:lnTo>
                      <a:lnTo>
                        <a:pt x="2029" y="615"/>
                      </a:lnTo>
                      <a:lnTo>
                        <a:pt x="2063" y="639"/>
                      </a:lnTo>
                      <a:lnTo>
                        <a:pt x="2094" y="664"/>
                      </a:lnTo>
                      <a:lnTo>
                        <a:pt x="2123" y="687"/>
                      </a:lnTo>
                      <a:lnTo>
                        <a:pt x="2152" y="711"/>
                      </a:lnTo>
                      <a:lnTo>
                        <a:pt x="2180" y="734"/>
                      </a:lnTo>
                      <a:lnTo>
                        <a:pt x="2206" y="757"/>
                      </a:lnTo>
                      <a:lnTo>
                        <a:pt x="2229" y="781"/>
                      </a:lnTo>
                      <a:lnTo>
                        <a:pt x="2252" y="804"/>
                      </a:lnTo>
                      <a:lnTo>
                        <a:pt x="2272" y="827"/>
                      </a:lnTo>
                      <a:lnTo>
                        <a:pt x="2291" y="848"/>
                      </a:lnTo>
                      <a:lnTo>
                        <a:pt x="2309" y="871"/>
                      </a:lnTo>
                      <a:lnTo>
                        <a:pt x="2323" y="892"/>
                      </a:lnTo>
                      <a:lnTo>
                        <a:pt x="2338" y="913"/>
                      </a:lnTo>
                      <a:lnTo>
                        <a:pt x="2348" y="935"/>
                      </a:lnTo>
                      <a:lnTo>
                        <a:pt x="2358" y="954"/>
                      </a:lnTo>
                      <a:lnTo>
                        <a:pt x="2368" y="983"/>
                      </a:lnTo>
                      <a:lnTo>
                        <a:pt x="2374" y="1010"/>
                      </a:lnTo>
                      <a:lnTo>
                        <a:pt x="2374" y="1034"/>
                      </a:lnTo>
                      <a:lnTo>
                        <a:pt x="2369" y="1057"/>
                      </a:lnTo>
                      <a:close/>
                    </a:path>
                  </a:pathLst>
                </a:custGeom>
                <a:solidFill>
                  <a:srgbClr val="824C14"/>
                </a:solidFill>
                <a:ln w="9525">
                  <a:noFill/>
                  <a:round/>
                  <a:headEnd/>
                  <a:tailEnd/>
                </a:ln>
              </p:spPr>
              <p:txBody>
                <a:bodyPr/>
                <a:lstStyle/>
                <a:p>
                  <a:endParaRPr lang="en-AU"/>
                </a:p>
              </p:txBody>
            </p:sp>
            <p:sp>
              <p:nvSpPr>
                <p:cNvPr id="35158" name="Freeform 174"/>
                <p:cNvSpPr>
                  <a:spLocks/>
                </p:cNvSpPr>
                <p:nvPr/>
              </p:nvSpPr>
              <p:spPr bwMode="auto">
                <a:xfrm>
                  <a:off x="1848" y="2695"/>
                  <a:ext cx="2355" cy="582"/>
                </a:xfrm>
                <a:custGeom>
                  <a:avLst/>
                  <a:gdLst>
                    <a:gd name="T0" fmla="*/ 2335 w 2355"/>
                    <a:gd name="T1" fmla="*/ 1 h 1164"/>
                    <a:gd name="T2" fmla="*/ 2291 w 2355"/>
                    <a:gd name="T3" fmla="*/ 1 h 1164"/>
                    <a:gd name="T4" fmla="*/ 2226 w 2355"/>
                    <a:gd name="T5" fmla="*/ 1 h 1164"/>
                    <a:gd name="T6" fmla="*/ 2139 w 2355"/>
                    <a:gd name="T7" fmla="*/ 1 h 1164"/>
                    <a:gd name="T8" fmla="*/ 2032 w 2355"/>
                    <a:gd name="T9" fmla="*/ 1 h 1164"/>
                    <a:gd name="T10" fmla="*/ 1908 w 2355"/>
                    <a:gd name="T11" fmla="*/ 1 h 1164"/>
                    <a:gd name="T12" fmla="*/ 1766 w 2355"/>
                    <a:gd name="T13" fmla="*/ 1 h 1164"/>
                    <a:gd name="T14" fmla="*/ 1609 w 2355"/>
                    <a:gd name="T15" fmla="*/ 1 h 1164"/>
                    <a:gd name="T16" fmla="*/ 1440 w 2355"/>
                    <a:gd name="T17" fmla="*/ 1 h 1164"/>
                    <a:gd name="T18" fmla="*/ 1258 w 2355"/>
                    <a:gd name="T19" fmla="*/ 1 h 1164"/>
                    <a:gd name="T20" fmla="*/ 1065 w 2355"/>
                    <a:gd name="T21" fmla="*/ 1 h 1164"/>
                    <a:gd name="T22" fmla="*/ 919 w 2355"/>
                    <a:gd name="T23" fmla="*/ 1 h 1164"/>
                    <a:gd name="T24" fmla="*/ 780 w 2355"/>
                    <a:gd name="T25" fmla="*/ 1 h 1164"/>
                    <a:gd name="T26" fmla="*/ 648 w 2355"/>
                    <a:gd name="T27" fmla="*/ 1 h 1164"/>
                    <a:gd name="T28" fmla="*/ 525 w 2355"/>
                    <a:gd name="T29" fmla="*/ 1 h 1164"/>
                    <a:gd name="T30" fmla="*/ 413 w 2355"/>
                    <a:gd name="T31" fmla="*/ 1 h 1164"/>
                    <a:gd name="T32" fmla="*/ 310 w 2355"/>
                    <a:gd name="T33" fmla="*/ 1 h 1164"/>
                    <a:gd name="T34" fmla="*/ 220 w 2355"/>
                    <a:gd name="T35" fmla="*/ 1 h 1164"/>
                    <a:gd name="T36" fmla="*/ 143 w 2355"/>
                    <a:gd name="T37" fmla="*/ 1 h 1164"/>
                    <a:gd name="T38" fmla="*/ 83 w 2355"/>
                    <a:gd name="T39" fmla="*/ 1 h 1164"/>
                    <a:gd name="T40" fmla="*/ 36 w 2355"/>
                    <a:gd name="T41" fmla="*/ 1 h 1164"/>
                    <a:gd name="T42" fmla="*/ 6 w 2355"/>
                    <a:gd name="T43" fmla="*/ 1 h 1164"/>
                    <a:gd name="T44" fmla="*/ 4 w 2355"/>
                    <a:gd name="T45" fmla="*/ 1 h 1164"/>
                    <a:gd name="T46" fmla="*/ 32 w 2355"/>
                    <a:gd name="T47" fmla="*/ 1 h 1164"/>
                    <a:gd name="T48" fmla="*/ 83 w 2355"/>
                    <a:gd name="T49" fmla="*/ 1 h 1164"/>
                    <a:gd name="T50" fmla="*/ 156 w 2355"/>
                    <a:gd name="T51" fmla="*/ 1 h 1164"/>
                    <a:gd name="T52" fmla="*/ 249 w 2355"/>
                    <a:gd name="T53" fmla="*/ 1 h 1164"/>
                    <a:gd name="T54" fmla="*/ 362 w 2355"/>
                    <a:gd name="T55" fmla="*/ 1 h 1164"/>
                    <a:gd name="T56" fmla="*/ 492 w 2355"/>
                    <a:gd name="T57" fmla="*/ 1 h 1164"/>
                    <a:gd name="T58" fmla="*/ 638 w 2355"/>
                    <a:gd name="T59" fmla="*/ 1 h 1164"/>
                    <a:gd name="T60" fmla="*/ 799 w 2355"/>
                    <a:gd name="T61" fmla="*/ 1 h 1164"/>
                    <a:gd name="T62" fmla="*/ 974 w 2355"/>
                    <a:gd name="T63" fmla="*/ 1 h 1164"/>
                    <a:gd name="T64" fmla="*/ 1159 w 2355"/>
                    <a:gd name="T65" fmla="*/ 1 h 1164"/>
                    <a:gd name="T66" fmla="*/ 1337 w 2355"/>
                    <a:gd name="T67" fmla="*/ 1 h 1164"/>
                    <a:gd name="T68" fmla="*/ 1482 w 2355"/>
                    <a:gd name="T69" fmla="*/ 1 h 1164"/>
                    <a:gd name="T70" fmla="*/ 1620 w 2355"/>
                    <a:gd name="T71" fmla="*/ 1 h 1164"/>
                    <a:gd name="T72" fmla="*/ 1748 w 2355"/>
                    <a:gd name="T73" fmla="*/ 1 h 1164"/>
                    <a:gd name="T74" fmla="*/ 1869 w 2355"/>
                    <a:gd name="T75" fmla="*/ 1 h 1164"/>
                    <a:gd name="T76" fmla="*/ 1980 w 2355"/>
                    <a:gd name="T77" fmla="*/ 1 h 1164"/>
                    <a:gd name="T78" fmla="*/ 2077 w 2355"/>
                    <a:gd name="T79" fmla="*/ 1 h 1164"/>
                    <a:gd name="T80" fmla="*/ 2164 w 2355"/>
                    <a:gd name="T81" fmla="*/ 1 h 1164"/>
                    <a:gd name="T82" fmla="*/ 2235 w 2355"/>
                    <a:gd name="T83" fmla="*/ 1 h 1164"/>
                    <a:gd name="T84" fmla="*/ 2291 w 2355"/>
                    <a:gd name="T85" fmla="*/ 1 h 1164"/>
                    <a:gd name="T86" fmla="*/ 2330 w 2355"/>
                    <a:gd name="T87" fmla="*/ 1 h 1164"/>
                    <a:gd name="T88" fmla="*/ 2355 w 2355"/>
                    <a:gd name="T89" fmla="*/ 1 h 11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55"/>
                    <a:gd name="T136" fmla="*/ 0 h 1164"/>
                    <a:gd name="T137" fmla="*/ 2355 w 2355"/>
                    <a:gd name="T138" fmla="*/ 1164 h 11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55" h="1164">
                      <a:moveTo>
                        <a:pt x="2350" y="1050"/>
                      </a:moveTo>
                      <a:lnTo>
                        <a:pt x="2345" y="1066"/>
                      </a:lnTo>
                      <a:lnTo>
                        <a:pt x="2335" y="1079"/>
                      </a:lnTo>
                      <a:lnTo>
                        <a:pt x="2323" y="1094"/>
                      </a:lnTo>
                      <a:lnTo>
                        <a:pt x="2308" y="1105"/>
                      </a:lnTo>
                      <a:lnTo>
                        <a:pt x="2291" y="1117"/>
                      </a:lnTo>
                      <a:lnTo>
                        <a:pt x="2272" y="1127"/>
                      </a:lnTo>
                      <a:lnTo>
                        <a:pt x="2251" y="1136"/>
                      </a:lnTo>
                      <a:lnTo>
                        <a:pt x="2226" y="1143"/>
                      </a:lnTo>
                      <a:lnTo>
                        <a:pt x="2198" y="1149"/>
                      </a:lnTo>
                      <a:lnTo>
                        <a:pt x="2170" y="1156"/>
                      </a:lnTo>
                      <a:lnTo>
                        <a:pt x="2139" y="1159"/>
                      </a:lnTo>
                      <a:lnTo>
                        <a:pt x="2106" y="1163"/>
                      </a:lnTo>
                      <a:lnTo>
                        <a:pt x="2070" y="1164"/>
                      </a:lnTo>
                      <a:lnTo>
                        <a:pt x="2032" y="1164"/>
                      </a:lnTo>
                      <a:lnTo>
                        <a:pt x="1993" y="1164"/>
                      </a:lnTo>
                      <a:lnTo>
                        <a:pt x="1951" y="1161"/>
                      </a:lnTo>
                      <a:lnTo>
                        <a:pt x="1908" y="1158"/>
                      </a:lnTo>
                      <a:lnTo>
                        <a:pt x="1863" y="1153"/>
                      </a:lnTo>
                      <a:lnTo>
                        <a:pt x="1815" y="1146"/>
                      </a:lnTo>
                      <a:lnTo>
                        <a:pt x="1766" y="1140"/>
                      </a:lnTo>
                      <a:lnTo>
                        <a:pt x="1715" y="1130"/>
                      </a:lnTo>
                      <a:lnTo>
                        <a:pt x="1663" y="1120"/>
                      </a:lnTo>
                      <a:lnTo>
                        <a:pt x="1609" y="1109"/>
                      </a:lnTo>
                      <a:lnTo>
                        <a:pt x="1554" y="1094"/>
                      </a:lnTo>
                      <a:lnTo>
                        <a:pt x="1498" y="1079"/>
                      </a:lnTo>
                      <a:lnTo>
                        <a:pt x="1440" y="1063"/>
                      </a:lnTo>
                      <a:lnTo>
                        <a:pt x="1381" y="1047"/>
                      </a:lnTo>
                      <a:lnTo>
                        <a:pt x="1320" y="1027"/>
                      </a:lnTo>
                      <a:lnTo>
                        <a:pt x="1258" y="1006"/>
                      </a:lnTo>
                      <a:lnTo>
                        <a:pt x="1194" y="983"/>
                      </a:lnTo>
                      <a:lnTo>
                        <a:pt x="1130" y="960"/>
                      </a:lnTo>
                      <a:lnTo>
                        <a:pt x="1065" y="934"/>
                      </a:lnTo>
                      <a:lnTo>
                        <a:pt x="1016" y="915"/>
                      </a:lnTo>
                      <a:lnTo>
                        <a:pt x="968" y="893"/>
                      </a:lnTo>
                      <a:lnTo>
                        <a:pt x="919" y="872"/>
                      </a:lnTo>
                      <a:lnTo>
                        <a:pt x="873" y="851"/>
                      </a:lnTo>
                      <a:lnTo>
                        <a:pt x="826" y="830"/>
                      </a:lnTo>
                      <a:lnTo>
                        <a:pt x="780" y="809"/>
                      </a:lnTo>
                      <a:lnTo>
                        <a:pt x="735" y="786"/>
                      </a:lnTo>
                      <a:lnTo>
                        <a:pt x="692" y="763"/>
                      </a:lnTo>
                      <a:lnTo>
                        <a:pt x="648" y="740"/>
                      </a:lnTo>
                      <a:lnTo>
                        <a:pt x="607" y="717"/>
                      </a:lnTo>
                      <a:lnTo>
                        <a:pt x="566" y="694"/>
                      </a:lnTo>
                      <a:lnTo>
                        <a:pt x="525" y="670"/>
                      </a:lnTo>
                      <a:lnTo>
                        <a:pt x="486" y="647"/>
                      </a:lnTo>
                      <a:lnTo>
                        <a:pt x="449" y="623"/>
                      </a:lnTo>
                      <a:lnTo>
                        <a:pt x="413" y="600"/>
                      </a:lnTo>
                      <a:lnTo>
                        <a:pt x="376" y="575"/>
                      </a:lnTo>
                      <a:lnTo>
                        <a:pt x="343" y="553"/>
                      </a:lnTo>
                      <a:lnTo>
                        <a:pt x="310" y="528"/>
                      </a:lnTo>
                      <a:lnTo>
                        <a:pt x="278" y="505"/>
                      </a:lnTo>
                      <a:lnTo>
                        <a:pt x="249" y="481"/>
                      </a:lnTo>
                      <a:lnTo>
                        <a:pt x="220" y="458"/>
                      </a:lnTo>
                      <a:lnTo>
                        <a:pt x="193" y="435"/>
                      </a:lnTo>
                      <a:lnTo>
                        <a:pt x="168" y="411"/>
                      </a:lnTo>
                      <a:lnTo>
                        <a:pt x="143" y="388"/>
                      </a:lnTo>
                      <a:lnTo>
                        <a:pt x="122" y="367"/>
                      </a:lnTo>
                      <a:lnTo>
                        <a:pt x="101" y="344"/>
                      </a:lnTo>
                      <a:lnTo>
                        <a:pt x="83" y="321"/>
                      </a:lnTo>
                      <a:lnTo>
                        <a:pt x="65" y="300"/>
                      </a:lnTo>
                      <a:lnTo>
                        <a:pt x="51" y="279"/>
                      </a:lnTo>
                      <a:lnTo>
                        <a:pt x="36" y="257"/>
                      </a:lnTo>
                      <a:lnTo>
                        <a:pt x="26" y="236"/>
                      </a:lnTo>
                      <a:lnTo>
                        <a:pt x="16" y="217"/>
                      </a:lnTo>
                      <a:lnTo>
                        <a:pt x="6" y="189"/>
                      </a:lnTo>
                      <a:lnTo>
                        <a:pt x="0" y="161"/>
                      </a:lnTo>
                      <a:lnTo>
                        <a:pt x="0" y="137"/>
                      </a:lnTo>
                      <a:lnTo>
                        <a:pt x="4" y="115"/>
                      </a:lnTo>
                      <a:lnTo>
                        <a:pt x="10" y="99"/>
                      </a:lnTo>
                      <a:lnTo>
                        <a:pt x="20" y="86"/>
                      </a:lnTo>
                      <a:lnTo>
                        <a:pt x="32" y="71"/>
                      </a:lnTo>
                      <a:lnTo>
                        <a:pt x="46" y="60"/>
                      </a:lnTo>
                      <a:lnTo>
                        <a:pt x="64" y="49"/>
                      </a:lnTo>
                      <a:lnTo>
                        <a:pt x="83" y="39"/>
                      </a:lnTo>
                      <a:lnTo>
                        <a:pt x="104" y="29"/>
                      </a:lnTo>
                      <a:lnTo>
                        <a:pt x="129" y="21"/>
                      </a:lnTo>
                      <a:lnTo>
                        <a:pt x="156" y="14"/>
                      </a:lnTo>
                      <a:lnTo>
                        <a:pt x="185" y="9"/>
                      </a:lnTo>
                      <a:lnTo>
                        <a:pt x="216" y="5"/>
                      </a:lnTo>
                      <a:lnTo>
                        <a:pt x="249" y="3"/>
                      </a:lnTo>
                      <a:lnTo>
                        <a:pt x="285" y="1"/>
                      </a:lnTo>
                      <a:lnTo>
                        <a:pt x="323" y="0"/>
                      </a:lnTo>
                      <a:lnTo>
                        <a:pt x="362" y="1"/>
                      </a:lnTo>
                      <a:lnTo>
                        <a:pt x="404" y="3"/>
                      </a:lnTo>
                      <a:lnTo>
                        <a:pt x="447" y="6"/>
                      </a:lnTo>
                      <a:lnTo>
                        <a:pt x="492" y="11"/>
                      </a:lnTo>
                      <a:lnTo>
                        <a:pt x="540" y="18"/>
                      </a:lnTo>
                      <a:lnTo>
                        <a:pt x="588" y="26"/>
                      </a:lnTo>
                      <a:lnTo>
                        <a:pt x="638" y="34"/>
                      </a:lnTo>
                      <a:lnTo>
                        <a:pt x="690" y="44"/>
                      </a:lnTo>
                      <a:lnTo>
                        <a:pt x="744" y="57"/>
                      </a:lnTo>
                      <a:lnTo>
                        <a:pt x="799" y="70"/>
                      </a:lnTo>
                      <a:lnTo>
                        <a:pt x="857" y="84"/>
                      </a:lnTo>
                      <a:lnTo>
                        <a:pt x="915" y="101"/>
                      </a:lnTo>
                      <a:lnTo>
                        <a:pt x="974" y="119"/>
                      </a:lnTo>
                      <a:lnTo>
                        <a:pt x="1033" y="137"/>
                      </a:lnTo>
                      <a:lnTo>
                        <a:pt x="1096" y="158"/>
                      </a:lnTo>
                      <a:lnTo>
                        <a:pt x="1159" y="181"/>
                      </a:lnTo>
                      <a:lnTo>
                        <a:pt x="1223" y="204"/>
                      </a:lnTo>
                      <a:lnTo>
                        <a:pt x="1288" y="230"/>
                      </a:lnTo>
                      <a:lnTo>
                        <a:pt x="1337" y="249"/>
                      </a:lnTo>
                      <a:lnTo>
                        <a:pt x="1387" y="270"/>
                      </a:lnTo>
                      <a:lnTo>
                        <a:pt x="1434" y="290"/>
                      </a:lnTo>
                      <a:lnTo>
                        <a:pt x="1482" y="311"/>
                      </a:lnTo>
                      <a:lnTo>
                        <a:pt x="1528" y="334"/>
                      </a:lnTo>
                      <a:lnTo>
                        <a:pt x="1575" y="355"/>
                      </a:lnTo>
                      <a:lnTo>
                        <a:pt x="1620" y="378"/>
                      </a:lnTo>
                      <a:lnTo>
                        <a:pt x="1663" y="399"/>
                      </a:lnTo>
                      <a:lnTo>
                        <a:pt x="1706" y="422"/>
                      </a:lnTo>
                      <a:lnTo>
                        <a:pt x="1748" y="447"/>
                      </a:lnTo>
                      <a:lnTo>
                        <a:pt x="1790" y="469"/>
                      </a:lnTo>
                      <a:lnTo>
                        <a:pt x="1831" y="492"/>
                      </a:lnTo>
                      <a:lnTo>
                        <a:pt x="1869" y="517"/>
                      </a:lnTo>
                      <a:lnTo>
                        <a:pt x="1908" y="540"/>
                      </a:lnTo>
                      <a:lnTo>
                        <a:pt x="1944" y="564"/>
                      </a:lnTo>
                      <a:lnTo>
                        <a:pt x="1980" y="587"/>
                      </a:lnTo>
                      <a:lnTo>
                        <a:pt x="2013" y="611"/>
                      </a:lnTo>
                      <a:lnTo>
                        <a:pt x="2047" y="634"/>
                      </a:lnTo>
                      <a:lnTo>
                        <a:pt x="2077" y="659"/>
                      </a:lnTo>
                      <a:lnTo>
                        <a:pt x="2107" y="681"/>
                      </a:lnTo>
                      <a:lnTo>
                        <a:pt x="2136" y="706"/>
                      </a:lnTo>
                      <a:lnTo>
                        <a:pt x="2164" y="729"/>
                      </a:lnTo>
                      <a:lnTo>
                        <a:pt x="2188" y="752"/>
                      </a:lnTo>
                      <a:lnTo>
                        <a:pt x="2213" y="774"/>
                      </a:lnTo>
                      <a:lnTo>
                        <a:pt x="2235" y="797"/>
                      </a:lnTo>
                      <a:lnTo>
                        <a:pt x="2255" y="820"/>
                      </a:lnTo>
                      <a:lnTo>
                        <a:pt x="2274" y="843"/>
                      </a:lnTo>
                      <a:lnTo>
                        <a:pt x="2291" y="864"/>
                      </a:lnTo>
                      <a:lnTo>
                        <a:pt x="2306" y="885"/>
                      </a:lnTo>
                      <a:lnTo>
                        <a:pt x="2320" y="906"/>
                      </a:lnTo>
                      <a:lnTo>
                        <a:pt x="2330" y="928"/>
                      </a:lnTo>
                      <a:lnTo>
                        <a:pt x="2340" y="947"/>
                      </a:lnTo>
                      <a:lnTo>
                        <a:pt x="2350" y="975"/>
                      </a:lnTo>
                      <a:lnTo>
                        <a:pt x="2355" y="1003"/>
                      </a:lnTo>
                      <a:lnTo>
                        <a:pt x="2355" y="1027"/>
                      </a:lnTo>
                      <a:lnTo>
                        <a:pt x="2350" y="1050"/>
                      </a:lnTo>
                      <a:close/>
                    </a:path>
                  </a:pathLst>
                </a:custGeom>
                <a:solidFill>
                  <a:srgbClr val="8E5B23"/>
                </a:solidFill>
                <a:ln w="9525">
                  <a:noFill/>
                  <a:round/>
                  <a:headEnd/>
                  <a:tailEnd/>
                </a:ln>
              </p:spPr>
              <p:txBody>
                <a:bodyPr/>
                <a:lstStyle/>
                <a:p>
                  <a:endParaRPr lang="en-AU"/>
                </a:p>
              </p:txBody>
            </p:sp>
            <p:sp>
              <p:nvSpPr>
                <p:cNvPr id="35159" name="Freeform 175"/>
                <p:cNvSpPr>
                  <a:spLocks/>
                </p:cNvSpPr>
                <p:nvPr/>
              </p:nvSpPr>
              <p:spPr bwMode="auto">
                <a:xfrm>
                  <a:off x="1854" y="2696"/>
                  <a:ext cx="2337" cy="578"/>
                </a:xfrm>
                <a:custGeom>
                  <a:avLst/>
                  <a:gdLst>
                    <a:gd name="T0" fmla="*/ 2317 w 2337"/>
                    <a:gd name="T1" fmla="*/ 1 h 1157"/>
                    <a:gd name="T2" fmla="*/ 2275 w 2337"/>
                    <a:gd name="T3" fmla="*/ 1 h 1157"/>
                    <a:gd name="T4" fmla="*/ 2208 w 2337"/>
                    <a:gd name="T5" fmla="*/ 1 h 1157"/>
                    <a:gd name="T6" fmla="*/ 2123 w 2337"/>
                    <a:gd name="T7" fmla="*/ 1 h 1157"/>
                    <a:gd name="T8" fmla="*/ 2017 w 2337"/>
                    <a:gd name="T9" fmla="*/ 1 h 1157"/>
                    <a:gd name="T10" fmla="*/ 1893 w 2337"/>
                    <a:gd name="T11" fmla="*/ 1 h 1157"/>
                    <a:gd name="T12" fmla="*/ 1753 w 2337"/>
                    <a:gd name="T13" fmla="*/ 1 h 1157"/>
                    <a:gd name="T14" fmla="*/ 1598 w 2337"/>
                    <a:gd name="T15" fmla="*/ 1 h 1157"/>
                    <a:gd name="T16" fmla="*/ 1428 w 2337"/>
                    <a:gd name="T17" fmla="*/ 1 h 1157"/>
                    <a:gd name="T18" fmla="*/ 1247 w 2337"/>
                    <a:gd name="T19" fmla="*/ 0 h 1157"/>
                    <a:gd name="T20" fmla="*/ 1056 w 2337"/>
                    <a:gd name="T21" fmla="*/ 0 h 1157"/>
                    <a:gd name="T22" fmla="*/ 912 w 2337"/>
                    <a:gd name="T23" fmla="*/ 0 h 1157"/>
                    <a:gd name="T24" fmla="*/ 773 w 2337"/>
                    <a:gd name="T25" fmla="*/ 0 h 1157"/>
                    <a:gd name="T26" fmla="*/ 642 w 2337"/>
                    <a:gd name="T27" fmla="*/ 0 h 1157"/>
                    <a:gd name="T28" fmla="*/ 519 w 2337"/>
                    <a:gd name="T29" fmla="*/ 0 h 1157"/>
                    <a:gd name="T30" fmla="*/ 408 w 2337"/>
                    <a:gd name="T31" fmla="*/ 0 h 1157"/>
                    <a:gd name="T32" fmla="*/ 307 w 2337"/>
                    <a:gd name="T33" fmla="*/ 0 h 1157"/>
                    <a:gd name="T34" fmla="*/ 217 w 2337"/>
                    <a:gd name="T35" fmla="*/ 0 h 1157"/>
                    <a:gd name="T36" fmla="*/ 142 w 2337"/>
                    <a:gd name="T37" fmla="*/ 0 h 1157"/>
                    <a:gd name="T38" fmla="*/ 81 w 2337"/>
                    <a:gd name="T39" fmla="*/ 0 h 1157"/>
                    <a:gd name="T40" fmla="*/ 35 w 2337"/>
                    <a:gd name="T41" fmla="*/ 0 h 1157"/>
                    <a:gd name="T42" fmla="*/ 4 w 2337"/>
                    <a:gd name="T43" fmla="*/ 0 h 1157"/>
                    <a:gd name="T44" fmla="*/ 4 w 2337"/>
                    <a:gd name="T45" fmla="*/ 0 h 1157"/>
                    <a:gd name="T46" fmla="*/ 32 w 2337"/>
                    <a:gd name="T47" fmla="*/ 0 h 1157"/>
                    <a:gd name="T48" fmla="*/ 82 w 2337"/>
                    <a:gd name="T49" fmla="*/ 0 h 1157"/>
                    <a:gd name="T50" fmla="*/ 155 w 2337"/>
                    <a:gd name="T51" fmla="*/ 0 h 1157"/>
                    <a:gd name="T52" fmla="*/ 247 w 2337"/>
                    <a:gd name="T53" fmla="*/ 0 h 1157"/>
                    <a:gd name="T54" fmla="*/ 359 w 2337"/>
                    <a:gd name="T55" fmla="*/ 0 h 1157"/>
                    <a:gd name="T56" fmla="*/ 489 w 2337"/>
                    <a:gd name="T57" fmla="*/ 0 h 1157"/>
                    <a:gd name="T58" fmla="*/ 634 w 2337"/>
                    <a:gd name="T59" fmla="*/ 0 h 1157"/>
                    <a:gd name="T60" fmla="*/ 793 w 2337"/>
                    <a:gd name="T61" fmla="*/ 0 h 1157"/>
                    <a:gd name="T62" fmla="*/ 965 w 2337"/>
                    <a:gd name="T63" fmla="*/ 0 h 1157"/>
                    <a:gd name="T64" fmla="*/ 1149 w 2337"/>
                    <a:gd name="T65" fmla="*/ 0 h 1157"/>
                    <a:gd name="T66" fmla="*/ 1327 w 2337"/>
                    <a:gd name="T67" fmla="*/ 0 h 1157"/>
                    <a:gd name="T68" fmla="*/ 1470 w 2337"/>
                    <a:gd name="T69" fmla="*/ 0 h 1157"/>
                    <a:gd name="T70" fmla="*/ 1606 w 2337"/>
                    <a:gd name="T71" fmla="*/ 0 h 1157"/>
                    <a:gd name="T72" fmla="*/ 1735 w 2337"/>
                    <a:gd name="T73" fmla="*/ 0 h 1157"/>
                    <a:gd name="T74" fmla="*/ 1854 w 2337"/>
                    <a:gd name="T75" fmla="*/ 0 h 1157"/>
                    <a:gd name="T76" fmla="*/ 1962 w 2337"/>
                    <a:gd name="T77" fmla="*/ 0 h 1157"/>
                    <a:gd name="T78" fmla="*/ 2061 w 2337"/>
                    <a:gd name="T79" fmla="*/ 0 h 1157"/>
                    <a:gd name="T80" fmla="*/ 2145 w 2337"/>
                    <a:gd name="T81" fmla="*/ 0 h 1157"/>
                    <a:gd name="T82" fmla="*/ 2216 w 2337"/>
                    <a:gd name="T83" fmla="*/ 0 h 1157"/>
                    <a:gd name="T84" fmla="*/ 2272 w 2337"/>
                    <a:gd name="T85" fmla="*/ 0 h 1157"/>
                    <a:gd name="T86" fmla="*/ 2313 w 2337"/>
                    <a:gd name="T87" fmla="*/ 0 h 1157"/>
                    <a:gd name="T88" fmla="*/ 2336 w 2337"/>
                    <a:gd name="T89" fmla="*/ 0 h 1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37"/>
                    <a:gd name="T136" fmla="*/ 0 h 1157"/>
                    <a:gd name="T137" fmla="*/ 2337 w 2337"/>
                    <a:gd name="T138" fmla="*/ 1157 h 1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37" h="1157">
                      <a:moveTo>
                        <a:pt x="2333" y="1042"/>
                      </a:moveTo>
                      <a:lnTo>
                        <a:pt x="2327" y="1057"/>
                      </a:lnTo>
                      <a:lnTo>
                        <a:pt x="2317" y="1072"/>
                      </a:lnTo>
                      <a:lnTo>
                        <a:pt x="2305" y="1085"/>
                      </a:lnTo>
                      <a:lnTo>
                        <a:pt x="2291" y="1098"/>
                      </a:lnTo>
                      <a:lnTo>
                        <a:pt x="2275" y="1109"/>
                      </a:lnTo>
                      <a:lnTo>
                        <a:pt x="2255" y="1119"/>
                      </a:lnTo>
                      <a:lnTo>
                        <a:pt x="2233" y="1127"/>
                      </a:lnTo>
                      <a:lnTo>
                        <a:pt x="2208" y="1135"/>
                      </a:lnTo>
                      <a:lnTo>
                        <a:pt x="2182" y="1142"/>
                      </a:lnTo>
                      <a:lnTo>
                        <a:pt x="2153" y="1147"/>
                      </a:lnTo>
                      <a:lnTo>
                        <a:pt x="2123" y="1152"/>
                      </a:lnTo>
                      <a:lnTo>
                        <a:pt x="2090" y="1155"/>
                      </a:lnTo>
                      <a:lnTo>
                        <a:pt x="2054" y="1157"/>
                      </a:lnTo>
                      <a:lnTo>
                        <a:pt x="2017" y="1157"/>
                      </a:lnTo>
                      <a:lnTo>
                        <a:pt x="1977" y="1155"/>
                      </a:lnTo>
                      <a:lnTo>
                        <a:pt x="1936" y="1153"/>
                      </a:lnTo>
                      <a:lnTo>
                        <a:pt x="1893" y="1150"/>
                      </a:lnTo>
                      <a:lnTo>
                        <a:pt x="1848" y="1145"/>
                      </a:lnTo>
                      <a:lnTo>
                        <a:pt x="1802" y="1139"/>
                      </a:lnTo>
                      <a:lnTo>
                        <a:pt x="1753" y="1132"/>
                      </a:lnTo>
                      <a:lnTo>
                        <a:pt x="1702" y="1122"/>
                      </a:lnTo>
                      <a:lnTo>
                        <a:pt x="1651" y="1113"/>
                      </a:lnTo>
                      <a:lnTo>
                        <a:pt x="1598" y="1101"/>
                      </a:lnTo>
                      <a:lnTo>
                        <a:pt x="1543" y="1088"/>
                      </a:lnTo>
                      <a:lnTo>
                        <a:pt x="1486" y="1073"/>
                      </a:lnTo>
                      <a:lnTo>
                        <a:pt x="1428" y="1057"/>
                      </a:lnTo>
                      <a:lnTo>
                        <a:pt x="1369" y="1039"/>
                      </a:lnTo>
                      <a:lnTo>
                        <a:pt x="1310" y="1020"/>
                      </a:lnTo>
                      <a:lnTo>
                        <a:pt x="1247" y="1000"/>
                      </a:lnTo>
                      <a:lnTo>
                        <a:pt x="1185" y="977"/>
                      </a:lnTo>
                      <a:lnTo>
                        <a:pt x="1122" y="954"/>
                      </a:lnTo>
                      <a:lnTo>
                        <a:pt x="1056" y="928"/>
                      </a:lnTo>
                      <a:lnTo>
                        <a:pt x="1007" y="909"/>
                      </a:lnTo>
                      <a:lnTo>
                        <a:pt x="959" y="888"/>
                      </a:lnTo>
                      <a:lnTo>
                        <a:pt x="912" y="868"/>
                      </a:lnTo>
                      <a:lnTo>
                        <a:pt x="865" y="847"/>
                      </a:lnTo>
                      <a:lnTo>
                        <a:pt x="819" y="826"/>
                      </a:lnTo>
                      <a:lnTo>
                        <a:pt x="773" y="803"/>
                      </a:lnTo>
                      <a:lnTo>
                        <a:pt x="729" y="782"/>
                      </a:lnTo>
                      <a:lnTo>
                        <a:pt x="686" y="759"/>
                      </a:lnTo>
                      <a:lnTo>
                        <a:pt x="642" y="736"/>
                      </a:lnTo>
                      <a:lnTo>
                        <a:pt x="601" y="713"/>
                      </a:lnTo>
                      <a:lnTo>
                        <a:pt x="560" y="690"/>
                      </a:lnTo>
                      <a:lnTo>
                        <a:pt x="519" y="666"/>
                      </a:lnTo>
                      <a:lnTo>
                        <a:pt x="482" y="643"/>
                      </a:lnTo>
                      <a:lnTo>
                        <a:pt x="444" y="620"/>
                      </a:lnTo>
                      <a:lnTo>
                        <a:pt x="408" y="596"/>
                      </a:lnTo>
                      <a:lnTo>
                        <a:pt x="373" y="573"/>
                      </a:lnTo>
                      <a:lnTo>
                        <a:pt x="339" y="548"/>
                      </a:lnTo>
                      <a:lnTo>
                        <a:pt x="307" y="525"/>
                      </a:lnTo>
                      <a:lnTo>
                        <a:pt x="275" y="503"/>
                      </a:lnTo>
                      <a:lnTo>
                        <a:pt x="246" y="478"/>
                      </a:lnTo>
                      <a:lnTo>
                        <a:pt x="217" y="455"/>
                      </a:lnTo>
                      <a:lnTo>
                        <a:pt x="191" y="432"/>
                      </a:lnTo>
                      <a:lnTo>
                        <a:pt x="165" y="410"/>
                      </a:lnTo>
                      <a:lnTo>
                        <a:pt x="142" y="387"/>
                      </a:lnTo>
                      <a:lnTo>
                        <a:pt x="120" y="364"/>
                      </a:lnTo>
                      <a:lnTo>
                        <a:pt x="98" y="341"/>
                      </a:lnTo>
                      <a:lnTo>
                        <a:pt x="81" y="320"/>
                      </a:lnTo>
                      <a:lnTo>
                        <a:pt x="64" y="299"/>
                      </a:lnTo>
                      <a:lnTo>
                        <a:pt x="48" y="278"/>
                      </a:lnTo>
                      <a:lnTo>
                        <a:pt x="35" y="256"/>
                      </a:lnTo>
                      <a:lnTo>
                        <a:pt x="23" y="235"/>
                      </a:lnTo>
                      <a:lnTo>
                        <a:pt x="14" y="216"/>
                      </a:lnTo>
                      <a:lnTo>
                        <a:pt x="4" y="188"/>
                      </a:lnTo>
                      <a:lnTo>
                        <a:pt x="0" y="162"/>
                      </a:lnTo>
                      <a:lnTo>
                        <a:pt x="0" y="137"/>
                      </a:lnTo>
                      <a:lnTo>
                        <a:pt x="4" y="114"/>
                      </a:lnTo>
                      <a:lnTo>
                        <a:pt x="10" y="100"/>
                      </a:lnTo>
                      <a:lnTo>
                        <a:pt x="20" y="85"/>
                      </a:lnTo>
                      <a:lnTo>
                        <a:pt x="32" y="72"/>
                      </a:lnTo>
                      <a:lnTo>
                        <a:pt x="46" y="59"/>
                      </a:lnTo>
                      <a:lnTo>
                        <a:pt x="62" y="48"/>
                      </a:lnTo>
                      <a:lnTo>
                        <a:pt x="82" y="38"/>
                      </a:lnTo>
                      <a:lnTo>
                        <a:pt x="104" y="30"/>
                      </a:lnTo>
                      <a:lnTo>
                        <a:pt x="129" y="21"/>
                      </a:lnTo>
                      <a:lnTo>
                        <a:pt x="155" y="15"/>
                      </a:lnTo>
                      <a:lnTo>
                        <a:pt x="184" y="10"/>
                      </a:lnTo>
                      <a:lnTo>
                        <a:pt x="214" y="5"/>
                      </a:lnTo>
                      <a:lnTo>
                        <a:pt x="247" y="4"/>
                      </a:lnTo>
                      <a:lnTo>
                        <a:pt x="282" y="2"/>
                      </a:lnTo>
                      <a:lnTo>
                        <a:pt x="320" y="0"/>
                      </a:lnTo>
                      <a:lnTo>
                        <a:pt x="359" y="2"/>
                      </a:lnTo>
                      <a:lnTo>
                        <a:pt x="401" y="4"/>
                      </a:lnTo>
                      <a:lnTo>
                        <a:pt x="444" y="7"/>
                      </a:lnTo>
                      <a:lnTo>
                        <a:pt x="489" y="12"/>
                      </a:lnTo>
                      <a:lnTo>
                        <a:pt x="535" y="18"/>
                      </a:lnTo>
                      <a:lnTo>
                        <a:pt x="583" y="26"/>
                      </a:lnTo>
                      <a:lnTo>
                        <a:pt x="634" y="35"/>
                      </a:lnTo>
                      <a:lnTo>
                        <a:pt x="686" y="44"/>
                      </a:lnTo>
                      <a:lnTo>
                        <a:pt x="738" y="57"/>
                      </a:lnTo>
                      <a:lnTo>
                        <a:pt x="793" y="70"/>
                      </a:lnTo>
                      <a:lnTo>
                        <a:pt x="849" y="85"/>
                      </a:lnTo>
                      <a:lnTo>
                        <a:pt x="907" y="101"/>
                      </a:lnTo>
                      <a:lnTo>
                        <a:pt x="965" y="118"/>
                      </a:lnTo>
                      <a:lnTo>
                        <a:pt x="1026" y="137"/>
                      </a:lnTo>
                      <a:lnTo>
                        <a:pt x="1087" y="158"/>
                      </a:lnTo>
                      <a:lnTo>
                        <a:pt x="1149" y="180"/>
                      </a:lnTo>
                      <a:lnTo>
                        <a:pt x="1213" y="204"/>
                      </a:lnTo>
                      <a:lnTo>
                        <a:pt x="1278" y="229"/>
                      </a:lnTo>
                      <a:lnTo>
                        <a:pt x="1327" y="248"/>
                      </a:lnTo>
                      <a:lnTo>
                        <a:pt x="1375" y="269"/>
                      </a:lnTo>
                      <a:lnTo>
                        <a:pt x="1423" y="289"/>
                      </a:lnTo>
                      <a:lnTo>
                        <a:pt x="1470" y="310"/>
                      </a:lnTo>
                      <a:lnTo>
                        <a:pt x="1517" y="331"/>
                      </a:lnTo>
                      <a:lnTo>
                        <a:pt x="1561" y="354"/>
                      </a:lnTo>
                      <a:lnTo>
                        <a:pt x="1606" y="375"/>
                      </a:lnTo>
                      <a:lnTo>
                        <a:pt x="1650" y="398"/>
                      </a:lnTo>
                      <a:lnTo>
                        <a:pt x="1693" y="421"/>
                      </a:lnTo>
                      <a:lnTo>
                        <a:pt x="1735" y="444"/>
                      </a:lnTo>
                      <a:lnTo>
                        <a:pt x="1776" y="467"/>
                      </a:lnTo>
                      <a:lnTo>
                        <a:pt x="1815" y="491"/>
                      </a:lnTo>
                      <a:lnTo>
                        <a:pt x="1854" y="514"/>
                      </a:lnTo>
                      <a:lnTo>
                        <a:pt x="1891" y="537"/>
                      </a:lnTo>
                      <a:lnTo>
                        <a:pt x="1928" y="561"/>
                      </a:lnTo>
                      <a:lnTo>
                        <a:pt x="1962" y="584"/>
                      </a:lnTo>
                      <a:lnTo>
                        <a:pt x="1997" y="609"/>
                      </a:lnTo>
                      <a:lnTo>
                        <a:pt x="2029" y="631"/>
                      </a:lnTo>
                      <a:lnTo>
                        <a:pt x="2061" y="654"/>
                      </a:lnTo>
                      <a:lnTo>
                        <a:pt x="2090" y="679"/>
                      </a:lnTo>
                      <a:lnTo>
                        <a:pt x="2119" y="702"/>
                      </a:lnTo>
                      <a:lnTo>
                        <a:pt x="2145" y="724"/>
                      </a:lnTo>
                      <a:lnTo>
                        <a:pt x="2171" y="747"/>
                      </a:lnTo>
                      <a:lnTo>
                        <a:pt x="2194" y="770"/>
                      </a:lnTo>
                      <a:lnTo>
                        <a:pt x="2216" y="793"/>
                      </a:lnTo>
                      <a:lnTo>
                        <a:pt x="2237" y="816"/>
                      </a:lnTo>
                      <a:lnTo>
                        <a:pt x="2255" y="837"/>
                      </a:lnTo>
                      <a:lnTo>
                        <a:pt x="2272" y="858"/>
                      </a:lnTo>
                      <a:lnTo>
                        <a:pt x="2288" y="879"/>
                      </a:lnTo>
                      <a:lnTo>
                        <a:pt x="2301" y="901"/>
                      </a:lnTo>
                      <a:lnTo>
                        <a:pt x="2313" y="922"/>
                      </a:lnTo>
                      <a:lnTo>
                        <a:pt x="2321" y="941"/>
                      </a:lnTo>
                      <a:lnTo>
                        <a:pt x="2331" y="969"/>
                      </a:lnTo>
                      <a:lnTo>
                        <a:pt x="2336" y="997"/>
                      </a:lnTo>
                      <a:lnTo>
                        <a:pt x="2337" y="1021"/>
                      </a:lnTo>
                      <a:lnTo>
                        <a:pt x="2333" y="1042"/>
                      </a:lnTo>
                      <a:close/>
                    </a:path>
                  </a:pathLst>
                </a:custGeom>
                <a:solidFill>
                  <a:srgbClr val="9B6833"/>
                </a:solidFill>
                <a:ln w="9525">
                  <a:noFill/>
                  <a:round/>
                  <a:headEnd/>
                  <a:tailEnd/>
                </a:ln>
              </p:spPr>
              <p:txBody>
                <a:bodyPr/>
                <a:lstStyle/>
                <a:p>
                  <a:endParaRPr lang="en-AU"/>
                </a:p>
              </p:txBody>
            </p:sp>
            <p:sp>
              <p:nvSpPr>
                <p:cNvPr id="35160" name="Freeform 176"/>
                <p:cNvSpPr>
                  <a:spLocks/>
                </p:cNvSpPr>
                <p:nvPr/>
              </p:nvSpPr>
              <p:spPr bwMode="auto">
                <a:xfrm>
                  <a:off x="1858" y="2697"/>
                  <a:ext cx="2320" cy="574"/>
                </a:xfrm>
                <a:custGeom>
                  <a:avLst/>
                  <a:gdLst>
                    <a:gd name="T0" fmla="*/ 2300 w 2320"/>
                    <a:gd name="T1" fmla="*/ 2 h 1146"/>
                    <a:gd name="T2" fmla="*/ 2258 w 2320"/>
                    <a:gd name="T3" fmla="*/ 2 h 1146"/>
                    <a:gd name="T4" fmla="*/ 2193 w 2320"/>
                    <a:gd name="T5" fmla="*/ 2 h 1146"/>
                    <a:gd name="T6" fmla="*/ 2107 w 2320"/>
                    <a:gd name="T7" fmla="*/ 2 h 1146"/>
                    <a:gd name="T8" fmla="*/ 2002 w 2320"/>
                    <a:gd name="T9" fmla="*/ 2 h 1146"/>
                    <a:gd name="T10" fmla="*/ 1879 w 2320"/>
                    <a:gd name="T11" fmla="*/ 2 h 1146"/>
                    <a:gd name="T12" fmla="*/ 1740 w 2320"/>
                    <a:gd name="T13" fmla="*/ 2 h 1146"/>
                    <a:gd name="T14" fmla="*/ 1586 w 2320"/>
                    <a:gd name="T15" fmla="*/ 2 h 1146"/>
                    <a:gd name="T16" fmla="*/ 1419 w 2320"/>
                    <a:gd name="T17" fmla="*/ 2 h 1146"/>
                    <a:gd name="T18" fmla="*/ 1239 w 2320"/>
                    <a:gd name="T19" fmla="*/ 1 h 1146"/>
                    <a:gd name="T20" fmla="*/ 1049 w 2320"/>
                    <a:gd name="T21" fmla="*/ 1 h 1146"/>
                    <a:gd name="T22" fmla="*/ 906 w 2320"/>
                    <a:gd name="T23" fmla="*/ 1 h 1146"/>
                    <a:gd name="T24" fmla="*/ 769 w 2320"/>
                    <a:gd name="T25" fmla="*/ 1 h 1146"/>
                    <a:gd name="T26" fmla="*/ 638 w 2320"/>
                    <a:gd name="T27" fmla="*/ 1 h 1146"/>
                    <a:gd name="T28" fmla="*/ 517 w 2320"/>
                    <a:gd name="T29" fmla="*/ 1 h 1146"/>
                    <a:gd name="T30" fmla="*/ 405 w 2320"/>
                    <a:gd name="T31" fmla="*/ 1 h 1146"/>
                    <a:gd name="T32" fmla="*/ 306 w 2320"/>
                    <a:gd name="T33" fmla="*/ 1 h 1146"/>
                    <a:gd name="T34" fmla="*/ 217 w 2320"/>
                    <a:gd name="T35" fmla="*/ 1 h 1146"/>
                    <a:gd name="T36" fmla="*/ 142 w 2320"/>
                    <a:gd name="T37" fmla="*/ 1 h 1146"/>
                    <a:gd name="T38" fmla="*/ 81 w 2320"/>
                    <a:gd name="T39" fmla="*/ 1 h 1146"/>
                    <a:gd name="T40" fmla="*/ 36 w 2320"/>
                    <a:gd name="T41" fmla="*/ 1 h 1146"/>
                    <a:gd name="T42" fmla="*/ 6 w 2320"/>
                    <a:gd name="T43" fmla="*/ 1 h 1146"/>
                    <a:gd name="T44" fmla="*/ 5 w 2320"/>
                    <a:gd name="T45" fmla="*/ 1 h 1146"/>
                    <a:gd name="T46" fmla="*/ 32 w 2320"/>
                    <a:gd name="T47" fmla="*/ 1 h 1146"/>
                    <a:gd name="T48" fmla="*/ 83 w 2320"/>
                    <a:gd name="T49" fmla="*/ 1 h 1146"/>
                    <a:gd name="T50" fmla="*/ 154 w 2320"/>
                    <a:gd name="T51" fmla="*/ 1 h 1146"/>
                    <a:gd name="T52" fmla="*/ 246 w 2320"/>
                    <a:gd name="T53" fmla="*/ 1 h 1146"/>
                    <a:gd name="T54" fmla="*/ 358 w 2320"/>
                    <a:gd name="T55" fmla="*/ 0 h 1146"/>
                    <a:gd name="T56" fmla="*/ 485 w 2320"/>
                    <a:gd name="T57" fmla="*/ 1 h 1146"/>
                    <a:gd name="T58" fmla="*/ 630 w 2320"/>
                    <a:gd name="T59" fmla="*/ 1 h 1146"/>
                    <a:gd name="T60" fmla="*/ 788 w 2320"/>
                    <a:gd name="T61" fmla="*/ 1 h 1146"/>
                    <a:gd name="T62" fmla="*/ 960 w 2320"/>
                    <a:gd name="T63" fmla="*/ 1 h 1146"/>
                    <a:gd name="T64" fmla="*/ 1142 w 2320"/>
                    <a:gd name="T65" fmla="*/ 1 h 1146"/>
                    <a:gd name="T66" fmla="*/ 1319 w 2320"/>
                    <a:gd name="T67" fmla="*/ 1 h 1146"/>
                    <a:gd name="T68" fmla="*/ 1461 w 2320"/>
                    <a:gd name="T69" fmla="*/ 1 h 1146"/>
                    <a:gd name="T70" fmla="*/ 1595 w 2320"/>
                    <a:gd name="T71" fmla="*/ 1 h 1146"/>
                    <a:gd name="T72" fmla="*/ 1722 w 2320"/>
                    <a:gd name="T73" fmla="*/ 1 h 1146"/>
                    <a:gd name="T74" fmla="*/ 1841 w 2320"/>
                    <a:gd name="T75" fmla="*/ 1 h 1146"/>
                    <a:gd name="T76" fmla="*/ 1950 w 2320"/>
                    <a:gd name="T77" fmla="*/ 1 h 1146"/>
                    <a:gd name="T78" fmla="*/ 2047 w 2320"/>
                    <a:gd name="T79" fmla="*/ 1 h 1146"/>
                    <a:gd name="T80" fmla="*/ 2131 w 2320"/>
                    <a:gd name="T81" fmla="*/ 1 h 1146"/>
                    <a:gd name="T82" fmla="*/ 2201 w 2320"/>
                    <a:gd name="T83" fmla="*/ 1 h 1146"/>
                    <a:gd name="T84" fmla="*/ 2256 w 2320"/>
                    <a:gd name="T85" fmla="*/ 1 h 1146"/>
                    <a:gd name="T86" fmla="*/ 2297 w 2320"/>
                    <a:gd name="T87" fmla="*/ 1 h 1146"/>
                    <a:gd name="T88" fmla="*/ 2320 w 2320"/>
                    <a:gd name="T89" fmla="*/ 1 h 1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0"/>
                    <a:gd name="T136" fmla="*/ 0 h 1146"/>
                    <a:gd name="T137" fmla="*/ 2320 w 2320"/>
                    <a:gd name="T138" fmla="*/ 1146 h 1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0" h="1146">
                      <a:moveTo>
                        <a:pt x="2316" y="1034"/>
                      </a:moveTo>
                      <a:lnTo>
                        <a:pt x="2310" y="1048"/>
                      </a:lnTo>
                      <a:lnTo>
                        <a:pt x="2300" y="1063"/>
                      </a:lnTo>
                      <a:lnTo>
                        <a:pt x="2288" y="1076"/>
                      </a:lnTo>
                      <a:lnTo>
                        <a:pt x="2274" y="1089"/>
                      </a:lnTo>
                      <a:lnTo>
                        <a:pt x="2258" y="1099"/>
                      </a:lnTo>
                      <a:lnTo>
                        <a:pt x="2238" y="1109"/>
                      </a:lnTo>
                      <a:lnTo>
                        <a:pt x="2216" y="1118"/>
                      </a:lnTo>
                      <a:lnTo>
                        <a:pt x="2193" y="1125"/>
                      </a:lnTo>
                      <a:lnTo>
                        <a:pt x="2167" y="1131"/>
                      </a:lnTo>
                      <a:lnTo>
                        <a:pt x="2138" y="1138"/>
                      </a:lnTo>
                      <a:lnTo>
                        <a:pt x="2107" y="1141"/>
                      </a:lnTo>
                      <a:lnTo>
                        <a:pt x="2074" y="1144"/>
                      </a:lnTo>
                      <a:lnTo>
                        <a:pt x="2039" y="1146"/>
                      </a:lnTo>
                      <a:lnTo>
                        <a:pt x="2002" y="1146"/>
                      </a:lnTo>
                      <a:lnTo>
                        <a:pt x="1963" y="1146"/>
                      </a:lnTo>
                      <a:lnTo>
                        <a:pt x="1922" y="1143"/>
                      </a:lnTo>
                      <a:lnTo>
                        <a:pt x="1879" y="1140"/>
                      </a:lnTo>
                      <a:lnTo>
                        <a:pt x="1834" y="1135"/>
                      </a:lnTo>
                      <a:lnTo>
                        <a:pt x="1788" y="1130"/>
                      </a:lnTo>
                      <a:lnTo>
                        <a:pt x="1740" y="1122"/>
                      </a:lnTo>
                      <a:lnTo>
                        <a:pt x="1691" y="1113"/>
                      </a:lnTo>
                      <a:lnTo>
                        <a:pt x="1639" y="1102"/>
                      </a:lnTo>
                      <a:lnTo>
                        <a:pt x="1586" y="1091"/>
                      </a:lnTo>
                      <a:lnTo>
                        <a:pt x="1531" y="1078"/>
                      </a:lnTo>
                      <a:lnTo>
                        <a:pt x="1476" y="1063"/>
                      </a:lnTo>
                      <a:lnTo>
                        <a:pt x="1419" y="1047"/>
                      </a:lnTo>
                      <a:lnTo>
                        <a:pt x="1361" y="1030"/>
                      </a:lnTo>
                      <a:lnTo>
                        <a:pt x="1300" y="1011"/>
                      </a:lnTo>
                      <a:lnTo>
                        <a:pt x="1239" y="990"/>
                      </a:lnTo>
                      <a:lnTo>
                        <a:pt x="1177" y="968"/>
                      </a:lnTo>
                      <a:lnTo>
                        <a:pt x="1113" y="944"/>
                      </a:lnTo>
                      <a:lnTo>
                        <a:pt x="1049" y="919"/>
                      </a:lnTo>
                      <a:lnTo>
                        <a:pt x="1002" y="900"/>
                      </a:lnTo>
                      <a:lnTo>
                        <a:pt x="953" y="880"/>
                      </a:lnTo>
                      <a:lnTo>
                        <a:pt x="906" y="859"/>
                      </a:lnTo>
                      <a:lnTo>
                        <a:pt x="860" y="838"/>
                      </a:lnTo>
                      <a:lnTo>
                        <a:pt x="814" y="817"/>
                      </a:lnTo>
                      <a:lnTo>
                        <a:pt x="769" y="795"/>
                      </a:lnTo>
                      <a:lnTo>
                        <a:pt x="724" y="773"/>
                      </a:lnTo>
                      <a:lnTo>
                        <a:pt x="682" y="751"/>
                      </a:lnTo>
                      <a:lnTo>
                        <a:pt x="638" y="729"/>
                      </a:lnTo>
                      <a:lnTo>
                        <a:pt x="598" y="706"/>
                      </a:lnTo>
                      <a:lnTo>
                        <a:pt x="557" y="683"/>
                      </a:lnTo>
                      <a:lnTo>
                        <a:pt x="517" y="660"/>
                      </a:lnTo>
                      <a:lnTo>
                        <a:pt x="479" y="636"/>
                      </a:lnTo>
                      <a:lnTo>
                        <a:pt x="442" y="613"/>
                      </a:lnTo>
                      <a:lnTo>
                        <a:pt x="405" y="590"/>
                      </a:lnTo>
                      <a:lnTo>
                        <a:pt x="371" y="565"/>
                      </a:lnTo>
                      <a:lnTo>
                        <a:pt x="337" y="543"/>
                      </a:lnTo>
                      <a:lnTo>
                        <a:pt x="306" y="520"/>
                      </a:lnTo>
                      <a:lnTo>
                        <a:pt x="274" y="497"/>
                      </a:lnTo>
                      <a:lnTo>
                        <a:pt x="245" y="473"/>
                      </a:lnTo>
                      <a:lnTo>
                        <a:pt x="217" y="450"/>
                      </a:lnTo>
                      <a:lnTo>
                        <a:pt x="190" y="427"/>
                      </a:lnTo>
                      <a:lnTo>
                        <a:pt x="165" y="404"/>
                      </a:lnTo>
                      <a:lnTo>
                        <a:pt x="142" y="381"/>
                      </a:lnTo>
                      <a:lnTo>
                        <a:pt x="120" y="360"/>
                      </a:lnTo>
                      <a:lnTo>
                        <a:pt x="100" y="337"/>
                      </a:lnTo>
                      <a:lnTo>
                        <a:pt x="81" y="316"/>
                      </a:lnTo>
                      <a:lnTo>
                        <a:pt x="64" y="295"/>
                      </a:lnTo>
                      <a:lnTo>
                        <a:pt x="49" y="274"/>
                      </a:lnTo>
                      <a:lnTo>
                        <a:pt x="36" y="252"/>
                      </a:lnTo>
                      <a:lnTo>
                        <a:pt x="25" y="233"/>
                      </a:lnTo>
                      <a:lnTo>
                        <a:pt x="16" y="213"/>
                      </a:lnTo>
                      <a:lnTo>
                        <a:pt x="6" y="185"/>
                      </a:lnTo>
                      <a:lnTo>
                        <a:pt x="2" y="159"/>
                      </a:lnTo>
                      <a:lnTo>
                        <a:pt x="0" y="135"/>
                      </a:lnTo>
                      <a:lnTo>
                        <a:pt x="5" y="112"/>
                      </a:lnTo>
                      <a:lnTo>
                        <a:pt x="10" y="97"/>
                      </a:lnTo>
                      <a:lnTo>
                        <a:pt x="21" y="83"/>
                      </a:lnTo>
                      <a:lnTo>
                        <a:pt x="32" y="70"/>
                      </a:lnTo>
                      <a:lnTo>
                        <a:pt x="47" y="57"/>
                      </a:lnTo>
                      <a:lnTo>
                        <a:pt x="62" y="47"/>
                      </a:lnTo>
                      <a:lnTo>
                        <a:pt x="83" y="37"/>
                      </a:lnTo>
                      <a:lnTo>
                        <a:pt x="103" y="27"/>
                      </a:lnTo>
                      <a:lnTo>
                        <a:pt x="128" y="21"/>
                      </a:lnTo>
                      <a:lnTo>
                        <a:pt x="154" y="14"/>
                      </a:lnTo>
                      <a:lnTo>
                        <a:pt x="183" y="8"/>
                      </a:lnTo>
                      <a:lnTo>
                        <a:pt x="213" y="4"/>
                      </a:lnTo>
                      <a:lnTo>
                        <a:pt x="246" y="1"/>
                      </a:lnTo>
                      <a:lnTo>
                        <a:pt x="281" y="0"/>
                      </a:lnTo>
                      <a:lnTo>
                        <a:pt x="319" y="0"/>
                      </a:lnTo>
                      <a:lnTo>
                        <a:pt x="358" y="0"/>
                      </a:lnTo>
                      <a:lnTo>
                        <a:pt x="398" y="1"/>
                      </a:lnTo>
                      <a:lnTo>
                        <a:pt x="442" y="6"/>
                      </a:lnTo>
                      <a:lnTo>
                        <a:pt x="485" y="9"/>
                      </a:lnTo>
                      <a:lnTo>
                        <a:pt x="531" y="16"/>
                      </a:lnTo>
                      <a:lnTo>
                        <a:pt x="581" y="24"/>
                      </a:lnTo>
                      <a:lnTo>
                        <a:pt x="630" y="32"/>
                      </a:lnTo>
                      <a:lnTo>
                        <a:pt x="680" y="42"/>
                      </a:lnTo>
                      <a:lnTo>
                        <a:pt x="734" y="53"/>
                      </a:lnTo>
                      <a:lnTo>
                        <a:pt x="788" y="66"/>
                      </a:lnTo>
                      <a:lnTo>
                        <a:pt x="844" y="81"/>
                      </a:lnTo>
                      <a:lnTo>
                        <a:pt x="900" y="97"/>
                      </a:lnTo>
                      <a:lnTo>
                        <a:pt x="960" y="115"/>
                      </a:lnTo>
                      <a:lnTo>
                        <a:pt x="1019" y="133"/>
                      </a:lnTo>
                      <a:lnTo>
                        <a:pt x="1080" y="154"/>
                      </a:lnTo>
                      <a:lnTo>
                        <a:pt x="1142" y="176"/>
                      </a:lnTo>
                      <a:lnTo>
                        <a:pt x="1206" y="200"/>
                      </a:lnTo>
                      <a:lnTo>
                        <a:pt x="1269" y="225"/>
                      </a:lnTo>
                      <a:lnTo>
                        <a:pt x="1319" y="244"/>
                      </a:lnTo>
                      <a:lnTo>
                        <a:pt x="1366" y="264"/>
                      </a:lnTo>
                      <a:lnTo>
                        <a:pt x="1413" y="285"/>
                      </a:lnTo>
                      <a:lnTo>
                        <a:pt x="1461" y="306"/>
                      </a:lnTo>
                      <a:lnTo>
                        <a:pt x="1505" y="327"/>
                      </a:lnTo>
                      <a:lnTo>
                        <a:pt x="1550" y="349"/>
                      </a:lnTo>
                      <a:lnTo>
                        <a:pt x="1595" y="371"/>
                      </a:lnTo>
                      <a:lnTo>
                        <a:pt x="1639" y="393"/>
                      </a:lnTo>
                      <a:lnTo>
                        <a:pt x="1680" y="415"/>
                      </a:lnTo>
                      <a:lnTo>
                        <a:pt x="1722" y="438"/>
                      </a:lnTo>
                      <a:lnTo>
                        <a:pt x="1763" y="461"/>
                      </a:lnTo>
                      <a:lnTo>
                        <a:pt x="1802" y="484"/>
                      </a:lnTo>
                      <a:lnTo>
                        <a:pt x="1841" y="508"/>
                      </a:lnTo>
                      <a:lnTo>
                        <a:pt x="1879" y="531"/>
                      </a:lnTo>
                      <a:lnTo>
                        <a:pt x="1915" y="554"/>
                      </a:lnTo>
                      <a:lnTo>
                        <a:pt x="1950" y="579"/>
                      </a:lnTo>
                      <a:lnTo>
                        <a:pt x="1983" y="601"/>
                      </a:lnTo>
                      <a:lnTo>
                        <a:pt x="2015" y="624"/>
                      </a:lnTo>
                      <a:lnTo>
                        <a:pt x="2047" y="649"/>
                      </a:lnTo>
                      <a:lnTo>
                        <a:pt x="2076" y="672"/>
                      </a:lnTo>
                      <a:lnTo>
                        <a:pt x="2105" y="694"/>
                      </a:lnTo>
                      <a:lnTo>
                        <a:pt x="2131" y="717"/>
                      </a:lnTo>
                      <a:lnTo>
                        <a:pt x="2155" y="740"/>
                      </a:lnTo>
                      <a:lnTo>
                        <a:pt x="2180" y="763"/>
                      </a:lnTo>
                      <a:lnTo>
                        <a:pt x="2201" y="786"/>
                      </a:lnTo>
                      <a:lnTo>
                        <a:pt x="2222" y="807"/>
                      </a:lnTo>
                      <a:lnTo>
                        <a:pt x="2241" y="830"/>
                      </a:lnTo>
                      <a:lnTo>
                        <a:pt x="2256" y="851"/>
                      </a:lnTo>
                      <a:lnTo>
                        <a:pt x="2272" y="872"/>
                      </a:lnTo>
                      <a:lnTo>
                        <a:pt x="2285" y="892"/>
                      </a:lnTo>
                      <a:lnTo>
                        <a:pt x="2297" y="913"/>
                      </a:lnTo>
                      <a:lnTo>
                        <a:pt x="2306" y="932"/>
                      </a:lnTo>
                      <a:lnTo>
                        <a:pt x="2316" y="960"/>
                      </a:lnTo>
                      <a:lnTo>
                        <a:pt x="2320" y="986"/>
                      </a:lnTo>
                      <a:lnTo>
                        <a:pt x="2320" y="1011"/>
                      </a:lnTo>
                      <a:lnTo>
                        <a:pt x="2316" y="1034"/>
                      </a:lnTo>
                      <a:close/>
                    </a:path>
                  </a:pathLst>
                </a:custGeom>
                <a:solidFill>
                  <a:srgbClr val="A57742"/>
                </a:solidFill>
                <a:ln w="9525">
                  <a:noFill/>
                  <a:round/>
                  <a:headEnd/>
                  <a:tailEnd/>
                </a:ln>
              </p:spPr>
              <p:txBody>
                <a:bodyPr/>
                <a:lstStyle/>
                <a:p>
                  <a:endParaRPr lang="en-AU"/>
                </a:p>
              </p:txBody>
            </p:sp>
            <p:sp>
              <p:nvSpPr>
                <p:cNvPr id="35161" name="Freeform 177"/>
                <p:cNvSpPr>
                  <a:spLocks/>
                </p:cNvSpPr>
                <p:nvPr/>
              </p:nvSpPr>
              <p:spPr bwMode="auto">
                <a:xfrm>
                  <a:off x="1864" y="2698"/>
                  <a:ext cx="2301" cy="569"/>
                </a:xfrm>
                <a:custGeom>
                  <a:avLst/>
                  <a:gdLst>
                    <a:gd name="T0" fmla="*/ 2282 w 2301"/>
                    <a:gd name="T1" fmla="*/ 1 h 1139"/>
                    <a:gd name="T2" fmla="*/ 2239 w 2301"/>
                    <a:gd name="T3" fmla="*/ 1 h 1139"/>
                    <a:gd name="T4" fmla="*/ 2175 w 2301"/>
                    <a:gd name="T5" fmla="*/ 1 h 1139"/>
                    <a:gd name="T6" fmla="*/ 2090 w 2301"/>
                    <a:gd name="T7" fmla="*/ 1 h 1139"/>
                    <a:gd name="T8" fmla="*/ 1986 w 2301"/>
                    <a:gd name="T9" fmla="*/ 1 h 1139"/>
                    <a:gd name="T10" fmla="*/ 1864 w 2301"/>
                    <a:gd name="T11" fmla="*/ 1 h 1139"/>
                    <a:gd name="T12" fmla="*/ 1727 w 2301"/>
                    <a:gd name="T13" fmla="*/ 1 h 1139"/>
                    <a:gd name="T14" fmla="*/ 1573 w 2301"/>
                    <a:gd name="T15" fmla="*/ 1 h 1139"/>
                    <a:gd name="T16" fmla="*/ 1407 w 2301"/>
                    <a:gd name="T17" fmla="*/ 1 h 1139"/>
                    <a:gd name="T18" fmla="*/ 1229 w 2301"/>
                    <a:gd name="T19" fmla="*/ 0 h 1139"/>
                    <a:gd name="T20" fmla="*/ 1041 w 2301"/>
                    <a:gd name="T21" fmla="*/ 0 h 1139"/>
                    <a:gd name="T22" fmla="*/ 899 w 2301"/>
                    <a:gd name="T23" fmla="*/ 0 h 1139"/>
                    <a:gd name="T24" fmla="*/ 763 w 2301"/>
                    <a:gd name="T25" fmla="*/ 0 h 1139"/>
                    <a:gd name="T26" fmla="*/ 634 w 2301"/>
                    <a:gd name="T27" fmla="*/ 0 h 1139"/>
                    <a:gd name="T28" fmla="*/ 512 w 2301"/>
                    <a:gd name="T29" fmla="*/ 0 h 1139"/>
                    <a:gd name="T30" fmla="*/ 402 w 2301"/>
                    <a:gd name="T31" fmla="*/ 0 h 1139"/>
                    <a:gd name="T32" fmla="*/ 303 w 2301"/>
                    <a:gd name="T33" fmla="*/ 0 h 1139"/>
                    <a:gd name="T34" fmla="*/ 214 w 2301"/>
                    <a:gd name="T35" fmla="*/ 0 h 1139"/>
                    <a:gd name="T36" fmla="*/ 139 w 2301"/>
                    <a:gd name="T37" fmla="*/ 0 h 1139"/>
                    <a:gd name="T38" fmla="*/ 80 w 2301"/>
                    <a:gd name="T39" fmla="*/ 0 h 1139"/>
                    <a:gd name="T40" fmla="*/ 35 w 2301"/>
                    <a:gd name="T41" fmla="*/ 0 h 1139"/>
                    <a:gd name="T42" fmla="*/ 4 w 2301"/>
                    <a:gd name="T43" fmla="*/ 0 h 1139"/>
                    <a:gd name="T44" fmla="*/ 4 w 2301"/>
                    <a:gd name="T45" fmla="*/ 0 h 1139"/>
                    <a:gd name="T46" fmla="*/ 30 w 2301"/>
                    <a:gd name="T47" fmla="*/ 0 h 1139"/>
                    <a:gd name="T48" fmla="*/ 81 w 2301"/>
                    <a:gd name="T49" fmla="*/ 0 h 1139"/>
                    <a:gd name="T50" fmla="*/ 152 w 2301"/>
                    <a:gd name="T51" fmla="*/ 0 h 1139"/>
                    <a:gd name="T52" fmla="*/ 243 w 2301"/>
                    <a:gd name="T53" fmla="*/ 0 h 1139"/>
                    <a:gd name="T54" fmla="*/ 355 w 2301"/>
                    <a:gd name="T55" fmla="*/ 0 h 1139"/>
                    <a:gd name="T56" fmla="*/ 482 w 2301"/>
                    <a:gd name="T57" fmla="*/ 0 h 1139"/>
                    <a:gd name="T58" fmla="*/ 624 w 2301"/>
                    <a:gd name="T59" fmla="*/ 0 h 1139"/>
                    <a:gd name="T60" fmla="*/ 782 w 2301"/>
                    <a:gd name="T61" fmla="*/ 0 h 1139"/>
                    <a:gd name="T62" fmla="*/ 951 w 2301"/>
                    <a:gd name="T63" fmla="*/ 0 h 1139"/>
                    <a:gd name="T64" fmla="*/ 1133 w 2301"/>
                    <a:gd name="T65" fmla="*/ 0 h 1139"/>
                    <a:gd name="T66" fmla="*/ 1307 w 2301"/>
                    <a:gd name="T67" fmla="*/ 0 h 1139"/>
                    <a:gd name="T68" fmla="*/ 1449 w 2301"/>
                    <a:gd name="T69" fmla="*/ 0 h 1139"/>
                    <a:gd name="T70" fmla="*/ 1582 w 2301"/>
                    <a:gd name="T71" fmla="*/ 0 h 1139"/>
                    <a:gd name="T72" fmla="*/ 1709 w 2301"/>
                    <a:gd name="T73" fmla="*/ 0 h 1139"/>
                    <a:gd name="T74" fmla="*/ 1826 w 2301"/>
                    <a:gd name="T75" fmla="*/ 0 h 1139"/>
                    <a:gd name="T76" fmla="*/ 1934 w 2301"/>
                    <a:gd name="T77" fmla="*/ 0 h 1139"/>
                    <a:gd name="T78" fmla="*/ 2029 w 2301"/>
                    <a:gd name="T79" fmla="*/ 0 h 1139"/>
                    <a:gd name="T80" fmla="*/ 2113 w 2301"/>
                    <a:gd name="T81" fmla="*/ 0 h 1139"/>
                    <a:gd name="T82" fmla="*/ 2184 w 2301"/>
                    <a:gd name="T83" fmla="*/ 0 h 1139"/>
                    <a:gd name="T84" fmla="*/ 2239 w 2301"/>
                    <a:gd name="T85" fmla="*/ 0 h 1139"/>
                    <a:gd name="T86" fmla="*/ 2278 w 2301"/>
                    <a:gd name="T87" fmla="*/ 0 h 1139"/>
                    <a:gd name="T88" fmla="*/ 2301 w 2301"/>
                    <a:gd name="T89" fmla="*/ 0 h 1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1"/>
                    <a:gd name="T136" fmla="*/ 0 h 1139"/>
                    <a:gd name="T137" fmla="*/ 2301 w 2301"/>
                    <a:gd name="T138" fmla="*/ 1139 h 1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1" h="1139">
                      <a:moveTo>
                        <a:pt x="2297" y="1026"/>
                      </a:moveTo>
                      <a:lnTo>
                        <a:pt x="2291" y="1041"/>
                      </a:lnTo>
                      <a:lnTo>
                        <a:pt x="2282" y="1055"/>
                      </a:lnTo>
                      <a:lnTo>
                        <a:pt x="2271" y="1068"/>
                      </a:lnTo>
                      <a:lnTo>
                        <a:pt x="2256" y="1080"/>
                      </a:lnTo>
                      <a:lnTo>
                        <a:pt x="2239" y="1091"/>
                      </a:lnTo>
                      <a:lnTo>
                        <a:pt x="2220" y="1101"/>
                      </a:lnTo>
                      <a:lnTo>
                        <a:pt x="2198" y="1111"/>
                      </a:lnTo>
                      <a:lnTo>
                        <a:pt x="2175" y="1117"/>
                      </a:lnTo>
                      <a:lnTo>
                        <a:pt x="2149" y="1124"/>
                      </a:lnTo>
                      <a:lnTo>
                        <a:pt x="2120" y="1129"/>
                      </a:lnTo>
                      <a:lnTo>
                        <a:pt x="2090" y="1134"/>
                      </a:lnTo>
                      <a:lnTo>
                        <a:pt x="2058" y="1137"/>
                      </a:lnTo>
                      <a:lnTo>
                        <a:pt x="2023" y="1139"/>
                      </a:lnTo>
                      <a:lnTo>
                        <a:pt x="1986" y="1139"/>
                      </a:lnTo>
                      <a:lnTo>
                        <a:pt x="1948" y="1137"/>
                      </a:lnTo>
                      <a:lnTo>
                        <a:pt x="1907" y="1135"/>
                      </a:lnTo>
                      <a:lnTo>
                        <a:pt x="1864" y="1132"/>
                      </a:lnTo>
                      <a:lnTo>
                        <a:pt x="1821" y="1127"/>
                      </a:lnTo>
                      <a:lnTo>
                        <a:pt x="1774" y="1121"/>
                      </a:lnTo>
                      <a:lnTo>
                        <a:pt x="1727" y="1114"/>
                      </a:lnTo>
                      <a:lnTo>
                        <a:pt x="1677" y="1104"/>
                      </a:lnTo>
                      <a:lnTo>
                        <a:pt x="1627" y="1095"/>
                      </a:lnTo>
                      <a:lnTo>
                        <a:pt x="1573" y="1083"/>
                      </a:lnTo>
                      <a:lnTo>
                        <a:pt x="1520" y="1070"/>
                      </a:lnTo>
                      <a:lnTo>
                        <a:pt x="1465" y="1055"/>
                      </a:lnTo>
                      <a:lnTo>
                        <a:pt x="1407" y="1041"/>
                      </a:lnTo>
                      <a:lnTo>
                        <a:pt x="1349" y="1023"/>
                      </a:lnTo>
                      <a:lnTo>
                        <a:pt x="1290" y="1003"/>
                      </a:lnTo>
                      <a:lnTo>
                        <a:pt x="1229" y="984"/>
                      </a:lnTo>
                      <a:lnTo>
                        <a:pt x="1168" y="962"/>
                      </a:lnTo>
                      <a:lnTo>
                        <a:pt x="1104" y="938"/>
                      </a:lnTo>
                      <a:lnTo>
                        <a:pt x="1041" y="914"/>
                      </a:lnTo>
                      <a:lnTo>
                        <a:pt x="993" y="894"/>
                      </a:lnTo>
                      <a:lnTo>
                        <a:pt x="945" y="874"/>
                      </a:lnTo>
                      <a:lnTo>
                        <a:pt x="899" y="853"/>
                      </a:lnTo>
                      <a:lnTo>
                        <a:pt x="852" y="834"/>
                      </a:lnTo>
                      <a:lnTo>
                        <a:pt x="806" y="812"/>
                      </a:lnTo>
                      <a:lnTo>
                        <a:pt x="763" y="790"/>
                      </a:lnTo>
                      <a:lnTo>
                        <a:pt x="718" y="768"/>
                      </a:lnTo>
                      <a:lnTo>
                        <a:pt x="676" y="747"/>
                      </a:lnTo>
                      <a:lnTo>
                        <a:pt x="634" y="724"/>
                      </a:lnTo>
                      <a:lnTo>
                        <a:pt x="592" y="701"/>
                      </a:lnTo>
                      <a:lnTo>
                        <a:pt x="551" y="679"/>
                      </a:lnTo>
                      <a:lnTo>
                        <a:pt x="512" y="656"/>
                      </a:lnTo>
                      <a:lnTo>
                        <a:pt x="475" y="633"/>
                      </a:lnTo>
                      <a:lnTo>
                        <a:pt x="437" y="610"/>
                      </a:lnTo>
                      <a:lnTo>
                        <a:pt x="402" y="587"/>
                      </a:lnTo>
                      <a:lnTo>
                        <a:pt x="368" y="563"/>
                      </a:lnTo>
                      <a:lnTo>
                        <a:pt x="334" y="540"/>
                      </a:lnTo>
                      <a:lnTo>
                        <a:pt x="303" y="517"/>
                      </a:lnTo>
                      <a:lnTo>
                        <a:pt x="272" y="494"/>
                      </a:lnTo>
                      <a:lnTo>
                        <a:pt x="242" y="472"/>
                      </a:lnTo>
                      <a:lnTo>
                        <a:pt x="214" y="449"/>
                      </a:lnTo>
                      <a:lnTo>
                        <a:pt x="188" y="426"/>
                      </a:lnTo>
                      <a:lnTo>
                        <a:pt x="164" y="403"/>
                      </a:lnTo>
                      <a:lnTo>
                        <a:pt x="139" y="380"/>
                      </a:lnTo>
                      <a:lnTo>
                        <a:pt x="117" y="357"/>
                      </a:lnTo>
                      <a:lnTo>
                        <a:pt x="98" y="336"/>
                      </a:lnTo>
                      <a:lnTo>
                        <a:pt x="80" y="315"/>
                      </a:lnTo>
                      <a:lnTo>
                        <a:pt x="62" y="294"/>
                      </a:lnTo>
                      <a:lnTo>
                        <a:pt x="48" y="273"/>
                      </a:lnTo>
                      <a:lnTo>
                        <a:pt x="35" y="251"/>
                      </a:lnTo>
                      <a:lnTo>
                        <a:pt x="23" y="232"/>
                      </a:lnTo>
                      <a:lnTo>
                        <a:pt x="15" y="212"/>
                      </a:lnTo>
                      <a:lnTo>
                        <a:pt x="4" y="184"/>
                      </a:lnTo>
                      <a:lnTo>
                        <a:pt x="0" y="158"/>
                      </a:lnTo>
                      <a:lnTo>
                        <a:pt x="0" y="134"/>
                      </a:lnTo>
                      <a:lnTo>
                        <a:pt x="4" y="113"/>
                      </a:lnTo>
                      <a:lnTo>
                        <a:pt x="10" y="98"/>
                      </a:lnTo>
                      <a:lnTo>
                        <a:pt x="19" y="83"/>
                      </a:lnTo>
                      <a:lnTo>
                        <a:pt x="30" y="70"/>
                      </a:lnTo>
                      <a:lnTo>
                        <a:pt x="45" y="59"/>
                      </a:lnTo>
                      <a:lnTo>
                        <a:pt x="62" y="47"/>
                      </a:lnTo>
                      <a:lnTo>
                        <a:pt x="81" y="38"/>
                      </a:lnTo>
                      <a:lnTo>
                        <a:pt x="103" y="30"/>
                      </a:lnTo>
                      <a:lnTo>
                        <a:pt x="126" y="21"/>
                      </a:lnTo>
                      <a:lnTo>
                        <a:pt x="152" y="15"/>
                      </a:lnTo>
                      <a:lnTo>
                        <a:pt x="181" y="10"/>
                      </a:lnTo>
                      <a:lnTo>
                        <a:pt x="211" y="5"/>
                      </a:lnTo>
                      <a:lnTo>
                        <a:pt x="243" y="3"/>
                      </a:lnTo>
                      <a:lnTo>
                        <a:pt x="278" y="2"/>
                      </a:lnTo>
                      <a:lnTo>
                        <a:pt x="316" y="0"/>
                      </a:lnTo>
                      <a:lnTo>
                        <a:pt x="355" y="2"/>
                      </a:lnTo>
                      <a:lnTo>
                        <a:pt x="395" y="3"/>
                      </a:lnTo>
                      <a:lnTo>
                        <a:pt x="437" y="7"/>
                      </a:lnTo>
                      <a:lnTo>
                        <a:pt x="482" y="12"/>
                      </a:lnTo>
                      <a:lnTo>
                        <a:pt x="527" y="18"/>
                      </a:lnTo>
                      <a:lnTo>
                        <a:pt x="575" y="25"/>
                      </a:lnTo>
                      <a:lnTo>
                        <a:pt x="624" y="34"/>
                      </a:lnTo>
                      <a:lnTo>
                        <a:pt x="676" y="44"/>
                      </a:lnTo>
                      <a:lnTo>
                        <a:pt x="728" y="56"/>
                      </a:lnTo>
                      <a:lnTo>
                        <a:pt x="782" y="69"/>
                      </a:lnTo>
                      <a:lnTo>
                        <a:pt x="837" y="83"/>
                      </a:lnTo>
                      <a:lnTo>
                        <a:pt x="893" y="100"/>
                      </a:lnTo>
                      <a:lnTo>
                        <a:pt x="951" y="116"/>
                      </a:lnTo>
                      <a:lnTo>
                        <a:pt x="1010" y="136"/>
                      </a:lnTo>
                      <a:lnTo>
                        <a:pt x="1071" y="155"/>
                      </a:lnTo>
                      <a:lnTo>
                        <a:pt x="1133" y="176"/>
                      </a:lnTo>
                      <a:lnTo>
                        <a:pt x="1195" y="201"/>
                      </a:lnTo>
                      <a:lnTo>
                        <a:pt x="1259" y="225"/>
                      </a:lnTo>
                      <a:lnTo>
                        <a:pt x="1307" y="245"/>
                      </a:lnTo>
                      <a:lnTo>
                        <a:pt x="1355" y="264"/>
                      </a:lnTo>
                      <a:lnTo>
                        <a:pt x="1402" y="284"/>
                      </a:lnTo>
                      <a:lnTo>
                        <a:pt x="1449" y="305"/>
                      </a:lnTo>
                      <a:lnTo>
                        <a:pt x="1494" y="326"/>
                      </a:lnTo>
                      <a:lnTo>
                        <a:pt x="1538" y="348"/>
                      </a:lnTo>
                      <a:lnTo>
                        <a:pt x="1582" y="370"/>
                      </a:lnTo>
                      <a:lnTo>
                        <a:pt x="1625" y="392"/>
                      </a:lnTo>
                      <a:lnTo>
                        <a:pt x="1667" y="414"/>
                      </a:lnTo>
                      <a:lnTo>
                        <a:pt x="1709" y="437"/>
                      </a:lnTo>
                      <a:lnTo>
                        <a:pt x="1748" y="458"/>
                      </a:lnTo>
                      <a:lnTo>
                        <a:pt x="1787" y="481"/>
                      </a:lnTo>
                      <a:lnTo>
                        <a:pt x="1826" y="506"/>
                      </a:lnTo>
                      <a:lnTo>
                        <a:pt x="1863" y="529"/>
                      </a:lnTo>
                      <a:lnTo>
                        <a:pt x="1899" y="551"/>
                      </a:lnTo>
                      <a:lnTo>
                        <a:pt x="1934" y="574"/>
                      </a:lnTo>
                      <a:lnTo>
                        <a:pt x="1967" y="597"/>
                      </a:lnTo>
                      <a:lnTo>
                        <a:pt x="1999" y="622"/>
                      </a:lnTo>
                      <a:lnTo>
                        <a:pt x="2029" y="644"/>
                      </a:lnTo>
                      <a:lnTo>
                        <a:pt x="2059" y="667"/>
                      </a:lnTo>
                      <a:lnTo>
                        <a:pt x="2087" y="690"/>
                      </a:lnTo>
                      <a:lnTo>
                        <a:pt x="2113" y="713"/>
                      </a:lnTo>
                      <a:lnTo>
                        <a:pt x="2138" y="736"/>
                      </a:lnTo>
                      <a:lnTo>
                        <a:pt x="2162" y="759"/>
                      </a:lnTo>
                      <a:lnTo>
                        <a:pt x="2184" y="780"/>
                      </a:lnTo>
                      <a:lnTo>
                        <a:pt x="2203" y="803"/>
                      </a:lnTo>
                      <a:lnTo>
                        <a:pt x="2222" y="824"/>
                      </a:lnTo>
                      <a:lnTo>
                        <a:pt x="2239" y="845"/>
                      </a:lnTo>
                      <a:lnTo>
                        <a:pt x="2253" y="866"/>
                      </a:lnTo>
                      <a:lnTo>
                        <a:pt x="2266" y="887"/>
                      </a:lnTo>
                      <a:lnTo>
                        <a:pt x="2278" y="907"/>
                      </a:lnTo>
                      <a:lnTo>
                        <a:pt x="2287" y="927"/>
                      </a:lnTo>
                      <a:lnTo>
                        <a:pt x="2297" y="954"/>
                      </a:lnTo>
                      <a:lnTo>
                        <a:pt x="2301" y="980"/>
                      </a:lnTo>
                      <a:lnTo>
                        <a:pt x="2301" y="1005"/>
                      </a:lnTo>
                      <a:lnTo>
                        <a:pt x="2297" y="1026"/>
                      </a:lnTo>
                      <a:close/>
                    </a:path>
                  </a:pathLst>
                </a:custGeom>
                <a:solidFill>
                  <a:srgbClr val="B58451"/>
                </a:solidFill>
                <a:ln w="9525">
                  <a:noFill/>
                  <a:round/>
                  <a:headEnd/>
                  <a:tailEnd/>
                </a:ln>
              </p:spPr>
              <p:txBody>
                <a:bodyPr/>
                <a:lstStyle/>
                <a:p>
                  <a:endParaRPr lang="en-AU"/>
                </a:p>
              </p:txBody>
            </p:sp>
            <p:sp>
              <p:nvSpPr>
                <p:cNvPr id="35162" name="Freeform 178"/>
                <p:cNvSpPr>
                  <a:spLocks/>
                </p:cNvSpPr>
                <p:nvPr/>
              </p:nvSpPr>
              <p:spPr bwMode="auto">
                <a:xfrm>
                  <a:off x="1845" y="2694"/>
                  <a:ext cx="2113" cy="356"/>
                </a:xfrm>
                <a:custGeom>
                  <a:avLst/>
                  <a:gdLst>
                    <a:gd name="T0" fmla="*/ 51 w 2113"/>
                    <a:gd name="T1" fmla="*/ 1 h 711"/>
                    <a:gd name="T2" fmla="*/ 45 w 2113"/>
                    <a:gd name="T3" fmla="*/ 1 h 711"/>
                    <a:gd name="T4" fmla="*/ 55 w 2113"/>
                    <a:gd name="T5" fmla="*/ 1 h 711"/>
                    <a:gd name="T6" fmla="*/ 75 w 2113"/>
                    <a:gd name="T7" fmla="*/ 1 h 711"/>
                    <a:gd name="T8" fmla="*/ 107 w 2113"/>
                    <a:gd name="T9" fmla="*/ 1 h 711"/>
                    <a:gd name="T10" fmla="*/ 148 w 2113"/>
                    <a:gd name="T11" fmla="*/ 1 h 711"/>
                    <a:gd name="T12" fmla="*/ 198 w 2113"/>
                    <a:gd name="T13" fmla="*/ 1 h 711"/>
                    <a:gd name="T14" fmla="*/ 256 w 2113"/>
                    <a:gd name="T15" fmla="*/ 1 h 711"/>
                    <a:gd name="T16" fmla="*/ 324 w 2113"/>
                    <a:gd name="T17" fmla="*/ 1 h 711"/>
                    <a:gd name="T18" fmla="*/ 401 w 2113"/>
                    <a:gd name="T19" fmla="*/ 1 h 711"/>
                    <a:gd name="T20" fmla="*/ 484 w 2113"/>
                    <a:gd name="T21" fmla="*/ 1 h 711"/>
                    <a:gd name="T22" fmla="*/ 575 w 2113"/>
                    <a:gd name="T23" fmla="*/ 1 h 711"/>
                    <a:gd name="T24" fmla="*/ 672 w 2113"/>
                    <a:gd name="T25" fmla="*/ 1 h 711"/>
                    <a:gd name="T26" fmla="*/ 776 w 2113"/>
                    <a:gd name="T27" fmla="*/ 1 h 711"/>
                    <a:gd name="T28" fmla="*/ 886 w 2113"/>
                    <a:gd name="T29" fmla="*/ 1 h 711"/>
                    <a:gd name="T30" fmla="*/ 1000 w 2113"/>
                    <a:gd name="T31" fmla="*/ 1 h 711"/>
                    <a:gd name="T32" fmla="*/ 1120 w 2113"/>
                    <a:gd name="T33" fmla="*/ 1 h 711"/>
                    <a:gd name="T34" fmla="*/ 1245 w 2113"/>
                    <a:gd name="T35" fmla="*/ 1 h 711"/>
                    <a:gd name="T36" fmla="*/ 1369 w 2113"/>
                    <a:gd name="T37" fmla="*/ 1 h 711"/>
                    <a:gd name="T38" fmla="*/ 1488 w 2113"/>
                    <a:gd name="T39" fmla="*/ 1 h 711"/>
                    <a:gd name="T40" fmla="*/ 1601 w 2113"/>
                    <a:gd name="T41" fmla="*/ 1 h 711"/>
                    <a:gd name="T42" fmla="*/ 1709 w 2113"/>
                    <a:gd name="T43" fmla="*/ 1 h 711"/>
                    <a:gd name="T44" fmla="*/ 1812 w 2113"/>
                    <a:gd name="T45" fmla="*/ 1 h 711"/>
                    <a:gd name="T46" fmla="*/ 1908 w 2113"/>
                    <a:gd name="T47" fmla="*/ 1 h 711"/>
                    <a:gd name="T48" fmla="*/ 1996 w 2113"/>
                    <a:gd name="T49" fmla="*/ 1 h 711"/>
                    <a:gd name="T50" fmla="*/ 2076 w 2113"/>
                    <a:gd name="T51" fmla="*/ 1 h 711"/>
                    <a:gd name="T52" fmla="*/ 2077 w 2113"/>
                    <a:gd name="T53" fmla="*/ 1 h 711"/>
                    <a:gd name="T54" fmla="*/ 1995 w 2113"/>
                    <a:gd name="T55" fmla="*/ 1 h 711"/>
                    <a:gd name="T56" fmla="*/ 1903 w 2113"/>
                    <a:gd name="T57" fmla="*/ 1 h 711"/>
                    <a:gd name="T58" fmla="*/ 1803 w 2113"/>
                    <a:gd name="T59" fmla="*/ 1 h 711"/>
                    <a:gd name="T60" fmla="*/ 1693 w 2113"/>
                    <a:gd name="T61" fmla="*/ 1 h 711"/>
                    <a:gd name="T62" fmla="*/ 1578 w 2113"/>
                    <a:gd name="T63" fmla="*/ 1 h 711"/>
                    <a:gd name="T64" fmla="*/ 1455 w 2113"/>
                    <a:gd name="T65" fmla="*/ 1 h 711"/>
                    <a:gd name="T66" fmla="*/ 1327 w 2113"/>
                    <a:gd name="T67" fmla="*/ 1 h 711"/>
                    <a:gd name="T68" fmla="*/ 1197 w 2113"/>
                    <a:gd name="T69" fmla="*/ 1 h 711"/>
                    <a:gd name="T70" fmla="*/ 1073 w 2113"/>
                    <a:gd name="T71" fmla="*/ 1 h 711"/>
                    <a:gd name="T72" fmla="*/ 953 w 2113"/>
                    <a:gd name="T73" fmla="*/ 1 h 711"/>
                    <a:gd name="T74" fmla="*/ 838 w 2113"/>
                    <a:gd name="T75" fmla="*/ 1 h 711"/>
                    <a:gd name="T76" fmla="*/ 730 w 2113"/>
                    <a:gd name="T77" fmla="*/ 1 h 711"/>
                    <a:gd name="T78" fmla="*/ 625 w 2113"/>
                    <a:gd name="T79" fmla="*/ 1 h 711"/>
                    <a:gd name="T80" fmla="*/ 528 w 2113"/>
                    <a:gd name="T81" fmla="*/ 1 h 711"/>
                    <a:gd name="T82" fmla="*/ 439 w 2113"/>
                    <a:gd name="T83" fmla="*/ 1 h 711"/>
                    <a:gd name="T84" fmla="*/ 356 w 2113"/>
                    <a:gd name="T85" fmla="*/ 0 h 711"/>
                    <a:gd name="T86" fmla="*/ 280 w 2113"/>
                    <a:gd name="T87" fmla="*/ 0 h 711"/>
                    <a:gd name="T88" fmla="*/ 213 w 2113"/>
                    <a:gd name="T89" fmla="*/ 1 h 711"/>
                    <a:gd name="T90" fmla="*/ 154 w 2113"/>
                    <a:gd name="T91" fmla="*/ 1 h 711"/>
                    <a:gd name="T92" fmla="*/ 104 w 2113"/>
                    <a:gd name="T93" fmla="*/ 1 h 711"/>
                    <a:gd name="T94" fmla="*/ 64 w 2113"/>
                    <a:gd name="T95" fmla="*/ 1 h 711"/>
                    <a:gd name="T96" fmla="*/ 32 w 2113"/>
                    <a:gd name="T97" fmla="*/ 1 h 711"/>
                    <a:gd name="T98" fmla="*/ 12 w 2113"/>
                    <a:gd name="T99" fmla="*/ 1 h 711"/>
                    <a:gd name="T100" fmla="*/ 2 w 2113"/>
                    <a:gd name="T101" fmla="*/ 1 h 711"/>
                    <a:gd name="T102" fmla="*/ 5 w 2113"/>
                    <a:gd name="T103" fmla="*/ 1 h 711"/>
                    <a:gd name="T104" fmla="*/ 32 w 2113"/>
                    <a:gd name="T105" fmla="*/ 1 h 711"/>
                    <a:gd name="T106" fmla="*/ 57 w 2113"/>
                    <a:gd name="T107" fmla="*/ 1 h 711"/>
                    <a:gd name="T108" fmla="*/ 71 w 2113"/>
                    <a:gd name="T109" fmla="*/ 1 h 711"/>
                    <a:gd name="T110" fmla="*/ 68 w 2113"/>
                    <a:gd name="T111" fmla="*/ 1 h 7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3"/>
                    <a:gd name="T169" fmla="*/ 0 h 711"/>
                    <a:gd name="T170" fmla="*/ 2113 w 2113"/>
                    <a:gd name="T171" fmla="*/ 711 h 7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3" h="711">
                      <a:moveTo>
                        <a:pt x="61" y="240"/>
                      </a:moveTo>
                      <a:lnTo>
                        <a:pt x="51" y="210"/>
                      </a:lnTo>
                      <a:lnTo>
                        <a:pt x="47" y="179"/>
                      </a:lnTo>
                      <a:lnTo>
                        <a:pt x="45" y="150"/>
                      </a:lnTo>
                      <a:lnTo>
                        <a:pt x="49" y="126"/>
                      </a:lnTo>
                      <a:lnTo>
                        <a:pt x="55" y="111"/>
                      </a:lnTo>
                      <a:lnTo>
                        <a:pt x="64" y="96"/>
                      </a:lnTo>
                      <a:lnTo>
                        <a:pt x="75" y="85"/>
                      </a:lnTo>
                      <a:lnTo>
                        <a:pt x="90" y="72"/>
                      </a:lnTo>
                      <a:lnTo>
                        <a:pt x="107" y="62"/>
                      </a:lnTo>
                      <a:lnTo>
                        <a:pt x="126" y="54"/>
                      </a:lnTo>
                      <a:lnTo>
                        <a:pt x="148" y="46"/>
                      </a:lnTo>
                      <a:lnTo>
                        <a:pt x="171" y="39"/>
                      </a:lnTo>
                      <a:lnTo>
                        <a:pt x="198" y="33"/>
                      </a:lnTo>
                      <a:lnTo>
                        <a:pt x="226" y="29"/>
                      </a:lnTo>
                      <a:lnTo>
                        <a:pt x="256" y="26"/>
                      </a:lnTo>
                      <a:lnTo>
                        <a:pt x="290" y="24"/>
                      </a:lnTo>
                      <a:lnTo>
                        <a:pt x="324" y="23"/>
                      </a:lnTo>
                      <a:lnTo>
                        <a:pt x="362" y="24"/>
                      </a:lnTo>
                      <a:lnTo>
                        <a:pt x="401" y="26"/>
                      </a:lnTo>
                      <a:lnTo>
                        <a:pt x="442" y="29"/>
                      </a:lnTo>
                      <a:lnTo>
                        <a:pt x="484" y="34"/>
                      </a:lnTo>
                      <a:lnTo>
                        <a:pt x="528" y="41"/>
                      </a:lnTo>
                      <a:lnTo>
                        <a:pt x="575" y="47"/>
                      </a:lnTo>
                      <a:lnTo>
                        <a:pt x="623" y="55"/>
                      </a:lnTo>
                      <a:lnTo>
                        <a:pt x="672" y="65"/>
                      </a:lnTo>
                      <a:lnTo>
                        <a:pt x="722" y="77"/>
                      </a:lnTo>
                      <a:lnTo>
                        <a:pt x="776" y="90"/>
                      </a:lnTo>
                      <a:lnTo>
                        <a:pt x="829" y="103"/>
                      </a:lnTo>
                      <a:lnTo>
                        <a:pt x="886" y="119"/>
                      </a:lnTo>
                      <a:lnTo>
                        <a:pt x="942" y="135"/>
                      </a:lnTo>
                      <a:lnTo>
                        <a:pt x="1000" y="153"/>
                      </a:lnTo>
                      <a:lnTo>
                        <a:pt x="1060" y="173"/>
                      </a:lnTo>
                      <a:lnTo>
                        <a:pt x="1120" y="194"/>
                      </a:lnTo>
                      <a:lnTo>
                        <a:pt x="1183" y="215"/>
                      </a:lnTo>
                      <a:lnTo>
                        <a:pt x="1245" y="240"/>
                      </a:lnTo>
                      <a:lnTo>
                        <a:pt x="1309" y="264"/>
                      </a:lnTo>
                      <a:lnTo>
                        <a:pt x="1369" y="289"/>
                      </a:lnTo>
                      <a:lnTo>
                        <a:pt x="1429" y="315"/>
                      </a:lnTo>
                      <a:lnTo>
                        <a:pt x="1488" y="339"/>
                      </a:lnTo>
                      <a:lnTo>
                        <a:pt x="1544" y="367"/>
                      </a:lnTo>
                      <a:lnTo>
                        <a:pt x="1601" y="393"/>
                      </a:lnTo>
                      <a:lnTo>
                        <a:pt x="1656" y="421"/>
                      </a:lnTo>
                      <a:lnTo>
                        <a:pt x="1709" y="450"/>
                      </a:lnTo>
                      <a:lnTo>
                        <a:pt x="1762" y="478"/>
                      </a:lnTo>
                      <a:lnTo>
                        <a:pt x="1812" y="507"/>
                      </a:lnTo>
                      <a:lnTo>
                        <a:pt x="1860" y="535"/>
                      </a:lnTo>
                      <a:lnTo>
                        <a:pt x="1908" y="564"/>
                      </a:lnTo>
                      <a:lnTo>
                        <a:pt x="1953" y="594"/>
                      </a:lnTo>
                      <a:lnTo>
                        <a:pt x="1996" y="623"/>
                      </a:lnTo>
                      <a:lnTo>
                        <a:pt x="2036" y="652"/>
                      </a:lnTo>
                      <a:lnTo>
                        <a:pt x="2076" y="682"/>
                      </a:lnTo>
                      <a:lnTo>
                        <a:pt x="2113" y="711"/>
                      </a:lnTo>
                      <a:lnTo>
                        <a:pt x="2077" y="680"/>
                      </a:lnTo>
                      <a:lnTo>
                        <a:pt x="2036" y="648"/>
                      </a:lnTo>
                      <a:lnTo>
                        <a:pt x="1995" y="617"/>
                      </a:lnTo>
                      <a:lnTo>
                        <a:pt x="1951" y="584"/>
                      </a:lnTo>
                      <a:lnTo>
                        <a:pt x="1903" y="553"/>
                      </a:lnTo>
                      <a:lnTo>
                        <a:pt x="1854" y="520"/>
                      </a:lnTo>
                      <a:lnTo>
                        <a:pt x="1803" y="489"/>
                      </a:lnTo>
                      <a:lnTo>
                        <a:pt x="1750" y="457"/>
                      </a:lnTo>
                      <a:lnTo>
                        <a:pt x="1693" y="426"/>
                      </a:lnTo>
                      <a:lnTo>
                        <a:pt x="1637" y="396"/>
                      </a:lnTo>
                      <a:lnTo>
                        <a:pt x="1578" y="365"/>
                      </a:lnTo>
                      <a:lnTo>
                        <a:pt x="1517" y="336"/>
                      </a:lnTo>
                      <a:lnTo>
                        <a:pt x="1455" y="307"/>
                      </a:lnTo>
                      <a:lnTo>
                        <a:pt x="1391" y="277"/>
                      </a:lnTo>
                      <a:lnTo>
                        <a:pt x="1327" y="250"/>
                      </a:lnTo>
                      <a:lnTo>
                        <a:pt x="1261" y="223"/>
                      </a:lnTo>
                      <a:lnTo>
                        <a:pt x="1197" y="199"/>
                      </a:lnTo>
                      <a:lnTo>
                        <a:pt x="1135" y="175"/>
                      </a:lnTo>
                      <a:lnTo>
                        <a:pt x="1073" y="153"/>
                      </a:lnTo>
                      <a:lnTo>
                        <a:pt x="1012" y="134"/>
                      </a:lnTo>
                      <a:lnTo>
                        <a:pt x="953" y="114"/>
                      </a:lnTo>
                      <a:lnTo>
                        <a:pt x="895" y="98"/>
                      </a:lnTo>
                      <a:lnTo>
                        <a:pt x="838" y="82"/>
                      </a:lnTo>
                      <a:lnTo>
                        <a:pt x="783" y="67"/>
                      </a:lnTo>
                      <a:lnTo>
                        <a:pt x="730" y="54"/>
                      </a:lnTo>
                      <a:lnTo>
                        <a:pt x="678" y="42"/>
                      </a:lnTo>
                      <a:lnTo>
                        <a:pt x="625" y="33"/>
                      </a:lnTo>
                      <a:lnTo>
                        <a:pt x="576" y="23"/>
                      </a:lnTo>
                      <a:lnTo>
                        <a:pt x="528" y="16"/>
                      </a:lnTo>
                      <a:lnTo>
                        <a:pt x="484" y="10"/>
                      </a:lnTo>
                      <a:lnTo>
                        <a:pt x="439" y="5"/>
                      </a:lnTo>
                      <a:lnTo>
                        <a:pt x="397" y="2"/>
                      </a:lnTo>
                      <a:lnTo>
                        <a:pt x="356" y="0"/>
                      </a:lnTo>
                      <a:lnTo>
                        <a:pt x="317" y="0"/>
                      </a:lnTo>
                      <a:lnTo>
                        <a:pt x="280" y="0"/>
                      </a:lnTo>
                      <a:lnTo>
                        <a:pt x="245" y="2"/>
                      </a:lnTo>
                      <a:lnTo>
                        <a:pt x="213" y="5"/>
                      </a:lnTo>
                      <a:lnTo>
                        <a:pt x="183" y="8"/>
                      </a:lnTo>
                      <a:lnTo>
                        <a:pt x="154" y="15"/>
                      </a:lnTo>
                      <a:lnTo>
                        <a:pt x="128" y="21"/>
                      </a:lnTo>
                      <a:lnTo>
                        <a:pt x="104" y="28"/>
                      </a:lnTo>
                      <a:lnTo>
                        <a:pt x="83" y="38"/>
                      </a:lnTo>
                      <a:lnTo>
                        <a:pt x="64" y="47"/>
                      </a:lnTo>
                      <a:lnTo>
                        <a:pt x="47" y="57"/>
                      </a:lnTo>
                      <a:lnTo>
                        <a:pt x="32" y="70"/>
                      </a:lnTo>
                      <a:lnTo>
                        <a:pt x="20" y="83"/>
                      </a:lnTo>
                      <a:lnTo>
                        <a:pt x="12" y="98"/>
                      </a:lnTo>
                      <a:lnTo>
                        <a:pt x="6" y="113"/>
                      </a:lnTo>
                      <a:lnTo>
                        <a:pt x="2" y="135"/>
                      </a:lnTo>
                      <a:lnTo>
                        <a:pt x="0" y="160"/>
                      </a:lnTo>
                      <a:lnTo>
                        <a:pt x="5" y="186"/>
                      </a:lnTo>
                      <a:lnTo>
                        <a:pt x="16" y="212"/>
                      </a:lnTo>
                      <a:lnTo>
                        <a:pt x="32" y="238"/>
                      </a:lnTo>
                      <a:lnTo>
                        <a:pt x="47" y="258"/>
                      </a:lnTo>
                      <a:lnTo>
                        <a:pt x="57" y="271"/>
                      </a:lnTo>
                      <a:lnTo>
                        <a:pt x="65" y="279"/>
                      </a:lnTo>
                      <a:lnTo>
                        <a:pt x="71" y="279"/>
                      </a:lnTo>
                      <a:lnTo>
                        <a:pt x="73" y="274"/>
                      </a:lnTo>
                      <a:lnTo>
                        <a:pt x="68" y="261"/>
                      </a:lnTo>
                      <a:lnTo>
                        <a:pt x="61" y="240"/>
                      </a:lnTo>
                      <a:close/>
                    </a:path>
                  </a:pathLst>
                </a:custGeom>
                <a:solidFill>
                  <a:srgbClr val="E8D8C6"/>
                </a:solidFill>
                <a:ln w="9525">
                  <a:noFill/>
                  <a:round/>
                  <a:headEnd/>
                  <a:tailEnd/>
                </a:ln>
              </p:spPr>
              <p:txBody>
                <a:bodyPr/>
                <a:lstStyle/>
                <a:p>
                  <a:endParaRPr lang="en-AU"/>
                </a:p>
              </p:txBody>
            </p:sp>
            <p:sp>
              <p:nvSpPr>
                <p:cNvPr id="35163" name="Freeform 179"/>
                <p:cNvSpPr>
                  <a:spLocks/>
                </p:cNvSpPr>
                <p:nvPr/>
              </p:nvSpPr>
              <p:spPr bwMode="auto">
                <a:xfrm>
                  <a:off x="2167" y="3007"/>
                  <a:ext cx="15" cy="115"/>
                </a:xfrm>
                <a:custGeom>
                  <a:avLst/>
                  <a:gdLst>
                    <a:gd name="T0" fmla="*/ 0 w 15"/>
                    <a:gd name="T1" fmla="*/ 0 h 230"/>
                    <a:gd name="T2" fmla="*/ 0 w 15"/>
                    <a:gd name="T3" fmla="*/ 1 h 230"/>
                    <a:gd name="T4" fmla="*/ 1 w 15"/>
                    <a:gd name="T5" fmla="*/ 1 h 230"/>
                    <a:gd name="T6" fmla="*/ 1 w 15"/>
                    <a:gd name="T7" fmla="*/ 1 h 230"/>
                    <a:gd name="T8" fmla="*/ 2 w 15"/>
                    <a:gd name="T9" fmla="*/ 1 h 230"/>
                    <a:gd name="T10" fmla="*/ 7 w 15"/>
                    <a:gd name="T11" fmla="*/ 1 h 230"/>
                    <a:gd name="T12" fmla="*/ 11 w 15"/>
                    <a:gd name="T13" fmla="*/ 1 h 230"/>
                    <a:gd name="T14" fmla="*/ 15 w 15"/>
                    <a:gd name="T15" fmla="*/ 1 h 230"/>
                    <a:gd name="T16" fmla="*/ 15 w 15"/>
                    <a:gd name="T17" fmla="*/ 1 h 230"/>
                    <a:gd name="T18" fmla="*/ 11 w 15"/>
                    <a:gd name="T19" fmla="*/ 1 h 230"/>
                    <a:gd name="T20" fmla="*/ 5 w 15"/>
                    <a:gd name="T21" fmla="*/ 1 h 230"/>
                    <a:gd name="T22" fmla="*/ 1 w 15"/>
                    <a:gd name="T23" fmla="*/ 1 h 230"/>
                    <a:gd name="T24" fmla="*/ 0 w 15"/>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30"/>
                    <a:gd name="T41" fmla="*/ 15 w 15"/>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30">
                      <a:moveTo>
                        <a:pt x="0" y="0"/>
                      </a:moveTo>
                      <a:lnTo>
                        <a:pt x="0" y="44"/>
                      </a:lnTo>
                      <a:lnTo>
                        <a:pt x="1" y="128"/>
                      </a:lnTo>
                      <a:lnTo>
                        <a:pt x="1" y="204"/>
                      </a:lnTo>
                      <a:lnTo>
                        <a:pt x="2" y="230"/>
                      </a:lnTo>
                      <a:lnTo>
                        <a:pt x="7" y="188"/>
                      </a:lnTo>
                      <a:lnTo>
                        <a:pt x="11" y="118"/>
                      </a:lnTo>
                      <a:lnTo>
                        <a:pt x="15" y="49"/>
                      </a:lnTo>
                      <a:lnTo>
                        <a:pt x="15" y="15"/>
                      </a:lnTo>
                      <a:lnTo>
                        <a:pt x="11" y="8"/>
                      </a:lnTo>
                      <a:lnTo>
                        <a:pt x="5" y="5"/>
                      </a:lnTo>
                      <a:lnTo>
                        <a:pt x="1" y="2"/>
                      </a:lnTo>
                      <a:lnTo>
                        <a:pt x="0" y="0"/>
                      </a:lnTo>
                      <a:close/>
                    </a:path>
                  </a:pathLst>
                </a:custGeom>
                <a:solidFill>
                  <a:srgbClr val="E8D8C6"/>
                </a:solidFill>
                <a:ln w="9525">
                  <a:noFill/>
                  <a:round/>
                  <a:headEnd/>
                  <a:tailEnd/>
                </a:ln>
              </p:spPr>
              <p:txBody>
                <a:bodyPr/>
                <a:lstStyle/>
                <a:p>
                  <a:endParaRPr lang="en-AU"/>
                </a:p>
              </p:txBody>
            </p:sp>
            <p:sp>
              <p:nvSpPr>
                <p:cNvPr id="35164" name="Freeform 180"/>
                <p:cNvSpPr>
                  <a:spLocks/>
                </p:cNvSpPr>
                <p:nvPr/>
              </p:nvSpPr>
              <p:spPr bwMode="auto">
                <a:xfrm>
                  <a:off x="3470" y="3293"/>
                  <a:ext cx="25" cy="168"/>
                </a:xfrm>
                <a:custGeom>
                  <a:avLst/>
                  <a:gdLst>
                    <a:gd name="T0" fmla="*/ 0 w 25"/>
                    <a:gd name="T1" fmla="*/ 0 h 336"/>
                    <a:gd name="T2" fmla="*/ 0 w 25"/>
                    <a:gd name="T3" fmla="*/ 1 h 336"/>
                    <a:gd name="T4" fmla="*/ 0 w 25"/>
                    <a:gd name="T5" fmla="*/ 1 h 336"/>
                    <a:gd name="T6" fmla="*/ 2 w 25"/>
                    <a:gd name="T7" fmla="*/ 1 h 336"/>
                    <a:gd name="T8" fmla="*/ 3 w 25"/>
                    <a:gd name="T9" fmla="*/ 1 h 336"/>
                    <a:gd name="T10" fmla="*/ 8 w 25"/>
                    <a:gd name="T11" fmla="*/ 1 h 336"/>
                    <a:gd name="T12" fmla="*/ 16 w 25"/>
                    <a:gd name="T13" fmla="*/ 1 h 336"/>
                    <a:gd name="T14" fmla="*/ 24 w 25"/>
                    <a:gd name="T15" fmla="*/ 1 h 336"/>
                    <a:gd name="T16" fmla="*/ 25 w 25"/>
                    <a:gd name="T17" fmla="*/ 1 h 336"/>
                    <a:gd name="T18" fmla="*/ 18 w 25"/>
                    <a:gd name="T19" fmla="*/ 1 h 336"/>
                    <a:gd name="T20" fmla="*/ 11 w 25"/>
                    <a:gd name="T21" fmla="*/ 1 h 336"/>
                    <a:gd name="T22" fmla="*/ 3 w 25"/>
                    <a:gd name="T23" fmla="*/ 0 h 336"/>
                    <a:gd name="T24" fmla="*/ 0 w 25"/>
                    <a:gd name="T25" fmla="*/ 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336"/>
                    <a:gd name="T41" fmla="*/ 25 w 25"/>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336">
                      <a:moveTo>
                        <a:pt x="0" y="0"/>
                      </a:moveTo>
                      <a:lnTo>
                        <a:pt x="0" y="57"/>
                      </a:lnTo>
                      <a:lnTo>
                        <a:pt x="0" y="174"/>
                      </a:lnTo>
                      <a:lnTo>
                        <a:pt x="2" y="288"/>
                      </a:lnTo>
                      <a:lnTo>
                        <a:pt x="3" y="336"/>
                      </a:lnTo>
                      <a:lnTo>
                        <a:pt x="8" y="280"/>
                      </a:lnTo>
                      <a:lnTo>
                        <a:pt x="16" y="168"/>
                      </a:lnTo>
                      <a:lnTo>
                        <a:pt x="24" y="55"/>
                      </a:lnTo>
                      <a:lnTo>
                        <a:pt x="25" y="5"/>
                      </a:lnTo>
                      <a:lnTo>
                        <a:pt x="18" y="3"/>
                      </a:lnTo>
                      <a:lnTo>
                        <a:pt x="11" y="1"/>
                      </a:lnTo>
                      <a:lnTo>
                        <a:pt x="3" y="0"/>
                      </a:lnTo>
                      <a:lnTo>
                        <a:pt x="0" y="0"/>
                      </a:lnTo>
                      <a:close/>
                    </a:path>
                  </a:pathLst>
                </a:custGeom>
                <a:solidFill>
                  <a:srgbClr val="E8D8C6"/>
                </a:solidFill>
                <a:ln w="9525">
                  <a:noFill/>
                  <a:round/>
                  <a:headEnd/>
                  <a:tailEnd/>
                </a:ln>
              </p:spPr>
              <p:txBody>
                <a:bodyPr/>
                <a:lstStyle/>
                <a:p>
                  <a:endParaRPr lang="en-AU"/>
                </a:p>
              </p:txBody>
            </p:sp>
            <p:sp>
              <p:nvSpPr>
                <p:cNvPr id="35165" name="Freeform 181"/>
                <p:cNvSpPr>
                  <a:spLocks/>
                </p:cNvSpPr>
                <p:nvPr/>
              </p:nvSpPr>
              <p:spPr bwMode="auto">
                <a:xfrm>
                  <a:off x="3646" y="2606"/>
                  <a:ext cx="445" cy="454"/>
                </a:xfrm>
                <a:custGeom>
                  <a:avLst/>
                  <a:gdLst>
                    <a:gd name="T0" fmla="*/ 50 w 445"/>
                    <a:gd name="T1" fmla="*/ 1 h 908"/>
                    <a:gd name="T2" fmla="*/ 85 w 445"/>
                    <a:gd name="T3" fmla="*/ 1 h 908"/>
                    <a:gd name="T4" fmla="*/ 92 w 445"/>
                    <a:gd name="T5" fmla="*/ 1 h 908"/>
                    <a:gd name="T6" fmla="*/ 105 w 445"/>
                    <a:gd name="T7" fmla="*/ 1 h 908"/>
                    <a:gd name="T8" fmla="*/ 124 w 445"/>
                    <a:gd name="T9" fmla="*/ 1 h 908"/>
                    <a:gd name="T10" fmla="*/ 147 w 445"/>
                    <a:gd name="T11" fmla="*/ 1 h 908"/>
                    <a:gd name="T12" fmla="*/ 178 w 445"/>
                    <a:gd name="T13" fmla="*/ 1 h 908"/>
                    <a:gd name="T14" fmla="*/ 211 w 445"/>
                    <a:gd name="T15" fmla="*/ 1 h 908"/>
                    <a:gd name="T16" fmla="*/ 246 w 445"/>
                    <a:gd name="T17" fmla="*/ 1 h 908"/>
                    <a:gd name="T18" fmla="*/ 264 w 445"/>
                    <a:gd name="T19" fmla="*/ 1 h 908"/>
                    <a:gd name="T20" fmla="*/ 267 w 445"/>
                    <a:gd name="T21" fmla="*/ 1 h 908"/>
                    <a:gd name="T22" fmla="*/ 269 w 445"/>
                    <a:gd name="T23" fmla="*/ 1 h 908"/>
                    <a:gd name="T24" fmla="*/ 253 w 445"/>
                    <a:gd name="T25" fmla="*/ 1 h 908"/>
                    <a:gd name="T26" fmla="*/ 238 w 445"/>
                    <a:gd name="T27" fmla="*/ 1 h 908"/>
                    <a:gd name="T28" fmla="*/ 225 w 445"/>
                    <a:gd name="T29" fmla="*/ 1 h 908"/>
                    <a:gd name="T30" fmla="*/ 212 w 445"/>
                    <a:gd name="T31" fmla="*/ 1 h 908"/>
                    <a:gd name="T32" fmla="*/ 194 w 445"/>
                    <a:gd name="T33" fmla="*/ 1 h 908"/>
                    <a:gd name="T34" fmla="*/ 183 w 445"/>
                    <a:gd name="T35" fmla="*/ 1 h 908"/>
                    <a:gd name="T36" fmla="*/ 185 w 445"/>
                    <a:gd name="T37" fmla="*/ 1 h 908"/>
                    <a:gd name="T38" fmla="*/ 175 w 445"/>
                    <a:gd name="T39" fmla="*/ 1 h 908"/>
                    <a:gd name="T40" fmla="*/ 170 w 445"/>
                    <a:gd name="T41" fmla="*/ 1 h 908"/>
                    <a:gd name="T42" fmla="*/ 175 w 445"/>
                    <a:gd name="T43" fmla="*/ 1 h 908"/>
                    <a:gd name="T44" fmla="*/ 185 w 445"/>
                    <a:gd name="T45" fmla="*/ 1 h 908"/>
                    <a:gd name="T46" fmla="*/ 196 w 445"/>
                    <a:gd name="T47" fmla="*/ 1 h 908"/>
                    <a:gd name="T48" fmla="*/ 211 w 445"/>
                    <a:gd name="T49" fmla="*/ 1 h 908"/>
                    <a:gd name="T50" fmla="*/ 228 w 445"/>
                    <a:gd name="T51" fmla="*/ 1 h 908"/>
                    <a:gd name="T52" fmla="*/ 247 w 445"/>
                    <a:gd name="T53" fmla="*/ 1 h 908"/>
                    <a:gd name="T54" fmla="*/ 250 w 445"/>
                    <a:gd name="T55" fmla="*/ 1 h 908"/>
                    <a:gd name="T56" fmla="*/ 251 w 445"/>
                    <a:gd name="T57" fmla="*/ 1 h 908"/>
                    <a:gd name="T58" fmla="*/ 254 w 445"/>
                    <a:gd name="T59" fmla="*/ 1 h 908"/>
                    <a:gd name="T60" fmla="*/ 256 w 445"/>
                    <a:gd name="T61" fmla="*/ 1 h 908"/>
                    <a:gd name="T62" fmla="*/ 269 w 445"/>
                    <a:gd name="T63" fmla="*/ 1 h 908"/>
                    <a:gd name="T64" fmla="*/ 290 w 445"/>
                    <a:gd name="T65" fmla="*/ 0 h 908"/>
                    <a:gd name="T66" fmla="*/ 340 w 445"/>
                    <a:gd name="T67" fmla="*/ 1 h 908"/>
                    <a:gd name="T68" fmla="*/ 369 w 445"/>
                    <a:gd name="T69" fmla="*/ 1 h 908"/>
                    <a:gd name="T70" fmla="*/ 382 w 445"/>
                    <a:gd name="T71" fmla="*/ 1 h 908"/>
                    <a:gd name="T72" fmla="*/ 385 w 445"/>
                    <a:gd name="T73" fmla="*/ 1 h 908"/>
                    <a:gd name="T74" fmla="*/ 385 w 445"/>
                    <a:gd name="T75" fmla="*/ 1 h 908"/>
                    <a:gd name="T76" fmla="*/ 383 w 445"/>
                    <a:gd name="T77" fmla="*/ 1 h 908"/>
                    <a:gd name="T78" fmla="*/ 369 w 445"/>
                    <a:gd name="T79" fmla="*/ 1 h 908"/>
                    <a:gd name="T80" fmla="*/ 350 w 445"/>
                    <a:gd name="T81" fmla="*/ 1 h 908"/>
                    <a:gd name="T82" fmla="*/ 338 w 445"/>
                    <a:gd name="T83" fmla="*/ 1 h 908"/>
                    <a:gd name="T84" fmla="*/ 325 w 445"/>
                    <a:gd name="T85" fmla="*/ 1 h 908"/>
                    <a:gd name="T86" fmla="*/ 312 w 445"/>
                    <a:gd name="T87" fmla="*/ 1 h 908"/>
                    <a:gd name="T88" fmla="*/ 305 w 445"/>
                    <a:gd name="T89" fmla="*/ 1 h 908"/>
                    <a:gd name="T90" fmla="*/ 361 w 445"/>
                    <a:gd name="T91" fmla="*/ 1 h 908"/>
                    <a:gd name="T92" fmla="*/ 406 w 445"/>
                    <a:gd name="T93" fmla="*/ 1 h 908"/>
                    <a:gd name="T94" fmla="*/ 435 w 445"/>
                    <a:gd name="T95" fmla="*/ 1 h 908"/>
                    <a:gd name="T96" fmla="*/ 445 w 445"/>
                    <a:gd name="T97" fmla="*/ 1 h 908"/>
                    <a:gd name="T98" fmla="*/ 262 w 445"/>
                    <a:gd name="T99" fmla="*/ 1 h 908"/>
                    <a:gd name="T100" fmla="*/ 50 w 445"/>
                    <a:gd name="T101" fmla="*/ 1 h 908"/>
                    <a:gd name="T102" fmla="*/ 42 w 445"/>
                    <a:gd name="T103" fmla="*/ 1 h 908"/>
                    <a:gd name="T104" fmla="*/ 26 w 445"/>
                    <a:gd name="T105" fmla="*/ 1 h 908"/>
                    <a:gd name="T106" fmla="*/ 11 w 445"/>
                    <a:gd name="T107" fmla="*/ 1 h 908"/>
                    <a:gd name="T108" fmla="*/ 1 w 445"/>
                    <a:gd name="T109" fmla="*/ 1 h 908"/>
                    <a:gd name="T110" fmla="*/ 1 w 445"/>
                    <a:gd name="T111" fmla="*/ 1 h 908"/>
                    <a:gd name="T112" fmla="*/ 11 w 445"/>
                    <a:gd name="T113" fmla="*/ 1 h 908"/>
                    <a:gd name="T114" fmla="*/ 26 w 445"/>
                    <a:gd name="T115" fmla="*/ 1 h 908"/>
                    <a:gd name="T116" fmla="*/ 42 w 445"/>
                    <a:gd name="T117" fmla="*/ 1 h 9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
                    <a:gd name="T178" fmla="*/ 0 h 908"/>
                    <a:gd name="T179" fmla="*/ 445 w 445"/>
                    <a:gd name="T180" fmla="*/ 908 h 9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 h="908">
                      <a:moveTo>
                        <a:pt x="50" y="657"/>
                      </a:moveTo>
                      <a:lnTo>
                        <a:pt x="50" y="611"/>
                      </a:lnTo>
                      <a:lnTo>
                        <a:pt x="82" y="611"/>
                      </a:lnTo>
                      <a:lnTo>
                        <a:pt x="85" y="594"/>
                      </a:lnTo>
                      <a:lnTo>
                        <a:pt x="88" y="577"/>
                      </a:lnTo>
                      <a:lnTo>
                        <a:pt x="92" y="559"/>
                      </a:lnTo>
                      <a:lnTo>
                        <a:pt x="98" y="543"/>
                      </a:lnTo>
                      <a:lnTo>
                        <a:pt x="105" y="528"/>
                      </a:lnTo>
                      <a:lnTo>
                        <a:pt x="114" y="512"/>
                      </a:lnTo>
                      <a:lnTo>
                        <a:pt x="124" y="499"/>
                      </a:lnTo>
                      <a:lnTo>
                        <a:pt x="134" y="486"/>
                      </a:lnTo>
                      <a:lnTo>
                        <a:pt x="147" y="473"/>
                      </a:lnTo>
                      <a:lnTo>
                        <a:pt x="162" y="461"/>
                      </a:lnTo>
                      <a:lnTo>
                        <a:pt x="178" y="450"/>
                      </a:lnTo>
                      <a:lnTo>
                        <a:pt x="194" y="442"/>
                      </a:lnTo>
                      <a:lnTo>
                        <a:pt x="211" y="435"/>
                      </a:lnTo>
                      <a:lnTo>
                        <a:pt x="228" y="430"/>
                      </a:lnTo>
                      <a:lnTo>
                        <a:pt x="246" y="427"/>
                      </a:lnTo>
                      <a:lnTo>
                        <a:pt x="263" y="426"/>
                      </a:lnTo>
                      <a:lnTo>
                        <a:pt x="264" y="426"/>
                      </a:lnTo>
                      <a:lnTo>
                        <a:pt x="266" y="426"/>
                      </a:lnTo>
                      <a:lnTo>
                        <a:pt x="267" y="427"/>
                      </a:lnTo>
                      <a:lnTo>
                        <a:pt x="269" y="427"/>
                      </a:lnTo>
                      <a:lnTo>
                        <a:pt x="269" y="401"/>
                      </a:lnTo>
                      <a:lnTo>
                        <a:pt x="260" y="399"/>
                      </a:lnTo>
                      <a:lnTo>
                        <a:pt x="253" y="398"/>
                      </a:lnTo>
                      <a:lnTo>
                        <a:pt x="246" y="395"/>
                      </a:lnTo>
                      <a:lnTo>
                        <a:pt x="238" y="390"/>
                      </a:lnTo>
                      <a:lnTo>
                        <a:pt x="231" y="386"/>
                      </a:lnTo>
                      <a:lnTo>
                        <a:pt x="225" y="380"/>
                      </a:lnTo>
                      <a:lnTo>
                        <a:pt x="218" y="375"/>
                      </a:lnTo>
                      <a:lnTo>
                        <a:pt x="212" y="368"/>
                      </a:lnTo>
                      <a:lnTo>
                        <a:pt x="202" y="354"/>
                      </a:lnTo>
                      <a:lnTo>
                        <a:pt x="194" y="337"/>
                      </a:lnTo>
                      <a:lnTo>
                        <a:pt x="186" y="321"/>
                      </a:lnTo>
                      <a:lnTo>
                        <a:pt x="183" y="303"/>
                      </a:lnTo>
                      <a:lnTo>
                        <a:pt x="144" y="289"/>
                      </a:lnTo>
                      <a:lnTo>
                        <a:pt x="185" y="96"/>
                      </a:lnTo>
                      <a:lnTo>
                        <a:pt x="180" y="85"/>
                      </a:lnTo>
                      <a:lnTo>
                        <a:pt x="175" y="70"/>
                      </a:lnTo>
                      <a:lnTo>
                        <a:pt x="172" y="55"/>
                      </a:lnTo>
                      <a:lnTo>
                        <a:pt x="170" y="39"/>
                      </a:lnTo>
                      <a:lnTo>
                        <a:pt x="172" y="31"/>
                      </a:lnTo>
                      <a:lnTo>
                        <a:pt x="175" y="23"/>
                      </a:lnTo>
                      <a:lnTo>
                        <a:pt x="179" y="18"/>
                      </a:lnTo>
                      <a:lnTo>
                        <a:pt x="185" y="13"/>
                      </a:lnTo>
                      <a:lnTo>
                        <a:pt x="191" y="10"/>
                      </a:lnTo>
                      <a:lnTo>
                        <a:pt x="196" y="8"/>
                      </a:lnTo>
                      <a:lnTo>
                        <a:pt x="204" y="6"/>
                      </a:lnTo>
                      <a:lnTo>
                        <a:pt x="211" y="6"/>
                      </a:lnTo>
                      <a:lnTo>
                        <a:pt x="220" y="8"/>
                      </a:lnTo>
                      <a:lnTo>
                        <a:pt x="228" y="11"/>
                      </a:lnTo>
                      <a:lnTo>
                        <a:pt x="237" y="15"/>
                      </a:lnTo>
                      <a:lnTo>
                        <a:pt x="247" y="19"/>
                      </a:lnTo>
                      <a:lnTo>
                        <a:pt x="249" y="21"/>
                      </a:lnTo>
                      <a:lnTo>
                        <a:pt x="250" y="21"/>
                      </a:lnTo>
                      <a:lnTo>
                        <a:pt x="251" y="21"/>
                      </a:lnTo>
                      <a:lnTo>
                        <a:pt x="253" y="19"/>
                      </a:lnTo>
                      <a:lnTo>
                        <a:pt x="254" y="19"/>
                      </a:lnTo>
                      <a:lnTo>
                        <a:pt x="254" y="18"/>
                      </a:lnTo>
                      <a:lnTo>
                        <a:pt x="256" y="18"/>
                      </a:lnTo>
                      <a:lnTo>
                        <a:pt x="262" y="11"/>
                      </a:lnTo>
                      <a:lnTo>
                        <a:pt x="269" y="6"/>
                      </a:lnTo>
                      <a:lnTo>
                        <a:pt x="277" y="2"/>
                      </a:lnTo>
                      <a:lnTo>
                        <a:pt x="290" y="0"/>
                      </a:lnTo>
                      <a:lnTo>
                        <a:pt x="318" y="2"/>
                      </a:lnTo>
                      <a:lnTo>
                        <a:pt x="340" y="8"/>
                      </a:lnTo>
                      <a:lnTo>
                        <a:pt x="357" y="16"/>
                      </a:lnTo>
                      <a:lnTo>
                        <a:pt x="369" y="24"/>
                      </a:lnTo>
                      <a:lnTo>
                        <a:pt x="376" y="34"/>
                      </a:lnTo>
                      <a:lnTo>
                        <a:pt x="382" y="44"/>
                      </a:lnTo>
                      <a:lnTo>
                        <a:pt x="385" y="50"/>
                      </a:lnTo>
                      <a:lnTo>
                        <a:pt x="385" y="54"/>
                      </a:lnTo>
                      <a:lnTo>
                        <a:pt x="385" y="55"/>
                      </a:lnTo>
                      <a:lnTo>
                        <a:pt x="385" y="57"/>
                      </a:lnTo>
                      <a:lnTo>
                        <a:pt x="385" y="289"/>
                      </a:lnTo>
                      <a:lnTo>
                        <a:pt x="383" y="311"/>
                      </a:lnTo>
                      <a:lnTo>
                        <a:pt x="377" y="333"/>
                      </a:lnTo>
                      <a:lnTo>
                        <a:pt x="369" y="352"/>
                      </a:lnTo>
                      <a:lnTo>
                        <a:pt x="356" y="368"/>
                      </a:lnTo>
                      <a:lnTo>
                        <a:pt x="350" y="375"/>
                      </a:lnTo>
                      <a:lnTo>
                        <a:pt x="344" y="380"/>
                      </a:lnTo>
                      <a:lnTo>
                        <a:pt x="338" y="385"/>
                      </a:lnTo>
                      <a:lnTo>
                        <a:pt x="332" y="388"/>
                      </a:lnTo>
                      <a:lnTo>
                        <a:pt x="325" y="393"/>
                      </a:lnTo>
                      <a:lnTo>
                        <a:pt x="319" y="396"/>
                      </a:lnTo>
                      <a:lnTo>
                        <a:pt x="312" y="398"/>
                      </a:lnTo>
                      <a:lnTo>
                        <a:pt x="305" y="399"/>
                      </a:lnTo>
                      <a:lnTo>
                        <a:pt x="305" y="432"/>
                      </a:lnTo>
                      <a:lnTo>
                        <a:pt x="334" y="444"/>
                      </a:lnTo>
                      <a:lnTo>
                        <a:pt x="361" y="458"/>
                      </a:lnTo>
                      <a:lnTo>
                        <a:pt x="385" y="478"/>
                      </a:lnTo>
                      <a:lnTo>
                        <a:pt x="406" y="502"/>
                      </a:lnTo>
                      <a:lnTo>
                        <a:pt x="422" y="530"/>
                      </a:lnTo>
                      <a:lnTo>
                        <a:pt x="435" y="561"/>
                      </a:lnTo>
                      <a:lnTo>
                        <a:pt x="442" y="594"/>
                      </a:lnTo>
                      <a:lnTo>
                        <a:pt x="445" y="629"/>
                      </a:lnTo>
                      <a:lnTo>
                        <a:pt x="445" y="892"/>
                      </a:lnTo>
                      <a:lnTo>
                        <a:pt x="262" y="799"/>
                      </a:lnTo>
                      <a:lnTo>
                        <a:pt x="262" y="908"/>
                      </a:lnTo>
                      <a:lnTo>
                        <a:pt x="50" y="908"/>
                      </a:lnTo>
                      <a:lnTo>
                        <a:pt x="50" y="796"/>
                      </a:lnTo>
                      <a:lnTo>
                        <a:pt x="42" y="793"/>
                      </a:lnTo>
                      <a:lnTo>
                        <a:pt x="33" y="788"/>
                      </a:lnTo>
                      <a:lnTo>
                        <a:pt x="26" y="783"/>
                      </a:lnTo>
                      <a:lnTo>
                        <a:pt x="18" y="776"/>
                      </a:lnTo>
                      <a:lnTo>
                        <a:pt x="11" y="765"/>
                      </a:lnTo>
                      <a:lnTo>
                        <a:pt x="5" y="753"/>
                      </a:lnTo>
                      <a:lnTo>
                        <a:pt x="1" y="740"/>
                      </a:lnTo>
                      <a:lnTo>
                        <a:pt x="0" y="726"/>
                      </a:lnTo>
                      <a:lnTo>
                        <a:pt x="1" y="713"/>
                      </a:lnTo>
                      <a:lnTo>
                        <a:pt x="5" y="700"/>
                      </a:lnTo>
                      <a:lnTo>
                        <a:pt x="11" y="687"/>
                      </a:lnTo>
                      <a:lnTo>
                        <a:pt x="18" y="675"/>
                      </a:lnTo>
                      <a:lnTo>
                        <a:pt x="26" y="669"/>
                      </a:lnTo>
                      <a:lnTo>
                        <a:pt x="33" y="664"/>
                      </a:lnTo>
                      <a:lnTo>
                        <a:pt x="42" y="659"/>
                      </a:lnTo>
                      <a:lnTo>
                        <a:pt x="50" y="657"/>
                      </a:lnTo>
                      <a:close/>
                    </a:path>
                  </a:pathLst>
                </a:custGeom>
                <a:solidFill>
                  <a:srgbClr val="000000"/>
                </a:solidFill>
                <a:ln w="9525">
                  <a:noFill/>
                  <a:round/>
                  <a:headEnd/>
                  <a:tailEnd/>
                </a:ln>
              </p:spPr>
              <p:txBody>
                <a:bodyPr/>
                <a:lstStyle/>
                <a:p>
                  <a:endParaRPr lang="en-AU"/>
                </a:p>
              </p:txBody>
            </p:sp>
            <p:sp>
              <p:nvSpPr>
                <p:cNvPr id="35166" name="Freeform 182"/>
                <p:cNvSpPr>
                  <a:spLocks/>
                </p:cNvSpPr>
                <p:nvPr/>
              </p:nvSpPr>
              <p:spPr bwMode="auto">
                <a:xfrm>
                  <a:off x="3832" y="2626"/>
                  <a:ext cx="164" cy="161"/>
                </a:xfrm>
                <a:custGeom>
                  <a:avLst/>
                  <a:gdLst>
                    <a:gd name="T0" fmla="*/ 164 w 164"/>
                    <a:gd name="T1" fmla="*/ 0 h 323"/>
                    <a:gd name="T2" fmla="*/ 164 w 164"/>
                    <a:gd name="T3" fmla="*/ 0 h 323"/>
                    <a:gd name="T4" fmla="*/ 162 w 164"/>
                    <a:gd name="T5" fmla="*/ 0 h 323"/>
                    <a:gd name="T6" fmla="*/ 161 w 164"/>
                    <a:gd name="T7" fmla="*/ 0 h 323"/>
                    <a:gd name="T8" fmla="*/ 157 w 164"/>
                    <a:gd name="T9" fmla="*/ 0 h 323"/>
                    <a:gd name="T10" fmla="*/ 151 w 164"/>
                    <a:gd name="T11" fmla="*/ 0 h 323"/>
                    <a:gd name="T12" fmla="*/ 144 w 164"/>
                    <a:gd name="T13" fmla="*/ 0 h 323"/>
                    <a:gd name="T14" fmla="*/ 133 w 164"/>
                    <a:gd name="T15" fmla="*/ 0 h 323"/>
                    <a:gd name="T16" fmla="*/ 120 w 164"/>
                    <a:gd name="T17" fmla="*/ 0 h 323"/>
                    <a:gd name="T18" fmla="*/ 104 w 164"/>
                    <a:gd name="T19" fmla="*/ 0 h 323"/>
                    <a:gd name="T20" fmla="*/ 102 w 164"/>
                    <a:gd name="T21" fmla="*/ 0 h 323"/>
                    <a:gd name="T22" fmla="*/ 100 w 164"/>
                    <a:gd name="T23" fmla="*/ 0 h 323"/>
                    <a:gd name="T24" fmla="*/ 97 w 164"/>
                    <a:gd name="T25" fmla="*/ 0 h 323"/>
                    <a:gd name="T26" fmla="*/ 94 w 164"/>
                    <a:gd name="T27" fmla="*/ 0 h 323"/>
                    <a:gd name="T28" fmla="*/ 91 w 164"/>
                    <a:gd name="T29" fmla="*/ 0 h 323"/>
                    <a:gd name="T30" fmla="*/ 87 w 164"/>
                    <a:gd name="T31" fmla="*/ 0 h 323"/>
                    <a:gd name="T32" fmla="*/ 83 w 164"/>
                    <a:gd name="T33" fmla="*/ 0 h 323"/>
                    <a:gd name="T34" fmla="*/ 78 w 164"/>
                    <a:gd name="T35" fmla="*/ 0 h 323"/>
                    <a:gd name="T36" fmla="*/ 71 w 164"/>
                    <a:gd name="T37" fmla="*/ 0 h 323"/>
                    <a:gd name="T38" fmla="*/ 64 w 164"/>
                    <a:gd name="T39" fmla="*/ 0 h 323"/>
                    <a:gd name="T40" fmla="*/ 57 w 164"/>
                    <a:gd name="T41" fmla="*/ 0 h 323"/>
                    <a:gd name="T42" fmla="*/ 47 w 164"/>
                    <a:gd name="T43" fmla="*/ 0 h 323"/>
                    <a:gd name="T44" fmla="*/ 38 w 164"/>
                    <a:gd name="T45" fmla="*/ 0 h 323"/>
                    <a:gd name="T46" fmla="*/ 31 w 164"/>
                    <a:gd name="T47" fmla="*/ 0 h 323"/>
                    <a:gd name="T48" fmla="*/ 25 w 164"/>
                    <a:gd name="T49" fmla="*/ 0 h 323"/>
                    <a:gd name="T50" fmla="*/ 21 w 164"/>
                    <a:gd name="T51" fmla="*/ 0 h 323"/>
                    <a:gd name="T52" fmla="*/ 22 w 164"/>
                    <a:gd name="T53" fmla="*/ 0 h 323"/>
                    <a:gd name="T54" fmla="*/ 25 w 164"/>
                    <a:gd name="T55" fmla="*/ 0 h 323"/>
                    <a:gd name="T56" fmla="*/ 28 w 164"/>
                    <a:gd name="T57" fmla="*/ 0 h 323"/>
                    <a:gd name="T58" fmla="*/ 32 w 164"/>
                    <a:gd name="T59" fmla="*/ 0 h 323"/>
                    <a:gd name="T60" fmla="*/ 36 w 164"/>
                    <a:gd name="T61" fmla="*/ 0 h 323"/>
                    <a:gd name="T62" fmla="*/ 0 w 164"/>
                    <a:gd name="T63" fmla="*/ 0 h 323"/>
                    <a:gd name="T64" fmla="*/ 32 w 164"/>
                    <a:gd name="T65" fmla="*/ 0 h 323"/>
                    <a:gd name="T66" fmla="*/ 32 w 164"/>
                    <a:gd name="T67" fmla="*/ 0 h 323"/>
                    <a:gd name="T68" fmla="*/ 34 w 164"/>
                    <a:gd name="T69" fmla="*/ 0 h 323"/>
                    <a:gd name="T70" fmla="*/ 38 w 164"/>
                    <a:gd name="T71" fmla="*/ 0 h 323"/>
                    <a:gd name="T72" fmla="*/ 44 w 164"/>
                    <a:gd name="T73" fmla="*/ 0 h 323"/>
                    <a:gd name="T74" fmla="*/ 51 w 164"/>
                    <a:gd name="T75" fmla="*/ 0 h 323"/>
                    <a:gd name="T76" fmla="*/ 61 w 164"/>
                    <a:gd name="T77" fmla="*/ 0 h 323"/>
                    <a:gd name="T78" fmla="*/ 71 w 164"/>
                    <a:gd name="T79" fmla="*/ 0 h 323"/>
                    <a:gd name="T80" fmla="*/ 84 w 164"/>
                    <a:gd name="T81" fmla="*/ 0 h 323"/>
                    <a:gd name="T82" fmla="*/ 97 w 164"/>
                    <a:gd name="T83" fmla="*/ 0 h 323"/>
                    <a:gd name="T84" fmla="*/ 104 w 164"/>
                    <a:gd name="T85" fmla="*/ 0 h 323"/>
                    <a:gd name="T86" fmla="*/ 110 w 164"/>
                    <a:gd name="T87" fmla="*/ 0 h 323"/>
                    <a:gd name="T88" fmla="*/ 118 w 164"/>
                    <a:gd name="T89" fmla="*/ 0 h 323"/>
                    <a:gd name="T90" fmla="*/ 123 w 164"/>
                    <a:gd name="T91" fmla="*/ 0 h 323"/>
                    <a:gd name="T92" fmla="*/ 129 w 164"/>
                    <a:gd name="T93" fmla="*/ 0 h 323"/>
                    <a:gd name="T94" fmla="*/ 135 w 164"/>
                    <a:gd name="T95" fmla="*/ 0 h 323"/>
                    <a:gd name="T96" fmla="*/ 141 w 164"/>
                    <a:gd name="T97" fmla="*/ 0 h 323"/>
                    <a:gd name="T98" fmla="*/ 145 w 164"/>
                    <a:gd name="T99" fmla="*/ 0 h 323"/>
                    <a:gd name="T100" fmla="*/ 152 w 164"/>
                    <a:gd name="T101" fmla="*/ 0 h 323"/>
                    <a:gd name="T102" fmla="*/ 159 w 164"/>
                    <a:gd name="T103" fmla="*/ 0 h 323"/>
                    <a:gd name="T104" fmla="*/ 162 w 164"/>
                    <a:gd name="T105" fmla="*/ 0 h 323"/>
                    <a:gd name="T106" fmla="*/ 164 w 164"/>
                    <a:gd name="T107" fmla="*/ 0 h 3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323"/>
                    <a:gd name="T164" fmla="*/ 164 w 164"/>
                    <a:gd name="T165" fmla="*/ 323 h 3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323">
                      <a:moveTo>
                        <a:pt x="164" y="250"/>
                      </a:moveTo>
                      <a:lnTo>
                        <a:pt x="164" y="21"/>
                      </a:lnTo>
                      <a:lnTo>
                        <a:pt x="162" y="20"/>
                      </a:lnTo>
                      <a:lnTo>
                        <a:pt x="161" y="16"/>
                      </a:lnTo>
                      <a:lnTo>
                        <a:pt x="157" y="13"/>
                      </a:lnTo>
                      <a:lnTo>
                        <a:pt x="151" y="10"/>
                      </a:lnTo>
                      <a:lnTo>
                        <a:pt x="144" y="7"/>
                      </a:lnTo>
                      <a:lnTo>
                        <a:pt x="133" y="3"/>
                      </a:lnTo>
                      <a:lnTo>
                        <a:pt x="120" y="0"/>
                      </a:lnTo>
                      <a:lnTo>
                        <a:pt x="104" y="0"/>
                      </a:lnTo>
                      <a:lnTo>
                        <a:pt x="102" y="0"/>
                      </a:lnTo>
                      <a:lnTo>
                        <a:pt x="100" y="2"/>
                      </a:lnTo>
                      <a:lnTo>
                        <a:pt x="97" y="3"/>
                      </a:lnTo>
                      <a:lnTo>
                        <a:pt x="94" y="7"/>
                      </a:lnTo>
                      <a:lnTo>
                        <a:pt x="91" y="10"/>
                      </a:lnTo>
                      <a:lnTo>
                        <a:pt x="87" y="13"/>
                      </a:lnTo>
                      <a:lnTo>
                        <a:pt x="83" y="16"/>
                      </a:lnTo>
                      <a:lnTo>
                        <a:pt x="78" y="20"/>
                      </a:lnTo>
                      <a:lnTo>
                        <a:pt x="71" y="21"/>
                      </a:lnTo>
                      <a:lnTo>
                        <a:pt x="64" y="21"/>
                      </a:lnTo>
                      <a:lnTo>
                        <a:pt x="57" y="20"/>
                      </a:lnTo>
                      <a:lnTo>
                        <a:pt x="47" y="16"/>
                      </a:lnTo>
                      <a:lnTo>
                        <a:pt x="38" y="13"/>
                      </a:lnTo>
                      <a:lnTo>
                        <a:pt x="31" y="10"/>
                      </a:lnTo>
                      <a:lnTo>
                        <a:pt x="25" y="8"/>
                      </a:lnTo>
                      <a:lnTo>
                        <a:pt x="21" y="8"/>
                      </a:lnTo>
                      <a:lnTo>
                        <a:pt x="22" y="16"/>
                      </a:lnTo>
                      <a:lnTo>
                        <a:pt x="25" y="25"/>
                      </a:lnTo>
                      <a:lnTo>
                        <a:pt x="28" y="33"/>
                      </a:lnTo>
                      <a:lnTo>
                        <a:pt x="32" y="41"/>
                      </a:lnTo>
                      <a:lnTo>
                        <a:pt x="36" y="49"/>
                      </a:lnTo>
                      <a:lnTo>
                        <a:pt x="0" y="223"/>
                      </a:lnTo>
                      <a:lnTo>
                        <a:pt x="32" y="235"/>
                      </a:lnTo>
                      <a:lnTo>
                        <a:pt x="32" y="250"/>
                      </a:lnTo>
                      <a:lnTo>
                        <a:pt x="34" y="264"/>
                      </a:lnTo>
                      <a:lnTo>
                        <a:pt x="38" y="279"/>
                      </a:lnTo>
                      <a:lnTo>
                        <a:pt x="44" y="290"/>
                      </a:lnTo>
                      <a:lnTo>
                        <a:pt x="51" y="302"/>
                      </a:lnTo>
                      <a:lnTo>
                        <a:pt x="61" y="310"/>
                      </a:lnTo>
                      <a:lnTo>
                        <a:pt x="71" y="316"/>
                      </a:lnTo>
                      <a:lnTo>
                        <a:pt x="84" y="321"/>
                      </a:lnTo>
                      <a:lnTo>
                        <a:pt x="97" y="323"/>
                      </a:lnTo>
                      <a:lnTo>
                        <a:pt x="104" y="323"/>
                      </a:lnTo>
                      <a:lnTo>
                        <a:pt x="110" y="321"/>
                      </a:lnTo>
                      <a:lnTo>
                        <a:pt x="118" y="320"/>
                      </a:lnTo>
                      <a:lnTo>
                        <a:pt x="123" y="316"/>
                      </a:lnTo>
                      <a:lnTo>
                        <a:pt x="129" y="315"/>
                      </a:lnTo>
                      <a:lnTo>
                        <a:pt x="135" y="310"/>
                      </a:lnTo>
                      <a:lnTo>
                        <a:pt x="141" y="307"/>
                      </a:lnTo>
                      <a:lnTo>
                        <a:pt x="145" y="302"/>
                      </a:lnTo>
                      <a:lnTo>
                        <a:pt x="152" y="290"/>
                      </a:lnTo>
                      <a:lnTo>
                        <a:pt x="159" y="277"/>
                      </a:lnTo>
                      <a:lnTo>
                        <a:pt x="162" y="264"/>
                      </a:lnTo>
                      <a:lnTo>
                        <a:pt x="164" y="250"/>
                      </a:lnTo>
                      <a:close/>
                    </a:path>
                  </a:pathLst>
                </a:custGeom>
                <a:solidFill>
                  <a:srgbClr val="BF3D6D"/>
                </a:solidFill>
                <a:ln w="9525">
                  <a:noFill/>
                  <a:round/>
                  <a:headEnd/>
                  <a:tailEnd/>
                </a:ln>
              </p:spPr>
              <p:txBody>
                <a:bodyPr/>
                <a:lstStyle/>
                <a:p>
                  <a:endParaRPr lang="en-AU"/>
                </a:p>
              </p:txBody>
            </p:sp>
            <p:sp>
              <p:nvSpPr>
                <p:cNvPr id="35167" name="Freeform 183"/>
                <p:cNvSpPr>
                  <a:spLocks/>
                </p:cNvSpPr>
                <p:nvPr/>
              </p:nvSpPr>
              <p:spPr bwMode="auto">
                <a:xfrm>
                  <a:off x="3835" y="2626"/>
                  <a:ext cx="159" cy="159"/>
                </a:xfrm>
                <a:custGeom>
                  <a:avLst/>
                  <a:gdLst>
                    <a:gd name="T0" fmla="*/ 159 w 159"/>
                    <a:gd name="T1" fmla="*/ 1 h 318"/>
                    <a:gd name="T2" fmla="*/ 159 w 159"/>
                    <a:gd name="T3" fmla="*/ 1 h 318"/>
                    <a:gd name="T4" fmla="*/ 158 w 159"/>
                    <a:gd name="T5" fmla="*/ 1 h 318"/>
                    <a:gd name="T6" fmla="*/ 156 w 159"/>
                    <a:gd name="T7" fmla="*/ 1 h 318"/>
                    <a:gd name="T8" fmla="*/ 152 w 159"/>
                    <a:gd name="T9" fmla="*/ 1 h 318"/>
                    <a:gd name="T10" fmla="*/ 148 w 159"/>
                    <a:gd name="T11" fmla="*/ 1 h 318"/>
                    <a:gd name="T12" fmla="*/ 139 w 159"/>
                    <a:gd name="T13" fmla="*/ 1 h 318"/>
                    <a:gd name="T14" fmla="*/ 130 w 159"/>
                    <a:gd name="T15" fmla="*/ 1 h 318"/>
                    <a:gd name="T16" fmla="*/ 117 w 159"/>
                    <a:gd name="T17" fmla="*/ 0 h 318"/>
                    <a:gd name="T18" fmla="*/ 101 w 159"/>
                    <a:gd name="T19" fmla="*/ 0 h 318"/>
                    <a:gd name="T20" fmla="*/ 99 w 159"/>
                    <a:gd name="T21" fmla="*/ 0 h 318"/>
                    <a:gd name="T22" fmla="*/ 97 w 159"/>
                    <a:gd name="T23" fmla="*/ 1 h 318"/>
                    <a:gd name="T24" fmla="*/ 94 w 159"/>
                    <a:gd name="T25" fmla="*/ 1 h 318"/>
                    <a:gd name="T26" fmla="*/ 91 w 159"/>
                    <a:gd name="T27" fmla="*/ 1 h 318"/>
                    <a:gd name="T28" fmla="*/ 88 w 159"/>
                    <a:gd name="T29" fmla="*/ 1 h 318"/>
                    <a:gd name="T30" fmla="*/ 86 w 159"/>
                    <a:gd name="T31" fmla="*/ 1 h 318"/>
                    <a:gd name="T32" fmla="*/ 81 w 159"/>
                    <a:gd name="T33" fmla="*/ 1 h 318"/>
                    <a:gd name="T34" fmla="*/ 75 w 159"/>
                    <a:gd name="T35" fmla="*/ 1 h 318"/>
                    <a:gd name="T36" fmla="*/ 70 w 159"/>
                    <a:gd name="T37" fmla="*/ 1 h 318"/>
                    <a:gd name="T38" fmla="*/ 62 w 159"/>
                    <a:gd name="T39" fmla="*/ 1 h 318"/>
                    <a:gd name="T40" fmla="*/ 54 w 159"/>
                    <a:gd name="T41" fmla="*/ 1 h 318"/>
                    <a:gd name="T42" fmla="*/ 45 w 159"/>
                    <a:gd name="T43" fmla="*/ 1 h 318"/>
                    <a:gd name="T44" fmla="*/ 36 w 159"/>
                    <a:gd name="T45" fmla="*/ 1 h 318"/>
                    <a:gd name="T46" fmla="*/ 29 w 159"/>
                    <a:gd name="T47" fmla="*/ 1 h 318"/>
                    <a:gd name="T48" fmla="*/ 23 w 159"/>
                    <a:gd name="T49" fmla="*/ 1 h 318"/>
                    <a:gd name="T50" fmla="*/ 19 w 159"/>
                    <a:gd name="T51" fmla="*/ 1 h 318"/>
                    <a:gd name="T52" fmla="*/ 20 w 159"/>
                    <a:gd name="T53" fmla="*/ 1 h 318"/>
                    <a:gd name="T54" fmla="*/ 23 w 159"/>
                    <a:gd name="T55" fmla="*/ 1 h 318"/>
                    <a:gd name="T56" fmla="*/ 26 w 159"/>
                    <a:gd name="T57" fmla="*/ 1 h 318"/>
                    <a:gd name="T58" fmla="*/ 31 w 159"/>
                    <a:gd name="T59" fmla="*/ 1 h 318"/>
                    <a:gd name="T60" fmla="*/ 35 w 159"/>
                    <a:gd name="T61" fmla="*/ 1 h 318"/>
                    <a:gd name="T62" fmla="*/ 0 w 159"/>
                    <a:gd name="T63" fmla="*/ 1 h 318"/>
                    <a:gd name="T64" fmla="*/ 31 w 159"/>
                    <a:gd name="T65" fmla="*/ 1 h 318"/>
                    <a:gd name="T66" fmla="*/ 31 w 159"/>
                    <a:gd name="T67" fmla="*/ 1 h 318"/>
                    <a:gd name="T68" fmla="*/ 32 w 159"/>
                    <a:gd name="T69" fmla="*/ 1 h 318"/>
                    <a:gd name="T70" fmla="*/ 36 w 159"/>
                    <a:gd name="T71" fmla="*/ 1 h 318"/>
                    <a:gd name="T72" fmla="*/ 42 w 159"/>
                    <a:gd name="T73" fmla="*/ 1 h 318"/>
                    <a:gd name="T74" fmla="*/ 49 w 159"/>
                    <a:gd name="T75" fmla="*/ 1 h 318"/>
                    <a:gd name="T76" fmla="*/ 60 w 159"/>
                    <a:gd name="T77" fmla="*/ 1 h 318"/>
                    <a:gd name="T78" fmla="*/ 70 w 159"/>
                    <a:gd name="T79" fmla="*/ 1 h 318"/>
                    <a:gd name="T80" fmla="*/ 83 w 159"/>
                    <a:gd name="T81" fmla="*/ 1 h 318"/>
                    <a:gd name="T82" fmla="*/ 96 w 159"/>
                    <a:gd name="T83" fmla="*/ 1 h 318"/>
                    <a:gd name="T84" fmla="*/ 101 w 159"/>
                    <a:gd name="T85" fmla="*/ 1 h 318"/>
                    <a:gd name="T86" fmla="*/ 109 w 159"/>
                    <a:gd name="T87" fmla="*/ 1 h 318"/>
                    <a:gd name="T88" fmla="*/ 115 w 159"/>
                    <a:gd name="T89" fmla="*/ 1 h 318"/>
                    <a:gd name="T90" fmla="*/ 120 w 159"/>
                    <a:gd name="T91" fmla="*/ 1 h 318"/>
                    <a:gd name="T92" fmla="*/ 126 w 159"/>
                    <a:gd name="T93" fmla="*/ 1 h 318"/>
                    <a:gd name="T94" fmla="*/ 130 w 159"/>
                    <a:gd name="T95" fmla="*/ 1 h 318"/>
                    <a:gd name="T96" fmla="*/ 136 w 159"/>
                    <a:gd name="T97" fmla="*/ 1 h 318"/>
                    <a:gd name="T98" fmla="*/ 141 w 159"/>
                    <a:gd name="T99" fmla="*/ 1 h 318"/>
                    <a:gd name="T100" fmla="*/ 149 w 159"/>
                    <a:gd name="T101" fmla="*/ 1 h 318"/>
                    <a:gd name="T102" fmla="*/ 155 w 159"/>
                    <a:gd name="T103" fmla="*/ 1 h 318"/>
                    <a:gd name="T104" fmla="*/ 158 w 159"/>
                    <a:gd name="T105" fmla="*/ 1 h 318"/>
                    <a:gd name="T106" fmla="*/ 159 w 159"/>
                    <a:gd name="T107" fmla="*/ 1 h 3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9"/>
                    <a:gd name="T163" fmla="*/ 0 h 318"/>
                    <a:gd name="T164" fmla="*/ 159 w 159"/>
                    <a:gd name="T165" fmla="*/ 318 h 3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9" h="318">
                      <a:moveTo>
                        <a:pt x="159" y="244"/>
                      </a:moveTo>
                      <a:lnTo>
                        <a:pt x="159" y="21"/>
                      </a:lnTo>
                      <a:lnTo>
                        <a:pt x="158" y="19"/>
                      </a:lnTo>
                      <a:lnTo>
                        <a:pt x="156" y="16"/>
                      </a:lnTo>
                      <a:lnTo>
                        <a:pt x="152" y="13"/>
                      </a:lnTo>
                      <a:lnTo>
                        <a:pt x="148" y="9"/>
                      </a:lnTo>
                      <a:lnTo>
                        <a:pt x="139" y="6"/>
                      </a:lnTo>
                      <a:lnTo>
                        <a:pt x="130" y="3"/>
                      </a:lnTo>
                      <a:lnTo>
                        <a:pt x="117" y="0"/>
                      </a:lnTo>
                      <a:lnTo>
                        <a:pt x="101" y="0"/>
                      </a:lnTo>
                      <a:lnTo>
                        <a:pt x="99" y="0"/>
                      </a:lnTo>
                      <a:lnTo>
                        <a:pt x="97" y="1"/>
                      </a:lnTo>
                      <a:lnTo>
                        <a:pt x="94" y="3"/>
                      </a:lnTo>
                      <a:lnTo>
                        <a:pt x="91" y="6"/>
                      </a:lnTo>
                      <a:lnTo>
                        <a:pt x="88" y="9"/>
                      </a:lnTo>
                      <a:lnTo>
                        <a:pt x="86" y="13"/>
                      </a:lnTo>
                      <a:lnTo>
                        <a:pt x="81" y="16"/>
                      </a:lnTo>
                      <a:lnTo>
                        <a:pt x="75" y="19"/>
                      </a:lnTo>
                      <a:lnTo>
                        <a:pt x="70" y="21"/>
                      </a:lnTo>
                      <a:lnTo>
                        <a:pt x="62" y="21"/>
                      </a:lnTo>
                      <a:lnTo>
                        <a:pt x="54" y="19"/>
                      </a:lnTo>
                      <a:lnTo>
                        <a:pt x="45" y="16"/>
                      </a:lnTo>
                      <a:lnTo>
                        <a:pt x="36" y="13"/>
                      </a:lnTo>
                      <a:lnTo>
                        <a:pt x="29" y="9"/>
                      </a:lnTo>
                      <a:lnTo>
                        <a:pt x="23" y="8"/>
                      </a:lnTo>
                      <a:lnTo>
                        <a:pt x="19" y="8"/>
                      </a:lnTo>
                      <a:lnTo>
                        <a:pt x="20" y="14"/>
                      </a:lnTo>
                      <a:lnTo>
                        <a:pt x="23" y="24"/>
                      </a:lnTo>
                      <a:lnTo>
                        <a:pt x="26" y="32"/>
                      </a:lnTo>
                      <a:lnTo>
                        <a:pt x="31" y="40"/>
                      </a:lnTo>
                      <a:lnTo>
                        <a:pt x="35" y="47"/>
                      </a:lnTo>
                      <a:lnTo>
                        <a:pt x="0" y="220"/>
                      </a:lnTo>
                      <a:lnTo>
                        <a:pt x="31" y="231"/>
                      </a:lnTo>
                      <a:lnTo>
                        <a:pt x="31" y="244"/>
                      </a:lnTo>
                      <a:lnTo>
                        <a:pt x="32" y="259"/>
                      </a:lnTo>
                      <a:lnTo>
                        <a:pt x="36" y="274"/>
                      </a:lnTo>
                      <a:lnTo>
                        <a:pt x="42" y="285"/>
                      </a:lnTo>
                      <a:lnTo>
                        <a:pt x="49" y="296"/>
                      </a:lnTo>
                      <a:lnTo>
                        <a:pt x="60" y="305"/>
                      </a:lnTo>
                      <a:lnTo>
                        <a:pt x="70" y="311"/>
                      </a:lnTo>
                      <a:lnTo>
                        <a:pt x="83" y="316"/>
                      </a:lnTo>
                      <a:lnTo>
                        <a:pt x="96" y="318"/>
                      </a:lnTo>
                      <a:lnTo>
                        <a:pt x="101" y="318"/>
                      </a:lnTo>
                      <a:lnTo>
                        <a:pt x="109" y="316"/>
                      </a:lnTo>
                      <a:lnTo>
                        <a:pt x="115" y="314"/>
                      </a:lnTo>
                      <a:lnTo>
                        <a:pt x="120" y="311"/>
                      </a:lnTo>
                      <a:lnTo>
                        <a:pt x="126" y="310"/>
                      </a:lnTo>
                      <a:lnTo>
                        <a:pt x="130" y="305"/>
                      </a:lnTo>
                      <a:lnTo>
                        <a:pt x="136" y="301"/>
                      </a:lnTo>
                      <a:lnTo>
                        <a:pt x="141" y="296"/>
                      </a:lnTo>
                      <a:lnTo>
                        <a:pt x="149" y="285"/>
                      </a:lnTo>
                      <a:lnTo>
                        <a:pt x="155" y="272"/>
                      </a:lnTo>
                      <a:lnTo>
                        <a:pt x="158" y="259"/>
                      </a:lnTo>
                      <a:lnTo>
                        <a:pt x="159" y="244"/>
                      </a:lnTo>
                      <a:close/>
                    </a:path>
                  </a:pathLst>
                </a:custGeom>
                <a:solidFill>
                  <a:srgbClr val="C64C7A"/>
                </a:solidFill>
                <a:ln w="9525">
                  <a:noFill/>
                  <a:round/>
                  <a:headEnd/>
                  <a:tailEnd/>
                </a:ln>
              </p:spPr>
              <p:txBody>
                <a:bodyPr/>
                <a:lstStyle/>
                <a:p>
                  <a:endParaRPr lang="en-AU"/>
                </a:p>
              </p:txBody>
            </p:sp>
            <p:sp>
              <p:nvSpPr>
                <p:cNvPr id="35168" name="Freeform 184"/>
                <p:cNvSpPr>
                  <a:spLocks/>
                </p:cNvSpPr>
                <p:nvPr/>
              </p:nvSpPr>
              <p:spPr bwMode="auto">
                <a:xfrm>
                  <a:off x="3837" y="2627"/>
                  <a:ext cx="157" cy="157"/>
                </a:xfrm>
                <a:custGeom>
                  <a:avLst/>
                  <a:gdLst>
                    <a:gd name="T0" fmla="*/ 157 w 157"/>
                    <a:gd name="T1" fmla="*/ 1 h 313"/>
                    <a:gd name="T2" fmla="*/ 157 w 157"/>
                    <a:gd name="T3" fmla="*/ 1 h 313"/>
                    <a:gd name="T4" fmla="*/ 156 w 157"/>
                    <a:gd name="T5" fmla="*/ 1 h 313"/>
                    <a:gd name="T6" fmla="*/ 154 w 157"/>
                    <a:gd name="T7" fmla="*/ 1 h 313"/>
                    <a:gd name="T8" fmla="*/ 150 w 157"/>
                    <a:gd name="T9" fmla="*/ 1 h 313"/>
                    <a:gd name="T10" fmla="*/ 146 w 157"/>
                    <a:gd name="T11" fmla="*/ 1 h 313"/>
                    <a:gd name="T12" fmla="*/ 139 w 157"/>
                    <a:gd name="T13" fmla="*/ 1 h 313"/>
                    <a:gd name="T14" fmla="*/ 128 w 157"/>
                    <a:gd name="T15" fmla="*/ 1 h 313"/>
                    <a:gd name="T16" fmla="*/ 117 w 157"/>
                    <a:gd name="T17" fmla="*/ 0 h 313"/>
                    <a:gd name="T18" fmla="*/ 101 w 157"/>
                    <a:gd name="T19" fmla="*/ 0 h 313"/>
                    <a:gd name="T20" fmla="*/ 98 w 157"/>
                    <a:gd name="T21" fmla="*/ 0 h 313"/>
                    <a:gd name="T22" fmla="*/ 97 w 157"/>
                    <a:gd name="T23" fmla="*/ 1 h 313"/>
                    <a:gd name="T24" fmla="*/ 94 w 157"/>
                    <a:gd name="T25" fmla="*/ 1 h 313"/>
                    <a:gd name="T26" fmla="*/ 91 w 157"/>
                    <a:gd name="T27" fmla="*/ 1 h 313"/>
                    <a:gd name="T28" fmla="*/ 88 w 157"/>
                    <a:gd name="T29" fmla="*/ 1 h 313"/>
                    <a:gd name="T30" fmla="*/ 84 w 157"/>
                    <a:gd name="T31" fmla="*/ 1 h 313"/>
                    <a:gd name="T32" fmla="*/ 79 w 157"/>
                    <a:gd name="T33" fmla="*/ 1 h 313"/>
                    <a:gd name="T34" fmla="*/ 75 w 157"/>
                    <a:gd name="T35" fmla="*/ 1 h 313"/>
                    <a:gd name="T36" fmla="*/ 69 w 157"/>
                    <a:gd name="T37" fmla="*/ 1 h 313"/>
                    <a:gd name="T38" fmla="*/ 62 w 157"/>
                    <a:gd name="T39" fmla="*/ 1 h 313"/>
                    <a:gd name="T40" fmla="*/ 53 w 157"/>
                    <a:gd name="T41" fmla="*/ 1 h 313"/>
                    <a:gd name="T42" fmla="*/ 44 w 157"/>
                    <a:gd name="T43" fmla="*/ 1 h 313"/>
                    <a:gd name="T44" fmla="*/ 36 w 157"/>
                    <a:gd name="T45" fmla="*/ 1 h 313"/>
                    <a:gd name="T46" fmla="*/ 29 w 157"/>
                    <a:gd name="T47" fmla="*/ 1 h 313"/>
                    <a:gd name="T48" fmla="*/ 23 w 157"/>
                    <a:gd name="T49" fmla="*/ 1 h 313"/>
                    <a:gd name="T50" fmla="*/ 18 w 157"/>
                    <a:gd name="T51" fmla="*/ 1 h 313"/>
                    <a:gd name="T52" fmla="*/ 20 w 157"/>
                    <a:gd name="T53" fmla="*/ 1 h 313"/>
                    <a:gd name="T54" fmla="*/ 23 w 157"/>
                    <a:gd name="T55" fmla="*/ 1 h 313"/>
                    <a:gd name="T56" fmla="*/ 26 w 157"/>
                    <a:gd name="T57" fmla="*/ 1 h 313"/>
                    <a:gd name="T58" fmla="*/ 30 w 157"/>
                    <a:gd name="T59" fmla="*/ 1 h 313"/>
                    <a:gd name="T60" fmla="*/ 34 w 157"/>
                    <a:gd name="T61" fmla="*/ 1 h 313"/>
                    <a:gd name="T62" fmla="*/ 0 w 157"/>
                    <a:gd name="T63" fmla="*/ 1 h 313"/>
                    <a:gd name="T64" fmla="*/ 30 w 157"/>
                    <a:gd name="T65" fmla="*/ 1 h 313"/>
                    <a:gd name="T66" fmla="*/ 30 w 157"/>
                    <a:gd name="T67" fmla="*/ 1 h 313"/>
                    <a:gd name="T68" fmla="*/ 31 w 157"/>
                    <a:gd name="T69" fmla="*/ 1 h 313"/>
                    <a:gd name="T70" fmla="*/ 36 w 157"/>
                    <a:gd name="T71" fmla="*/ 1 h 313"/>
                    <a:gd name="T72" fmla="*/ 42 w 157"/>
                    <a:gd name="T73" fmla="*/ 1 h 313"/>
                    <a:gd name="T74" fmla="*/ 49 w 157"/>
                    <a:gd name="T75" fmla="*/ 1 h 313"/>
                    <a:gd name="T76" fmla="*/ 59 w 157"/>
                    <a:gd name="T77" fmla="*/ 1 h 313"/>
                    <a:gd name="T78" fmla="*/ 69 w 157"/>
                    <a:gd name="T79" fmla="*/ 1 h 313"/>
                    <a:gd name="T80" fmla="*/ 81 w 157"/>
                    <a:gd name="T81" fmla="*/ 1 h 313"/>
                    <a:gd name="T82" fmla="*/ 94 w 157"/>
                    <a:gd name="T83" fmla="*/ 1 h 313"/>
                    <a:gd name="T84" fmla="*/ 99 w 157"/>
                    <a:gd name="T85" fmla="*/ 1 h 313"/>
                    <a:gd name="T86" fmla="*/ 107 w 157"/>
                    <a:gd name="T87" fmla="*/ 1 h 313"/>
                    <a:gd name="T88" fmla="*/ 113 w 157"/>
                    <a:gd name="T89" fmla="*/ 1 h 313"/>
                    <a:gd name="T90" fmla="*/ 118 w 157"/>
                    <a:gd name="T91" fmla="*/ 1 h 313"/>
                    <a:gd name="T92" fmla="*/ 124 w 157"/>
                    <a:gd name="T93" fmla="*/ 1 h 313"/>
                    <a:gd name="T94" fmla="*/ 128 w 157"/>
                    <a:gd name="T95" fmla="*/ 1 h 313"/>
                    <a:gd name="T96" fmla="*/ 134 w 157"/>
                    <a:gd name="T97" fmla="*/ 1 h 313"/>
                    <a:gd name="T98" fmla="*/ 139 w 157"/>
                    <a:gd name="T99" fmla="*/ 1 h 313"/>
                    <a:gd name="T100" fmla="*/ 146 w 157"/>
                    <a:gd name="T101" fmla="*/ 1 h 313"/>
                    <a:gd name="T102" fmla="*/ 153 w 157"/>
                    <a:gd name="T103" fmla="*/ 1 h 313"/>
                    <a:gd name="T104" fmla="*/ 156 w 157"/>
                    <a:gd name="T105" fmla="*/ 1 h 313"/>
                    <a:gd name="T106" fmla="*/ 157 w 157"/>
                    <a:gd name="T107" fmla="*/ 1 h 3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
                    <a:gd name="T163" fmla="*/ 0 h 313"/>
                    <a:gd name="T164" fmla="*/ 157 w 157"/>
                    <a:gd name="T165" fmla="*/ 313 h 3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 h="313">
                      <a:moveTo>
                        <a:pt x="157" y="242"/>
                      </a:moveTo>
                      <a:lnTo>
                        <a:pt x="157" y="22"/>
                      </a:lnTo>
                      <a:lnTo>
                        <a:pt x="156" y="20"/>
                      </a:lnTo>
                      <a:lnTo>
                        <a:pt x="154" y="17"/>
                      </a:lnTo>
                      <a:lnTo>
                        <a:pt x="150" y="13"/>
                      </a:lnTo>
                      <a:lnTo>
                        <a:pt x="146" y="10"/>
                      </a:lnTo>
                      <a:lnTo>
                        <a:pt x="139" y="7"/>
                      </a:lnTo>
                      <a:lnTo>
                        <a:pt x="128" y="4"/>
                      </a:lnTo>
                      <a:lnTo>
                        <a:pt x="117" y="0"/>
                      </a:lnTo>
                      <a:lnTo>
                        <a:pt x="101" y="0"/>
                      </a:lnTo>
                      <a:lnTo>
                        <a:pt x="98" y="0"/>
                      </a:lnTo>
                      <a:lnTo>
                        <a:pt x="97" y="2"/>
                      </a:lnTo>
                      <a:lnTo>
                        <a:pt x="94" y="4"/>
                      </a:lnTo>
                      <a:lnTo>
                        <a:pt x="91" y="7"/>
                      </a:lnTo>
                      <a:lnTo>
                        <a:pt x="88" y="10"/>
                      </a:lnTo>
                      <a:lnTo>
                        <a:pt x="84" y="13"/>
                      </a:lnTo>
                      <a:lnTo>
                        <a:pt x="79" y="17"/>
                      </a:lnTo>
                      <a:lnTo>
                        <a:pt x="75" y="18"/>
                      </a:lnTo>
                      <a:lnTo>
                        <a:pt x="69" y="20"/>
                      </a:lnTo>
                      <a:lnTo>
                        <a:pt x="62" y="22"/>
                      </a:lnTo>
                      <a:lnTo>
                        <a:pt x="53" y="20"/>
                      </a:lnTo>
                      <a:lnTo>
                        <a:pt x="44" y="17"/>
                      </a:lnTo>
                      <a:lnTo>
                        <a:pt x="36" y="13"/>
                      </a:lnTo>
                      <a:lnTo>
                        <a:pt x="29" y="10"/>
                      </a:lnTo>
                      <a:lnTo>
                        <a:pt x="23" y="8"/>
                      </a:lnTo>
                      <a:lnTo>
                        <a:pt x="18" y="8"/>
                      </a:lnTo>
                      <a:lnTo>
                        <a:pt x="20" y="15"/>
                      </a:lnTo>
                      <a:lnTo>
                        <a:pt x="23" y="23"/>
                      </a:lnTo>
                      <a:lnTo>
                        <a:pt x="26" y="33"/>
                      </a:lnTo>
                      <a:lnTo>
                        <a:pt x="30" y="39"/>
                      </a:lnTo>
                      <a:lnTo>
                        <a:pt x="34" y="48"/>
                      </a:lnTo>
                      <a:lnTo>
                        <a:pt x="0" y="216"/>
                      </a:lnTo>
                      <a:lnTo>
                        <a:pt x="30" y="227"/>
                      </a:lnTo>
                      <a:lnTo>
                        <a:pt x="30" y="242"/>
                      </a:lnTo>
                      <a:lnTo>
                        <a:pt x="31" y="256"/>
                      </a:lnTo>
                      <a:lnTo>
                        <a:pt x="36" y="269"/>
                      </a:lnTo>
                      <a:lnTo>
                        <a:pt x="42" y="281"/>
                      </a:lnTo>
                      <a:lnTo>
                        <a:pt x="49" y="292"/>
                      </a:lnTo>
                      <a:lnTo>
                        <a:pt x="59" y="300"/>
                      </a:lnTo>
                      <a:lnTo>
                        <a:pt x="69" y="307"/>
                      </a:lnTo>
                      <a:lnTo>
                        <a:pt x="81" y="312"/>
                      </a:lnTo>
                      <a:lnTo>
                        <a:pt x="94" y="313"/>
                      </a:lnTo>
                      <a:lnTo>
                        <a:pt x="99" y="313"/>
                      </a:lnTo>
                      <a:lnTo>
                        <a:pt x="107" y="312"/>
                      </a:lnTo>
                      <a:lnTo>
                        <a:pt x="113" y="310"/>
                      </a:lnTo>
                      <a:lnTo>
                        <a:pt x="118" y="307"/>
                      </a:lnTo>
                      <a:lnTo>
                        <a:pt x="124" y="305"/>
                      </a:lnTo>
                      <a:lnTo>
                        <a:pt x="128" y="300"/>
                      </a:lnTo>
                      <a:lnTo>
                        <a:pt x="134" y="297"/>
                      </a:lnTo>
                      <a:lnTo>
                        <a:pt x="139" y="292"/>
                      </a:lnTo>
                      <a:lnTo>
                        <a:pt x="146" y="281"/>
                      </a:lnTo>
                      <a:lnTo>
                        <a:pt x="153" y="269"/>
                      </a:lnTo>
                      <a:lnTo>
                        <a:pt x="156" y="256"/>
                      </a:lnTo>
                      <a:lnTo>
                        <a:pt x="157" y="242"/>
                      </a:lnTo>
                      <a:close/>
                    </a:path>
                  </a:pathLst>
                </a:custGeom>
                <a:solidFill>
                  <a:srgbClr val="CC5982"/>
                </a:solidFill>
                <a:ln w="9525">
                  <a:noFill/>
                  <a:round/>
                  <a:headEnd/>
                  <a:tailEnd/>
                </a:ln>
              </p:spPr>
              <p:txBody>
                <a:bodyPr/>
                <a:lstStyle/>
                <a:p>
                  <a:endParaRPr lang="en-AU"/>
                </a:p>
              </p:txBody>
            </p:sp>
            <p:sp>
              <p:nvSpPr>
                <p:cNvPr id="35169" name="Freeform 185"/>
                <p:cNvSpPr>
                  <a:spLocks/>
                </p:cNvSpPr>
                <p:nvPr/>
              </p:nvSpPr>
              <p:spPr bwMode="auto">
                <a:xfrm>
                  <a:off x="3840" y="2628"/>
                  <a:ext cx="154" cy="153"/>
                </a:xfrm>
                <a:custGeom>
                  <a:avLst/>
                  <a:gdLst>
                    <a:gd name="T0" fmla="*/ 154 w 154"/>
                    <a:gd name="T1" fmla="*/ 0 h 307"/>
                    <a:gd name="T2" fmla="*/ 154 w 154"/>
                    <a:gd name="T3" fmla="*/ 0 h 307"/>
                    <a:gd name="T4" fmla="*/ 153 w 154"/>
                    <a:gd name="T5" fmla="*/ 0 h 307"/>
                    <a:gd name="T6" fmla="*/ 150 w 154"/>
                    <a:gd name="T7" fmla="*/ 0 h 307"/>
                    <a:gd name="T8" fmla="*/ 147 w 154"/>
                    <a:gd name="T9" fmla="*/ 0 h 307"/>
                    <a:gd name="T10" fmla="*/ 141 w 154"/>
                    <a:gd name="T11" fmla="*/ 0 h 307"/>
                    <a:gd name="T12" fmla="*/ 134 w 154"/>
                    <a:gd name="T13" fmla="*/ 0 h 307"/>
                    <a:gd name="T14" fmla="*/ 125 w 154"/>
                    <a:gd name="T15" fmla="*/ 0 h 307"/>
                    <a:gd name="T16" fmla="*/ 112 w 154"/>
                    <a:gd name="T17" fmla="*/ 0 h 307"/>
                    <a:gd name="T18" fmla="*/ 98 w 154"/>
                    <a:gd name="T19" fmla="*/ 0 h 307"/>
                    <a:gd name="T20" fmla="*/ 95 w 154"/>
                    <a:gd name="T21" fmla="*/ 0 h 307"/>
                    <a:gd name="T22" fmla="*/ 94 w 154"/>
                    <a:gd name="T23" fmla="*/ 0 h 307"/>
                    <a:gd name="T24" fmla="*/ 91 w 154"/>
                    <a:gd name="T25" fmla="*/ 0 h 307"/>
                    <a:gd name="T26" fmla="*/ 88 w 154"/>
                    <a:gd name="T27" fmla="*/ 0 h 307"/>
                    <a:gd name="T28" fmla="*/ 85 w 154"/>
                    <a:gd name="T29" fmla="*/ 0 h 307"/>
                    <a:gd name="T30" fmla="*/ 82 w 154"/>
                    <a:gd name="T31" fmla="*/ 0 h 307"/>
                    <a:gd name="T32" fmla="*/ 78 w 154"/>
                    <a:gd name="T33" fmla="*/ 0 h 307"/>
                    <a:gd name="T34" fmla="*/ 72 w 154"/>
                    <a:gd name="T35" fmla="*/ 0 h 307"/>
                    <a:gd name="T36" fmla="*/ 66 w 154"/>
                    <a:gd name="T37" fmla="*/ 0 h 307"/>
                    <a:gd name="T38" fmla="*/ 60 w 154"/>
                    <a:gd name="T39" fmla="*/ 0 h 307"/>
                    <a:gd name="T40" fmla="*/ 52 w 154"/>
                    <a:gd name="T41" fmla="*/ 0 h 307"/>
                    <a:gd name="T42" fmla="*/ 43 w 154"/>
                    <a:gd name="T43" fmla="*/ 0 h 307"/>
                    <a:gd name="T44" fmla="*/ 34 w 154"/>
                    <a:gd name="T45" fmla="*/ 0 h 307"/>
                    <a:gd name="T46" fmla="*/ 27 w 154"/>
                    <a:gd name="T47" fmla="*/ 0 h 307"/>
                    <a:gd name="T48" fmla="*/ 21 w 154"/>
                    <a:gd name="T49" fmla="*/ 0 h 307"/>
                    <a:gd name="T50" fmla="*/ 17 w 154"/>
                    <a:gd name="T51" fmla="*/ 0 h 307"/>
                    <a:gd name="T52" fmla="*/ 18 w 154"/>
                    <a:gd name="T53" fmla="*/ 0 h 307"/>
                    <a:gd name="T54" fmla="*/ 21 w 154"/>
                    <a:gd name="T55" fmla="*/ 0 h 307"/>
                    <a:gd name="T56" fmla="*/ 26 w 154"/>
                    <a:gd name="T57" fmla="*/ 0 h 307"/>
                    <a:gd name="T58" fmla="*/ 28 w 154"/>
                    <a:gd name="T59" fmla="*/ 0 h 307"/>
                    <a:gd name="T60" fmla="*/ 33 w 154"/>
                    <a:gd name="T61" fmla="*/ 0 h 307"/>
                    <a:gd name="T62" fmla="*/ 0 w 154"/>
                    <a:gd name="T63" fmla="*/ 0 h 307"/>
                    <a:gd name="T64" fmla="*/ 28 w 154"/>
                    <a:gd name="T65" fmla="*/ 0 h 307"/>
                    <a:gd name="T66" fmla="*/ 28 w 154"/>
                    <a:gd name="T67" fmla="*/ 0 h 307"/>
                    <a:gd name="T68" fmla="*/ 30 w 154"/>
                    <a:gd name="T69" fmla="*/ 0 h 307"/>
                    <a:gd name="T70" fmla="*/ 33 w 154"/>
                    <a:gd name="T71" fmla="*/ 0 h 307"/>
                    <a:gd name="T72" fmla="*/ 40 w 154"/>
                    <a:gd name="T73" fmla="*/ 0 h 307"/>
                    <a:gd name="T74" fmla="*/ 47 w 154"/>
                    <a:gd name="T75" fmla="*/ 0 h 307"/>
                    <a:gd name="T76" fmla="*/ 56 w 154"/>
                    <a:gd name="T77" fmla="*/ 0 h 307"/>
                    <a:gd name="T78" fmla="*/ 68 w 154"/>
                    <a:gd name="T79" fmla="*/ 0 h 307"/>
                    <a:gd name="T80" fmla="*/ 79 w 154"/>
                    <a:gd name="T81" fmla="*/ 0 h 307"/>
                    <a:gd name="T82" fmla="*/ 91 w 154"/>
                    <a:gd name="T83" fmla="*/ 0 h 307"/>
                    <a:gd name="T84" fmla="*/ 96 w 154"/>
                    <a:gd name="T85" fmla="*/ 0 h 307"/>
                    <a:gd name="T86" fmla="*/ 104 w 154"/>
                    <a:gd name="T87" fmla="*/ 0 h 307"/>
                    <a:gd name="T88" fmla="*/ 110 w 154"/>
                    <a:gd name="T89" fmla="*/ 0 h 307"/>
                    <a:gd name="T90" fmla="*/ 115 w 154"/>
                    <a:gd name="T91" fmla="*/ 0 h 307"/>
                    <a:gd name="T92" fmla="*/ 121 w 154"/>
                    <a:gd name="T93" fmla="*/ 0 h 307"/>
                    <a:gd name="T94" fmla="*/ 125 w 154"/>
                    <a:gd name="T95" fmla="*/ 0 h 307"/>
                    <a:gd name="T96" fmla="*/ 131 w 154"/>
                    <a:gd name="T97" fmla="*/ 0 h 307"/>
                    <a:gd name="T98" fmla="*/ 136 w 154"/>
                    <a:gd name="T99" fmla="*/ 0 h 307"/>
                    <a:gd name="T100" fmla="*/ 143 w 154"/>
                    <a:gd name="T101" fmla="*/ 0 h 307"/>
                    <a:gd name="T102" fmla="*/ 150 w 154"/>
                    <a:gd name="T103" fmla="*/ 0 h 307"/>
                    <a:gd name="T104" fmla="*/ 153 w 154"/>
                    <a:gd name="T105" fmla="*/ 0 h 307"/>
                    <a:gd name="T106" fmla="*/ 154 w 154"/>
                    <a:gd name="T107" fmla="*/ 0 h 3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307"/>
                    <a:gd name="T164" fmla="*/ 154 w 154"/>
                    <a:gd name="T165" fmla="*/ 307 h 3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307">
                      <a:moveTo>
                        <a:pt x="154" y="236"/>
                      </a:moveTo>
                      <a:lnTo>
                        <a:pt x="154" y="21"/>
                      </a:lnTo>
                      <a:lnTo>
                        <a:pt x="153" y="20"/>
                      </a:lnTo>
                      <a:lnTo>
                        <a:pt x="150" y="16"/>
                      </a:lnTo>
                      <a:lnTo>
                        <a:pt x="147" y="13"/>
                      </a:lnTo>
                      <a:lnTo>
                        <a:pt x="141" y="10"/>
                      </a:lnTo>
                      <a:lnTo>
                        <a:pt x="134" y="6"/>
                      </a:lnTo>
                      <a:lnTo>
                        <a:pt x="125" y="3"/>
                      </a:lnTo>
                      <a:lnTo>
                        <a:pt x="112" y="0"/>
                      </a:lnTo>
                      <a:lnTo>
                        <a:pt x="98" y="0"/>
                      </a:lnTo>
                      <a:lnTo>
                        <a:pt x="95" y="0"/>
                      </a:lnTo>
                      <a:lnTo>
                        <a:pt x="94" y="2"/>
                      </a:lnTo>
                      <a:lnTo>
                        <a:pt x="91" y="3"/>
                      </a:lnTo>
                      <a:lnTo>
                        <a:pt x="88" y="6"/>
                      </a:lnTo>
                      <a:lnTo>
                        <a:pt x="85" y="10"/>
                      </a:lnTo>
                      <a:lnTo>
                        <a:pt x="82" y="13"/>
                      </a:lnTo>
                      <a:lnTo>
                        <a:pt x="78" y="16"/>
                      </a:lnTo>
                      <a:lnTo>
                        <a:pt x="72" y="18"/>
                      </a:lnTo>
                      <a:lnTo>
                        <a:pt x="66" y="20"/>
                      </a:lnTo>
                      <a:lnTo>
                        <a:pt x="60" y="21"/>
                      </a:lnTo>
                      <a:lnTo>
                        <a:pt x="52" y="20"/>
                      </a:lnTo>
                      <a:lnTo>
                        <a:pt x="43" y="16"/>
                      </a:lnTo>
                      <a:lnTo>
                        <a:pt x="34" y="13"/>
                      </a:lnTo>
                      <a:lnTo>
                        <a:pt x="27" y="10"/>
                      </a:lnTo>
                      <a:lnTo>
                        <a:pt x="21" y="8"/>
                      </a:lnTo>
                      <a:lnTo>
                        <a:pt x="17" y="6"/>
                      </a:lnTo>
                      <a:lnTo>
                        <a:pt x="18" y="15"/>
                      </a:lnTo>
                      <a:lnTo>
                        <a:pt x="21" y="23"/>
                      </a:lnTo>
                      <a:lnTo>
                        <a:pt x="26" y="33"/>
                      </a:lnTo>
                      <a:lnTo>
                        <a:pt x="28" y="39"/>
                      </a:lnTo>
                      <a:lnTo>
                        <a:pt x="33" y="46"/>
                      </a:lnTo>
                      <a:lnTo>
                        <a:pt x="0" y="212"/>
                      </a:lnTo>
                      <a:lnTo>
                        <a:pt x="28" y="223"/>
                      </a:lnTo>
                      <a:lnTo>
                        <a:pt x="28" y="236"/>
                      </a:lnTo>
                      <a:lnTo>
                        <a:pt x="30" y="251"/>
                      </a:lnTo>
                      <a:lnTo>
                        <a:pt x="33" y="264"/>
                      </a:lnTo>
                      <a:lnTo>
                        <a:pt x="40" y="276"/>
                      </a:lnTo>
                      <a:lnTo>
                        <a:pt x="47" y="285"/>
                      </a:lnTo>
                      <a:lnTo>
                        <a:pt x="56" y="295"/>
                      </a:lnTo>
                      <a:lnTo>
                        <a:pt x="68" y="302"/>
                      </a:lnTo>
                      <a:lnTo>
                        <a:pt x="79" y="305"/>
                      </a:lnTo>
                      <a:lnTo>
                        <a:pt x="91" y="307"/>
                      </a:lnTo>
                      <a:lnTo>
                        <a:pt x="96" y="307"/>
                      </a:lnTo>
                      <a:lnTo>
                        <a:pt x="104" y="305"/>
                      </a:lnTo>
                      <a:lnTo>
                        <a:pt x="110" y="303"/>
                      </a:lnTo>
                      <a:lnTo>
                        <a:pt x="115" y="302"/>
                      </a:lnTo>
                      <a:lnTo>
                        <a:pt x="121" y="298"/>
                      </a:lnTo>
                      <a:lnTo>
                        <a:pt x="125" y="295"/>
                      </a:lnTo>
                      <a:lnTo>
                        <a:pt x="131" y="292"/>
                      </a:lnTo>
                      <a:lnTo>
                        <a:pt x="136" y="287"/>
                      </a:lnTo>
                      <a:lnTo>
                        <a:pt x="143" y="276"/>
                      </a:lnTo>
                      <a:lnTo>
                        <a:pt x="150" y="264"/>
                      </a:lnTo>
                      <a:lnTo>
                        <a:pt x="153" y="251"/>
                      </a:lnTo>
                      <a:lnTo>
                        <a:pt x="154" y="236"/>
                      </a:lnTo>
                      <a:close/>
                    </a:path>
                  </a:pathLst>
                </a:custGeom>
                <a:solidFill>
                  <a:srgbClr val="D3668E"/>
                </a:solidFill>
                <a:ln w="9525">
                  <a:noFill/>
                  <a:round/>
                  <a:headEnd/>
                  <a:tailEnd/>
                </a:ln>
              </p:spPr>
              <p:txBody>
                <a:bodyPr/>
                <a:lstStyle/>
                <a:p>
                  <a:endParaRPr lang="en-AU"/>
                </a:p>
              </p:txBody>
            </p:sp>
            <p:sp>
              <p:nvSpPr>
                <p:cNvPr id="35170" name="Freeform 186"/>
                <p:cNvSpPr>
                  <a:spLocks/>
                </p:cNvSpPr>
                <p:nvPr/>
              </p:nvSpPr>
              <p:spPr bwMode="auto">
                <a:xfrm>
                  <a:off x="3841" y="2629"/>
                  <a:ext cx="152" cy="151"/>
                </a:xfrm>
                <a:custGeom>
                  <a:avLst/>
                  <a:gdLst>
                    <a:gd name="T0" fmla="*/ 152 w 152"/>
                    <a:gd name="T1" fmla="*/ 1 h 301"/>
                    <a:gd name="T2" fmla="*/ 152 w 152"/>
                    <a:gd name="T3" fmla="*/ 1 h 301"/>
                    <a:gd name="T4" fmla="*/ 150 w 152"/>
                    <a:gd name="T5" fmla="*/ 1 h 301"/>
                    <a:gd name="T6" fmla="*/ 149 w 152"/>
                    <a:gd name="T7" fmla="*/ 1 h 301"/>
                    <a:gd name="T8" fmla="*/ 145 w 152"/>
                    <a:gd name="T9" fmla="*/ 1 h 301"/>
                    <a:gd name="T10" fmla="*/ 140 w 152"/>
                    <a:gd name="T11" fmla="*/ 1 h 301"/>
                    <a:gd name="T12" fmla="*/ 133 w 152"/>
                    <a:gd name="T13" fmla="*/ 1 h 301"/>
                    <a:gd name="T14" fmla="*/ 123 w 152"/>
                    <a:gd name="T15" fmla="*/ 1 h 301"/>
                    <a:gd name="T16" fmla="*/ 111 w 152"/>
                    <a:gd name="T17" fmla="*/ 0 h 301"/>
                    <a:gd name="T18" fmla="*/ 97 w 152"/>
                    <a:gd name="T19" fmla="*/ 0 h 301"/>
                    <a:gd name="T20" fmla="*/ 94 w 152"/>
                    <a:gd name="T21" fmla="*/ 0 h 301"/>
                    <a:gd name="T22" fmla="*/ 93 w 152"/>
                    <a:gd name="T23" fmla="*/ 1 h 301"/>
                    <a:gd name="T24" fmla="*/ 90 w 152"/>
                    <a:gd name="T25" fmla="*/ 1 h 301"/>
                    <a:gd name="T26" fmla="*/ 88 w 152"/>
                    <a:gd name="T27" fmla="*/ 1 h 301"/>
                    <a:gd name="T28" fmla="*/ 85 w 152"/>
                    <a:gd name="T29" fmla="*/ 1 h 301"/>
                    <a:gd name="T30" fmla="*/ 81 w 152"/>
                    <a:gd name="T31" fmla="*/ 1 h 301"/>
                    <a:gd name="T32" fmla="*/ 77 w 152"/>
                    <a:gd name="T33" fmla="*/ 1 h 301"/>
                    <a:gd name="T34" fmla="*/ 72 w 152"/>
                    <a:gd name="T35" fmla="*/ 1 h 301"/>
                    <a:gd name="T36" fmla="*/ 67 w 152"/>
                    <a:gd name="T37" fmla="*/ 1 h 301"/>
                    <a:gd name="T38" fmla="*/ 59 w 152"/>
                    <a:gd name="T39" fmla="*/ 1 h 301"/>
                    <a:gd name="T40" fmla="*/ 52 w 152"/>
                    <a:gd name="T41" fmla="*/ 1 h 301"/>
                    <a:gd name="T42" fmla="*/ 43 w 152"/>
                    <a:gd name="T43" fmla="*/ 1 h 301"/>
                    <a:gd name="T44" fmla="*/ 35 w 152"/>
                    <a:gd name="T45" fmla="*/ 1 h 301"/>
                    <a:gd name="T46" fmla="*/ 27 w 152"/>
                    <a:gd name="T47" fmla="*/ 1 h 301"/>
                    <a:gd name="T48" fmla="*/ 22 w 152"/>
                    <a:gd name="T49" fmla="*/ 1 h 301"/>
                    <a:gd name="T50" fmla="*/ 17 w 152"/>
                    <a:gd name="T51" fmla="*/ 1 h 301"/>
                    <a:gd name="T52" fmla="*/ 19 w 152"/>
                    <a:gd name="T53" fmla="*/ 1 h 301"/>
                    <a:gd name="T54" fmla="*/ 22 w 152"/>
                    <a:gd name="T55" fmla="*/ 1 h 301"/>
                    <a:gd name="T56" fmla="*/ 26 w 152"/>
                    <a:gd name="T57" fmla="*/ 1 h 301"/>
                    <a:gd name="T58" fmla="*/ 30 w 152"/>
                    <a:gd name="T59" fmla="*/ 1 h 301"/>
                    <a:gd name="T60" fmla="*/ 33 w 152"/>
                    <a:gd name="T61" fmla="*/ 1 h 301"/>
                    <a:gd name="T62" fmla="*/ 0 w 152"/>
                    <a:gd name="T63" fmla="*/ 1 h 301"/>
                    <a:gd name="T64" fmla="*/ 29 w 152"/>
                    <a:gd name="T65" fmla="*/ 1 h 301"/>
                    <a:gd name="T66" fmla="*/ 29 w 152"/>
                    <a:gd name="T67" fmla="*/ 1 h 301"/>
                    <a:gd name="T68" fmla="*/ 30 w 152"/>
                    <a:gd name="T69" fmla="*/ 1 h 301"/>
                    <a:gd name="T70" fmla="*/ 33 w 152"/>
                    <a:gd name="T71" fmla="*/ 1 h 301"/>
                    <a:gd name="T72" fmla="*/ 39 w 152"/>
                    <a:gd name="T73" fmla="*/ 1 h 301"/>
                    <a:gd name="T74" fmla="*/ 48 w 152"/>
                    <a:gd name="T75" fmla="*/ 1 h 301"/>
                    <a:gd name="T76" fmla="*/ 56 w 152"/>
                    <a:gd name="T77" fmla="*/ 1 h 301"/>
                    <a:gd name="T78" fmla="*/ 67 w 152"/>
                    <a:gd name="T79" fmla="*/ 1 h 301"/>
                    <a:gd name="T80" fmla="*/ 78 w 152"/>
                    <a:gd name="T81" fmla="*/ 1 h 301"/>
                    <a:gd name="T82" fmla="*/ 91 w 152"/>
                    <a:gd name="T83" fmla="*/ 1 h 301"/>
                    <a:gd name="T84" fmla="*/ 97 w 152"/>
                    <a:gd name="T85" fmla="*/ 1 h 301"/>
                    <a:gd name="T86" fmla="*/ 103 w 152"/>
                    <a:gd name="T87" fmla="*/ 1 h 301"/>
                    <a:gd name="T88" fmla="*/ 109 w 152"/>
                    <a:gd name="T89" fmla="*/ 1 h 301"/>
                    <a:gd name="T90" fmla="*/ 114 w 152"/>
                    <a:gd name="T91" fmla="*/ 1 h 301"/>
                    <a:gd name="T92" fmla="*/ 120 w 152"/>
                    <a:gd name="T93" fmla="*/ 1 h 301"/>
                    <a:gd name="T94" fmla="*/ 124 w 152"/>
                    <a:gd name="T95" fmla="*/ 1 h 301"/>
                    <a:gd name="T96" fmla="*/ 130 w 152"/>
                    <a:gd name="T97" fmla="*/ 1 h 301"/>
                    <a:gd name="T98" fmla="*/ 135 w 152"/>
                    <a:gd name="T99" fmla="*/ 1 h 301"/>
                    <a:gd name="T100" fmla="*/ 142 w 152"/>
                    <a:gd name="T101" fmla="*/ 1 h 301"/>
                    <a:gd name="T102" fmla="*/ 148 w 152"/>
                    <a:gd name="T103" fmla="*/ 1 h 301"/>
                    <a:gd name="T104" fmla="*/ 150 w 152"/>
                    <a:gd name="T105" fmla="*/ 1 h 301"/>
                    <a:gd name="T106" fmla="*/ 152 w 152"/>
                    <a:gd name="T107" fmla="*/ 1 h 3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2"/>
                    <a:gd name="T163" fmla="*/ 0 h 301"/>
                    <a:gd name="T164" fmla="*/ 152 w 152"/>
                    <a:gd name="T165" fmla="*/ 301 h 3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2" h="301">
                      <a:moveTo>
                        <a:pt x="152" y="233"/>
                      </a:moveTo>
                      <a:lnTo>
                        <a:pt x="152" y="19"/>
                      </a:lnTo>
                      <a:lnTo>
                        <a:pt x="150" y="18"/>
                      </a:lnTo>
                      <a:lnTo>
                        <a:pt x="149" y="14"/>
                      </a:lnTo>
                      <a:lnTo>
                        <a:pt x="145" y="11"/>
                      </a:lnTo>
                      <a:lnTo>
                        <a:pt x="140" y="8"/>
                      </a:lnTo>
                      <a:lnTo>
                        <a:pt x="133" y="4"/>
                      </a:lnTo>
                      <a:lnTo>
                        <a:pt x="123" y="3"/>
                      </a:lnTo>
                      <a:lnTo>
                        <a:pt x="111" y="0"/>
                      </a:lnTo>
                      <a:lnTo>
                        <a:pt x="97" y="0"/>
                      </a:lnTo>
                      <a:lnTo>
                        <a:pt x="94" y="0"/>
                      </a:lnTo>
                      <a:lnTo>
                        <a:pt x="93" y="1"/>
                      </a:lnTo>
                      <a:lnTo>
                        <a:pt x="90" y="3"/>
                      </a:lnTo>
                      <a:lnTo>
                        <a:pt x="88" y="4"/>
                      </a:lnTo>
                      <a:lnTo>
                        <a:pt x="85" y="8"/>
                      </a:lnTo>
                      <a:lnTo>
                        <a:pt x="81" y="11"/>
                      </a:lnTo>
                      <a:lnTo>
                        <a:pt x="77" y="14"/>
                      </a:lnTo>
                      <a:lnTo>
                        <a:pt x="72" y="18"/>
                      </a:lnTo>
                      <a:lnTo>
                        <a:pt x="67" y="19"/>
                      </a:lnTo>
                      <a:lnTo>
                        <a:pt x="59" y="19"/>
                      </a:lnTo>
                      <a:lnTo>
                        <a:pt x="52" y="18"/>
                      </a:lnTo>
                      <a:lnTo>
                        <a:pt x="43" y="14"/>
                      </a:lnTo>
                      <a:lnTo>
                        <a:pt x="35" y="11"/>
                      </a:lnTo>
                      <a:lnTo>
                        <a:pt x="27" y="8"/>
                      </a:lnTo>
                      <a:lnTo>
                        <a:pt x="22" y="6"/>
                      </a:lnTo>
                      <a:lnTo>
                        <a:pt x="17" y="6"/>
                      </a:lnTo>
                      <a:lnTo>
                        <a:pt x="19" y="13"/>
                      </a:lnTo>
                      <a:lnTo>
                        <a:pt x="22" y="21"/>
                      </a:lnTo>
                      <a:lnTo>
                        <a:pt x="26" y="31"/>
                      </a:lnTo>
                      <a:lnTo>
                        <a:pt x="30" y="37"/>
                      </a:lnTo>
                      <a:lnTo>
                        <a:pt x="33" y="45"/>
                      </a:lnTo>
                      <a:lnTo>
                        <a:pt x="0" y="208"/>
                      </a:lnTo>
                      <a:lnTo>
                        <a:pt x="29" y="218"/>
                      </a:lnTo>
                      <a:lnTo>
                        <a:pt x="29" y="233"/>
                      </a:lnTo>
                      <a:lnTo>
                        <a:pt x="30" y="246"/>
                      </a:lnTo>
                      <a:lnTo>
                        <a:pt x="33" y="259"/>
                      </a:lnTo>
                      <a:lnTo>
                        <a:pt x="39" y="270"/>
                      </a:lnTo>
                      <a:lnTo>
                        <a:pt x="48" y="282"/>
                      </a:lnTo>
                      <a:lnTo>
                        <a:pt x="56" y="290"/>
                      </a:lnTo>
                      <a:lnTo>
                        <a:pt x="67" y="296"/>
                      </a:lnTo>
                      <a:lnTo>
                        <a:pt x="78" y="300"/>
                      </a:lnTo>
                      <a:lnTo>
                        <a:pt x="91" y="301"/>
                      </a:lnTo>
                      <a:lnTo>
                        <a:pt x="97" y="301"/>
                      </a:lnTo>
                      <a:lnTo>
                        <a:pt x="103" y="300"/>
                      </a:lnTo>
                      <a:lnTo>
                        <a:pt x="109" y="298"/>
                      </a:lnTo>
                      <a:lnTo>
                        <a:pt x="114" y="296"/>
                      </a:lnTo>
                      <a:lnTo>
                        <a:pt x="120" y="293"/>
                      </a:lnTo>
                      <a:lnTo>
                        <a:pt x="124" y="290"/>
                      </a:lnTo>
                      <a:lnTo>
                        <a:pt x="130" y="287"/>
                      </a:lnTo>
                      <a:lnTo>
                        <a:pt x="135" y="282"/>
                      </a:lnTo>
                      <a:lnTo>
                        <a:pt x="142" y="270"/>
                      </a:lnTo>
                      <a:lnTo>
                        <a:pt x="148" y="259"/>
                      </a:lnTo>
                      <a:lnTo>
                        <a:pt x="150" y="246"/>
                      </a:lnTo>
                      <a:lnTo>
                        <a:pt x="152" y="233"/>
                      </a:lnTo>
                      <a:close/>
                    </a:path>
                  </a:pathLst>
                </a:custGeom>
                <a:solidFill>
                  <a:srgbClr val="DB759B"/>
                </a:solidFill>
                <a:ln w="9525">
                  <a:noFill/>
                  <a:round/>
                  <a:headEnd/>
                  <a:tailEnd/>
                </a:ln>
              </p:spPr>
              <p:txBody>
                <a:bodyPr/>
                <a:lstStyle/>
                <a:p>
                  <a:endParaRPr lang="en-AU"/>
                </a:p>
              </p:txBody>
            </p:sp>
            <p:sp>
              <p:nvSpPr>
                <p:cNvPr id="35171" name="Freeform 187"/>
                <p:cNvSpPr>
                  <a:spLocks/>
                </p:cNvSpPr>
                <p:nvPr/>
              </p:nvSpPr>
              <p:spPr bwMode="auto">
                <a:xfrm>
                  <a:off x="3842" y="2630"/>
                  <a:ext cx="151" cy="148"/>
                </a:xfrm>
                <a:custGeom>
                  <a:avLst/>
                  <a:gdLst>
                    <a:gd name="T0" fmla="*/ 151 w 151"/>
                    <a:gd name="T1" fmla="*/ 0 h 297"/>
                    <a:gd name="T2" fmla="*/ 151 w 151"/>
                    <a:gd name="T3" fmla="*/ 0 h 297"/>
                    <a:gd name="T4" fmla="*/ 149 w 151"/>
                    <a:gd name="T5" fmla="*/ 0 h 297"/>
                    <a:gd name="T6" fmla="*/ 148 w 151"/>
                    <a:gd name="T7" fmla="*/ 0 h 297"/>
                    <a:gd name="T8" fmla="*/ 144 w 151"/>
                    <a:gd name="T9" fmla="*/ 0 h 297"/>
                    <a:gd name="T10" fmla="*/ 139 w 151"/>
                    <a:gd name="T11" fmla="*/ 0 h 297"/>
                    <a:gd name="T12" fmla="*/ 132 w 151"/>
                    <a:gd name="T13" fmla="*/ 0 h 297"/>
                    <a:gd name="T14" fmla="*/ 122 w 151"/>
                    <a:gd name="T15" fmla="*/ 0 h 297"/>
                    <a:gd name="T16" fmla="*/ 110 w 151"/>
                    <a:gd name="T17" fmla="*/ 0 h 297"/>
                    <a:gd name="T18" fmla="*/ 96 w 151"/>
                    <a:gd name="T19" fmla="*/ 0 h 297"/>
                    <a:gd name="T20" fmla="*/ 94 w 151"/>
                    <a:gd name="T21" fmla="*/ 0 h 297"/>
                    <a:gd name="T22" fmla="*/ 92 w 151"/>
                    <a:gd name="T23" fmla="*/ 0 h 297"/>
                    <a:gd name="T24" fmla="*/ 90 w 151"/>
                    <a:gd name="T25" fmla="*/ 0 h 297"/>
                    <a:gd name="T26" fmla="*/ 87 w 151"/>
                    <a:gd name="T27" fmla="*/ 0 h 297"/>
                    <a:gd name="T28" fmla="*/ 84 w 151"/>
                    <a:gd name="T29" fmla="*/ 0 h 297"/>
                    <a:gd name="T30" fmla="*/ 81 w 151"/>
                    <a:gd name="T31" fmla="*/ 0 h 297"/>
                    <a:gd name="T32" fmla="*/ 77 w 151"/>
                    <a:gd name="T33" fmla="*/ 0 h 297"/>
                    <a:gd name="T34" fmla="*/ 73 w 151"/>
                    <a:gd name="T35" fmla="*/ 0 h 297"/>
                    <a:gd name="T36" fmla="*/ 67 w 151"/>
                    <a:gd name="T37" fmla="*/ 0 h 297"/>
                    <a:gd name="T38" fmla="*/ 60 w 151"/>
                    <a:gd name="T39" fmla="*/ 0 h 297"/>
                    <a:gd name="T40" fmla="*/ 53 w 151"/>
                    <a:gd name="T41" fmla="*/ 0 h 297"/>
                    <a:gd name="T42" fmla="*/ 44 w 151"/>
                    <a:gd name="T43" fmla="*/ 0 h 297"/>
                    <a:gd name="T44" fmla="*/ 35 w 151"/>
                    <a:gd name="T45" fmla="*/ 0 h 297"/>
                    <a:gd name="T46" fmla="*/ 28 w 151"/>
                    <a:gd name="T47" fmla="*/ 0 h 297"/>
                    <a:gd name="T48" fmla="*/ 22 w 151"/>
                    <a:gd name="T49" fmla="*/ 0 h 297"/>
                    <a:gd name="T50" fmla="*/ 18 w 151"/>
                    <a:gd name="T51" fmla="*/ 0 h 297"/>
                    <a:gd name="T52" fmla="*/ 19 w 151"/>
                    <a:gd name="T53" fmla="*/ 0 h 297"/>
                    <a:gd name="T54" fmla="*/ 22 w 151"/>
                    <a:gd name="T55" fmla="*/ 0 h 297"/>
                    <a:gd name="T56" fmla="*/ 26 w 151"/>
                    <a:gd name="T57" fmla="*/ 0 h 297"/>
                    <a:gd name="T58" fmla="*/ 31 w 151"/>
                    <a:gd name="T59" fmla="*/ 0 h 297"/>
                    <a:gd name="T60" fmla="*/ 34 w 151"/>
                    <a:gd name="T61" fmla="*/ 0 h 297"/>
                    <a:gd name="T62" fmla="*/ 0 w 151"/>
                    <a:gd name="T63" fmla="*/ 0 h 297"/>
                    <a:gd name="T64" fmla="*/ 29 w 151"/>
                    <a:gd name="T65" fmla="*/ 0 h 297"/>
                    <a:gd name="T66" fmla="*/ 29 w 151"/>
                    <a:gd name="T67" fmla="*/ 0 h 297"/>
                    <a:gd name="T68" fmla="*/ 31 w 151"/>
                    <a:gd name="T69" fmla="*/ 0 h 297"/>
                    <a:gd name="T70" fmla="*/ 34 w 151"/>
                    <a:gd name="T71" fmla="*/ 0 h 297"/>
                    <a:gd name="T72" fmla="*/ 39 w 151"/>
                    <a:gd name="T73" fmla="*/ 0 h 297"/>
                    <a:gd name="T74" fmla="*/ 47 w 151"/>
                    <a:gd name="T75" fmla="*/ 0 h 297"/>
                    <a:gd name="T76" fmla="*/ 57 w 151"/>
                    <a:gd name="T77" fmla="*/ 0 h 297"/>
                    <a:gd name="T78" fmla="*/ 67 w 151"/>
                    <a:gd name="T79" fmla="*/ 0 h 297"/>
                    <a:gd name="T80" fmla="*/ 79 w 151"/>
                    <a:gd name="T81" fmla="*/ 0 h 297"/>
                    <a:gd name="T82" fmla="*/ 90 w 151"/>
                    <a:gd name="T83" fmla="*/ 0 h 297"/>
                    <a:gd name="T84" fmla="*/ 102 w 151"/>
                    <a:gd name="T85" fmla="*/ 0 h 297"/>
                    <a:gd name="T86" fmla="*/ 113 w 151"/>
                    <a:gd name="T87" fmla="*/ 0 h 297"/>
                    <a:gd name="T88" fmla="*/ 123 w 151"/>
                    <a:gd name="T89" fmla="*/ 0 h 297"/>
                    <a:gd name="T90" fmla="*/ 132 w 151"/>
                    <a:gd name="T91" fmla="*/ 0 h 297"/>
                    <a:gd name="T92" fmla="*/ 139 w 151"/>
                    <a:gd name="T93" fmla="*/ 0 h 297"/>
                    <a:gd name="T94" fmla="*/ 147 w 151"/>
                    <a:gd name="T95" fmla="*/ 0 h 297"/>
                    <a:gd name="T96" fmla="*/ 149 w 151"/>
                    <a:gd name="T97" fmla="*/ 0 h 297"/>
                    <a:gd name="T98" fmla="*/ 151 w 151"/>
                    <a:gd name="T99" fmla="*/ 0 h 2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
                    <a:gd name="T151" fmla="*/ 0 h 297"/>
                    <a:gd name="T152" fmla="*/ 151 w 151"/>
                    <a:gd name="T153" fmla="*/ 297 h 2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 h="297">
                      <a:moveTo>
                        <a:pt x="151" y="229"/>
                      </a:moveTo>
                      <a:lnTo>
                        <a:pt x="151" y="20"/>
                      </a:lnTo>
                      <a:lnTo>
                        <a:pt x="149" y="18"/>
                      </a:lnTo>
                      <a:lnTo>
                        <a:pt x="148" y="15"/>
                      </a:lnTo>
                      <a:lnTo>
                        <a:pt x="144" y="12"/>
                      </a:lnTo>
                      <a:lnTo>
                        <a:pt x="139" y="8"/>
                      </a:lnTo>
                      <a:lnTo>
                        <a:pt x="132" y="5"/>
                      </a:lnTo>
                      <a:lnTo>
                        <a:pt x="122" y="3"/>
                      </a:lnTo>
                      <a:lnTo>
                        <a:pt x="110" y="0"/>
                      </a:lnTo>
                      <a:lnTo>
                        <a:pt x="96" y="0"/>
                      </a:lnTo>
                      <a:lnTo>
                        <a:pt x="94" y="0"/>
                      </a:lnTo>
                      <a:lnTo>
                        <a:pt x="92" y="0"/>
                      </a:lnTo>
                      <a:lnTo>
                        <a:pt x="90" y="2"/>
                      </a:lnTo>
                      <a:lnTo>
                        <a:pt x="87" y="5"/>
                      </a:lnTo>
                      <a:lnTo>
                        <a:pt x="84" y="8"/>
                      </a:lnTo>
                      <a:lnTo>
                        <a:pt x="81" y="12"/>
                      </a:lnTo>
                      <a:lnTo>
                        <a:pt x="77" y="15"/>
                      </a:lnTo>
                      <a:lnTo>
                        <a:pt x="73" y="17"/>
                      </a:lnTo>
                      <a:lnTo>
                        <a:pt x="67" y="18"/>
                      </a:lnTo>
                      <a:lnTo>
                        <a:pt x="60" y="20"/>
                      </a:lnTo>
                      <a:lnTo>
                        <a:pt x="53" y="18"/>
                      </a:lnTo>
                      <a:lnTo>
                        <a:pt x="44" y="15"/>
                      </a:lnTo>
                      <a:lnTo>
                        <a:pt x="35" y="12"/>
                      </a:lnTo>
                      <a:lnTo>
                        <a:pt x="28" y="8"/>
                      </a:lnTo>
                      <a:lnTo>
                        <a:pt x="22" y="7"/>
                      </a:lnTo>
                      <a:lnTo>
                        <a:pt x="18" y="7"/>
                      </a:lnTo>
                      <a:lnTo>
                        <a:pt x="19" y="13"/>
                      </a:lnTo>
                      <a:lnTo>
                        <a:pt x="22" y="21"/>
                      </a:lnTo>
                      <a:lnTo>
                        <a:pt x="26" y="31"/>
                      </a:lnTo>
                      <a:lnTo>
                        <a:pt x="31" y="38"/>
                      </a:lnTo>
                      <a:lnTo>
                        <a:pt x="34" y="44"/>
                      </a:lnTo>
                      <a:lnTo>
                        <a:pt x="0" y="206"/>
                      </a:lnTo>
                      <a:lnTo>
                        <a:pt x="29" y="215"/>
                      </a:lnTo>
                      <a:lnTo>
                        <a:pt x="29" y="229"/>
                      </a:lnTo>
                      <a:lnTo>
                        <a:pt x="31" y="242"/>
                      </a:lnTo>
                      <a:lnTo>
                        <a:pt x="34" y="255"/>
                      </a:lnTo>
                      <a:lnTo>
                        <a:pt x="39" y="266"/>
                      </a:lnTo>
                      <a:lnTo>
                        <a:pt x="47" y="277"/>
                      </a:lnTo>
                      <a:lnTo>
                        <a:pt x="57" y="286"/>
                      </a:lnTo>
                      <a:lnTo>
                        <a:pt x="67" y="292"/>
                      </a:lnTo>
                      <a:lnTo>
                        <a:pt x="79" y="295"/>
                      </a:lnTo>
                      <a:lnTo>
                        <a:pt x="90" y="297"/>
                      </a:lnTo>
                      <a:lnTo>
                        <a:pt x="102" y="295"/>
                      </a:lnTo>
                      <a:lnTo>
                        <a:pt x="113" y="292"/>
                      </a:lnTo>
                      <a:lnTo>
                        <a:pt x="123" y="286"/>
                      </a:lnTo>
                      <a:lnTo>
                        <a:pt x="132" y="277"/>
                      </a:lnTo>
                      <a:lnTo>
                        <a:pt x="139" y="266"/>
                      </a:lnTo>
                      <a:lnTo>
                        <a:pt x="147" y="255"/>
                      </a:lnTo>
                      <a:lnTo>
                        <a:pt x="149" y="242"/>
                      </a:lnTo>
                      <a:lnTo>
                        <a:pt x="151" y="229"/>
                      </a:lnTo>
                      <a:close/>
                    </a:path>
                  </a:pathLst>
                </a:custGeom>
                <a:solidFill>
                  <a:srgbClr val="E284A5"/>
                </a:solidFill>
                <a:ln w="9525">
                  <a:noFill/>
                  <a:round/>
                  <a:headEnd/>
                  <a:tailEnd/>
                </a:ln>
              </p:spPr>
              <p:txBody>
                <a:bodyPr/>
                <a:lstStyle/>
                <a:p>
                  <a:endParaRPr lang="en-AU"/>
                </a:p>
              </p:txBody>
            </p:sp>
            <p:sp>
              <p:nvSpPr>
                <p:cNvPr id="35172" name="Freeform 188"/>
                <p:cNvSpPr>
                  <a:spLocks/>
                </p:cNvSpPr>
                <p:nvPr/>
              </p:nvSpPr>
              <p:spPr bwMode="auto">
                <a:xfrm>
                  <a:off x="3845" y="2630"/>
                  <a:ext cx="146" cy="146"/>
                </a:xfrm>
                <a:custGeom>
                  <a:avLst/>
                  <a:gdLst>
                    <a:gd name="T0" fmla="*/ 146 w 146"/>
                    <a:gd name="T1" fmla="*/ 1 h 292"/>
                    <a:gd name="T2" fmla="*/ 146 w 146"/>
                    <a:gd name="T3" fmla="*/ 1 h 292"/>
                    <a:gd name="T4" fmla="*/ 145 w 146"/>
                    <a:gd name="T5" fmla="*/ 1 h 292"/>
                    <a:gd name="T6" fmla="*/ 144 w 146"/>
                    <a:gd name="T7" fmla="*/ 1 h 292"/>
                    <a:gd name="T8" fmla="*/ 141 w 146"/>
                    <a:gd name="T9" fmla="*/ 1 h 292"/>
                    <a:gd name="T10" fmla="*/ 135 w 146"/>
                    <a:gd name="T11" fmla="*/ 1 h 292"/>
                    <a:gd name="T12" fmla="*/ 129 w 146"/>
                    <a:gd name="T13" fmla="*/ 1 h 292"/>
                    <a:gd name="T14" fmla="*/ 119 w 146"/>
                    <a:gd name="T15" fmla="*/ 1 h 292"/>
                    <a:gd name="T16" fmla="*/ 107 w 146"/>
                    <a:gd name="T17" fmla="*/ 0 h 292"/>
                    <a:gd name="T18" fmla="*/ 93 w 146"/>
                    <a:gd name="T19" fmla="*/ 0 h 292"/>
                    <a:gd name="T20" fmla="*/ 91 w 146"/>
                    <a:gd name="T21" fmla="*/ 0 h 292"/>
                    <a:gd name="T22" fmla="*/ 89 w 146"/>
                    <a:gd name="T23" fmla="*/ 0 h 292"/>
                    <a:gd name="T24" fmla="*/ 87 w 146"/>
                    <a:gd name="T25" fmla="*/ 1 h 292"/>
                    <a:gd name="T26" fmla="*/ 84 w 146"/>
                    <a:gd name="T27" fmla="*/ 1 h 292"/>
                    <a:gd name="T28" fmla="*/ 78 w 146"/>
                    <a:gd name="T29" fmla="*/ 1 h 292"/>
                    <a:gd name="T30" fmla="*/ 70 w 146"/>
                    <a:gd name="T31" fmla="*/ 1 h 292"/>
                    <a:gd name="T32" fmla="*/ 58 w 146"/>
                    <a:gd name="T33" fmla="*/ 1 h 292"/>
                    <a:gd name="T34" fmla="*/ 42 w 146"/>
                    <a:gd name="T35" fmla="*/ 1 h 292"/>
                    <a:gd name="T36" fmla="*/ 34 w 146"/>
                    <a:gd name="T37" fmla="*/ 1 h 292"/>
                    <a:gd name="T38" fmla="*/ 26 w 146"/>
                    <a:gd name="T39" fmla="*/ 1 h 292"/>
                    <a:gd name="T40" fmla="*/ 21 w 146"/>
                    <a:gd name="T41" fmla="*/ 1 h 292"/>
                    <a:gd name="T42" fmla="*/ 18 w 146"/>
                    <a:gd name="T43" fmla="*/ 1 h 292"/>
                    <a:gd name="T44" fmla="*/ 19 w 146"/>
                    <a:gd name="T45" fmla="*/ 1 h 292"/>
                    <a:gd name="T46" fmla="*/ 22 w 146"/>
                    <a:gd name="T47" fmla="*/ 1 h 292"/>
                    <a:gd name="T48" fmla="*/ 25 w 146"/>
                    <a:gd name="T49" fmla="*/ 1 h 292"/>
                    <a:gd name="T50" fmla="*/ 29 w 146"/>
                    <a:gd name="T51" fmla="*/ 1 h 292"/>
                    <a:gd name="T52" fmla="*/ 32 w 146"/>
                    <a:gd name="T53" fmla="*/ 1 h 292"/>
                    <a:gd name="T54" fmla="*/ 0 w 146"/>
                    <a:gd name="T55" fmla="*/ 1 h 292"/>
                    <a:gd name="T56" fmla="*/ 28 w 146"/>
                    <a:gd name="T57" fmla="*/ 1 h 292"/>
                    <a:gd name="T58" fmla="*/ 28 w 146"/>
                    <a:gd name="T59" fmla="*/ 1 h 292"/>
                    <a:gd name="T60" fmla="*/ 29 w 146"/>
                    <a:gd name="T61" fmla="*/ 1 h 292"/>
                    <a:gd name="T62" fmla="*/ 32 w 146"/>
                    <a:gd name="T63" fmla="*/ 1 h 292"/>
                    <a:gd name="T64" fmla="*/ 38 w 146"/>
                    <a:gd name="T65" fmla="*/ 1 h 292"/>
                    <a:gd name="T66" fmla="*/ 45 w 146"/>
                    <a:gd name="T67" fmla="*/ 1 h 292"/>
                    <a:gd name="T68" fmla="*/ 54 w 146"/>
                    <a:gd name="T69" fmla="*/ 1 h 292"/>
                    <a:gd name="T70" fmla="*/ 64 w 146"/>
                    <a:gd name="T71" fmla="*/ 1 h 292"/>
                    <a:gd name="T72" fmla="*/ 76 w 146"/>
                    <a:gd name="T73" fmla="*/ 1 h 292"/>
                    <a:gd name="T74" fmla="*/ 87 w 146"/>
                    <a:gd name="T75" fmla="*/ 1 h 292"/>
                    <a:gd name="T76" fmla="*/ 99 w 146"/>
                    <a:gd name="T77" fmla="*/ 1 h 292"/>
                    <a:gd name="T78" fmla="*/ 110 w 146"/>
                    <a:gd name="T79" fmla="*/ 1 h 292"/>
                    <a:gd name="T80" fmla="*/ 120 w 146"/>
                    <a:gd name="T81" fmla="*/ 1 h 292"/>
                    <a:gd name="T82" fmla="*/ 129 w 146"/>
                    <a:gd name="T83" fmla="*/ 1 h 292"/>
                    <a:gd name="T84" fmla="*/ 136 w 146"/>
                    <a:gd name="T85" fmla="*/ 1 h 292"/>
                    <a:gd name="T86" fmla="*/ 142 w 146"/>
                    <a:gd name="T87" fmla="*/ 1 h 292"/>
                    <a:gd name="T88" fmla="*/ 145 w 146"/>
                    <a:gd name="T89" fmla="*/ 1 h 292"/>
                    <a:gd name="T90" fmla="*/ 146 w 146"/>
                    <a:gd name="T91" fmla="*/ 1 h 2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
                    <a:gd name="T139" fmla="*/ 0 h 292"/>
                    <a:gd name="T140" fmla="*/ 146 w 146"/>
                    <a:gd name="T141" fmla="*/ 292 h 2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 h="292">
                      <a:moveTo>
                        <a:pt x="146" y="225"/>
                      </a:moveTo>
                      <a:lnTo>
                        <a:pt x="146" y="19"/>
                      </a:lnTo>
                      <a:lnTo>
                        <a:pt x="145" y="18"/>
                      </a:lnTo>
                      <a:lnTo>
                        <a:pt x="144" y="15"/>
                      </a:lnTo>
                      <a:lnTo>
                        <a:pt x="141" y="11"/>
                      </a:lnTo>
                      <a:lnTo>
                        <a:pt x="135" y="8"/>
                      </a:lnTo>
                      <a:lnTo>
                        <a:pt x="129" y="5"/>
                      </a:lnTo>
                      <a:lnTo>
                        <a:pt x="119" y="3"/>
                      </a:lnTo>
                      <a:lnTo>
                        <a:pt x="107" y="0"/>
                      </a:lnTo>
                      <a:lnTo>
                        <a:pt x="93" y="0"/>
                      </a:lnTo>
                      <a:lnTo>
                        <a:pt x="91" y="0"/>
                      </a:lnTo>
                      <a:lnTo>
                        <a:pt x="89" y="0"/>
                      </a:lnTo>
                      <a:lnTo>
                        <a:pt x="87" y="1"/>
                      </a:lnTo>
                      <a:lnTo>
                        <a:pt x="84" y="5"/>
                      </a:lnTo>
                      <a:lnTo>
                        <a:pt x="78" y="11"/>
                      </a:lnTo>
                      <a:lnTo>
                        <a:pt x="70" y="16"/>
                      </a:lnTo>
                      <a:lnTo>
                        <a:pt x="58" y="19"/>
                      </a:lnTo>
                      <a:lnTo>
                        <a:pt x="42" y="15"/>
                      </a:lnTo>
                      <a:lnTo>
                        <a:pt x="34" y="11"/>
                      </a:lnTo>
                      <a:lnTo>
                        <a:pt x="26" y="8"/>
                      </a:lnTo>
                      <a:lnTo>
                        <a:pt x="21" y="6"/>
                      </a:lnTo>
                      <a:lnTo>
                        <a:pt x="18" y="6"/>
                      </a:lnTo>
                      <a:lnTo>
                        <a:pt x="19" y="13"/>
                      </a:lnTo>
                      <a:lnTo>
                        <a:pt x="22" y="21"/>
                      </a:lnTo>
                      <a:lnTo>
                        <a:pt x="25" y="31"/>
                      </a:lnTo>
                      <a:lnTo>
                        <a:pt x="29" y="37"/>
                      </a:lnTo>
                      <a:lnTo>
                        <a:pt x="32" y="44"/>
                      </a:lnTo>
                      <a:lnTo>
                        <a:pt x="0" y="200"/>
                      </a:lnTo>
                      <a:lnTo>
                        <a:pt x="28" y="212"/>
                      </a:lnTo>
                      <a:lnTo>
                        <a:pt x="28" y="225"/>
                      </a:lnTo>
                      <a:lnTo>
                        <a:pt x="29" y="238"/>
                      </a:lnTo>
                      <a:lnTo>
                        <a:pt x="32" y="251"/>
                      </a:lnTo>
                      <a:lnTo>
                        <a:pt x="38" y="262"/>
                      </a:lnTo>
                      <a:lnTo>
                        <a:pt x="45" y="272"/>
                      </a:lnTo>
                      <a:lnTo>
                        <a:pt x="54" y="280"/>
                      </a:lnTo>
                      <a:lnTo>
                        <a:pt x="64" y="287"/>
                      </a:lnTo>
                      <a:lnTo>
                        <a:pt x="76" y="290"/>
                      </a:lnTo>
                      <a:lnTo>
                        <a:pt x="87" y="292"/>
                      </a:lnTo>
                      <a:lnTo>
                        <a:pt x="99" y="290"/>
                      </a:lnTo>
                      <a:lnTo>
                        <a:pt x="110" y="287"/>
                      </a:lnTo>
                      <a:lnTo>
                        <a:pt x="120" y="280"/>
                      </a:lnTo>
                      <a:lnTo>
                        <a:pt x="129" y="272"/>
                      </a:lnTo>
                      <a:lnTo>
                        <a:pt x="136" y="262"/>
                      </a:lnTo>
                      <a:lnTo>
                        <a:pt x="142" y="251"/>
                      </a:lnTo>
                      <a:lnTo>
                        <a:pt x="145" y="238"/>
                      </a:lnTo>
                      <a:lnTo>
                        <a:pt x="146" y="225"/>
                      </a:lnTo>
                      <a:close/>
                    </a:path>
                  </a:pathLst>
                </a:custGeom>
                <a:solidFill>
                  <a:srgbClr val="EA91B2"/>
                </a:solidFill>
                <a:ln w="9525">
                  <a:noFill/>
                  <a:round/>
                  <a:headEnd/>
                  <a:tailEnd/>
                </a:ln>
              </p:spPr>
              <p:txBody>
                <a:bodyPr/>
                <a:lstStyle/>
                <a:p>
                  <a:endParaRPr lang="en-AU"/>
                </a:p>
              </p:txBody>
            </p:sp>
            <p:sp>
              <p:nvSpPr>
                <p:cNvPr id="35173" name="Freeform 189"/>
                <p:cNvSpPr>
                  <a:spLocks/>
                </p:cNvSpPr>
                <p:nvPr/>
              </p:nvSpPr>
              <p:spPr bwMode="auto">
                <a:xfrm>
                  <a:off x="3847" y="2631"/>
                  <a:ext cx="144" cy="144"/>
                </a:xfrm>
                <a:custGeom>
                  <a:avLst/>
                  <a:gdLst>
                    <a:gd name="T0" fmla="*/ 144 w 144"/>
                    <a:gd name="T1" fmla="*/ 1 h 287"/>
                    <a:gd name="T2" fmla="*/ 144 w 144"/>
                    <a:gd name="T3" fmla="*/ 1 h 287"/>
                    <a:gd name="T4" fmla="*/ 143 w 144"/>
                    <a:gd name="T5" fmla="*/ 1 h 287"/>
                    <a:gd name="T6" fmla="*/ 142 w 144"/>
                    <a:gd name="T7" fmla="*/ 1 h 287"/>
                    <a:gd name="T8" fmla="*/ 139 w 144"/>
                    <a:gd name="T9" fmla="*/ 1 h 287"/>
                    <a:gd name="T10" fmla="*/ 133 w 144"/>
                    <a:gd name="T11" fmla="*/ 1 h 287"/>
                    <a:gd name="T12" fmla="*/ 126 w 144"/>
                    <a:gd name="T13" fmla="*/ 1 h 287"/>
                    <a:gd name="T14" fmla="*/ 117 w 144"/>
                    <a:gd name="T15" fmla="*/ 1 h 287"/>
                    <a:gd name="T16" fmla="*/ 107 w 144"/>
                    <a:gd name="T17" fmla="*/ 0 h 287"/>
                    <a:gd name="T18" fmla="*/ 92 w 144"/>
                    <a:gd name="T19" fmla="*/ 0 h 287"/>
                    <a:gd name="T20" fmla="*/ 89 w 144"/>
                    <a:gd name="T21" fmla="*/ 0 h 287"/>
                    <a:gd name="T22" fmla="*/ 88 w 144"/>
                    <a:gd name="T23" fmla="*/ 0 h 287"/>
                    <a:gd name="T24" fmla="*/ 85 w 144"/>
                    <a:gd name="T25" fmla="*/ 1 h 287"/>
                    <a:gd name="T26" fmla="*/ 84 w 144"/>
                    <a:gd name="T27" fmla="*/ 1 h 287"/>
                    <a:gd name="T28" fmla="*/ 78 w 144"/>
                    <a:gd name="T29" fmla="*/ 1 h 287"/>
                    <a:gd name="T30" fmla="*/ 69 w 144"/>
                    <a:gd name="T31" fmla="*/ 1 h 287"/>
                    <a:gd name="T32" fmla="*/ 58 w 144"/>
                    <a:gd name="T33" fmla="*/ 1 h 287"/>
                    <a:gd name="T34" fmla="*/ 42 w 144"/>
                    <a:gd name="T35" fmla="*/ 1 h 287"/>
                    <a:gd name="T36" fmla="*/ 33 w 144"/>
                    <a:gd name="T37" fmla="*/ 1 h 287"/>
                    <a:gd name="T38" fmla="*/ 26 w 144"/>
                    <a:gd name="T39" fmla="*/ 1 h 287"/>
                    <a:gd name="T40" fmla="*/ 20 w 144"/>
                    <a:gd name="T41" fmla="*/ 1 h 287"/>
                    <a:gd name="T42" fmla="*/ 17 w 144"/>
                    <a:gd name="T43" fmla="*/ 1 h 287"/>
                    <a:gd name="T44" fmla="*/ 19 w 144"/>
                    <a:gd name="T45" fmla="*/ 1 h 287"/>
                    <a:gd name="T46" fmla="*/ 21 w 144"/>
                    <a:gd name="T47" fmla="*/ 1 h 287"/>
                    <a:gd name="T48" fmla="*/ 24 w 144"/>
                    <a:gd name="T49" fmla="*/ 1 h 287"/>
                    <a:gd name="T50" fmla="*/ 29 w 144"/>
                    <a:gd name="T51" fmla="*/ 1 h 287"/>
                    <a:gd name="T52" fmla="*/ 32 w 144"/>
                    <a:gd name="T53" fmla="*/ 1 h 287"/>
                    <a:gd name="T54" fmla="*/ 0 w 144"/>
                    <a:gd name="T55" fmla="*/ 1 h 287"/>
                    <a:gd name="T56" fmla="*/ 27 w 144"/>
                    <a:gd name="T57" fmla="*/ 1 h 287"/>
                    <a:gd name="T58" fmla="*/ 27 w 144"/>
                    <a:gd name="T59" fmla="*/ 1 h 287"/>
                    <a:gd name="T60" fmla="*/ 29 w 144"/>
                    <a:gd name="T61" fmla="*/ 1 h 287"/>
                    <a:gd name="T62" fmla="*/ 32 w 144"/>
                    <a:gd name="T63" fmla="*/ 1 h 287"/>
                    <a:gd name="T64" fmla="*/ 37 w 144"/>
                    <a:gd name="T65" fmla="*/ 1 h 287"/>
                    <a:gd name="T66" fmla="*/ 45 w 144"/>
                    <a:gd name="T67" fmla="*/ 1 h 287"/>
                    <a:gd name="T68" fmla="*/ 53 w 144"/>
                    <a:gd name="T69" fmla="*/ 1 h 287"/>
                    <a:gd name="T70" fmla="*/ 63 w 144"/>
                    <a:gd name="T71" fmla="*/ 1 h 287"/>
                    <a:gd name="T72" fmla="*/ 75 w 144"/>
                    <a:gd name="T73" fmla="*/ 1 h 287"/>
                    <a:gd name="T74" fmla="*/ 87 w 144"/>
                    <a:gd name="T75" fmla="*/ 1 h 287"/>
                    <a:gd name="T76" fmla="*/ 97 w 144"/>
                    <a:gd name="T77" fmla="*/ 1 h 287"/>
                    <a:gd name="T78" fmla="*/ 108 w 144"/>
                    <a:gd name="T79" fmla="*/ 1 h 287"/>
                    <a:gd name="T80" fmla="*/ 118 w 144"/>
                    <a:gd name="T81" fmla="*/ 1 h 287"/>
                    <a:gd name="T82" fmla="*/ 127 w 144"/>
                    <a:gd name="T83" fmla="*/ 1 h 287"/>
                    <a:gd name="T84" fmla="*/ 134 w 144"/>
                    <a:gd name="T85" fmla="*/ 1 h 287"/>
                    <a:gd name="T86" fmla="*/ 140 w 144"/>
                    <a:gd name="T87" fmla="*/ 1 h 287"/>
                    <a:gd name="T88" fmla="*/ 143 w 144"/>
                    <a:gd name="T89" fmla="*/ 1 h 287"/>
                    <a:gd name="T90" fmla="*/ 144 w 144"/>
                    <a:gd name="T91" fmla="*/ 1 h 2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
                    <a:gd name="T139" fmla="*/ 0 h 287"/>
                    <a:gd name="T140" fmla="*/ 144 w 144"/>
                    <a:gd name="T141" fmla="*/ 287 h 2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 h="287">
                      <a:moveTo>
                        <a:pt x="144" y="221"/>
                      </a:moveTo>
                      <a:lnTo>
                        <a:pt x="144" y="18"/>
                      </a:lnTo>
                      <a:lnTo>
                        <a:pt x="143" y="17"/>
                      </a:lnTo>
                      <a:lnTo>
                        <a:pt x="142" y="15"/>
                      </a:lnTo>
                      <a:lnTo>
                        <a:pt x="139" y="12"/>
                      </a:lnTo>
                      <a:lnTo>
                        <a:pt x="133" y="9"/>
                      </a:lnTo>
                      <a:lnTo>
                        <a:pt x="126" y="5"/>
                      </a:lnTo>
                      <a:lnTo>
                        <a:pt x="117" y="4"/>
                      </a:lnTo>
                      <a:lnTo>
                        <a:pt x="107" y="0"/>
                      </a:lnTo>
                      <a:lnTo>
                        <a:pt x="92" y="0"/>
                      </a:lnTo>
                      <a:lnTo>
                        <a:pt x="89" y="0"/>
                      </a:lnTo>
                      <a:lnTo>
                        <a:pt x="88" y="0"/>
                      </a:lnTo>
                      <a:lnTo>
                        <a:pt x="85" y="2"/>
                      </a:lnTo>
                      <a:lnTo>
                        <a:pt x="84" y="5"/>
                      </a:lnTo>
                      <a:lnTo>
                        <a:pt x="78" y="12"/>
                      </a:lnTo>
                      <a:lnTo>
                        <a:pt x="69" y="17"/>
                      </a:lnTo>
                      <a:lnTo>
                        <a:pt x="58" y="20"/>
                      </a:lnTo>
                      <a:lnTo>
                        <a:pt x="42" y="15"/>
                      </a:lnTo>
                      <a:lnTo>
                        <a:pt x="33" y="12"/>
                      </a:lnTo>
                      <a:lnTo>
                        <a:pt x="26" y="9"/>
                      </a:lnTo>
                      <a:lnTo>
                        <a:pt x="20" y="7"/>
                      </a:lnTo>
                      <a:lnTo>
                        <a:pt x="17" y="7"/>
                      </a:lnTo>
                      <a:lnTo>
                        <a:pt x="19" y="14"/>
                      </a:lnTo>
                      <a:lnTo>
                        <a:pt x="21" y="22"/>
                      </a:lnTo>
                      <a:lnTo>
                        <a:pt x="24" y="30"/>
                      </a:lnTo>
                      <a:lnTo>
                        <a:pt x="29" y="36"/>
                      </a:lnTo>
                      <a:lnTo>
                        <a:pt x="32" y="43"/>
                      </a:lnTo>
                      <a:lnTo>
                        <a:pt x="0" y="198"/>
                      </a:lnTo>
                      <a:lnTo>
                        <a:pt x="27" y="208"/>
                      </a:lnTo>
                      <a:lnTo>
                        <a:pt x="27" y="221"/>
                      </a:lnTo>
                      <a:lnTo>
                        <a:pt x="29" y="234"/>
                      </a:lnTo>
                      <a:lnTo>
                        <a:pt x="32" y="247"/>
                      </a:lnTo>
                      <a:lnTo>
                        <a:pt x="37" y="258"/>
                      </a:lnTo>
                      <a:lnTo>
                        <a:pt x="45" y="268"/>
                      </a:lnTo>
                      <a:lnTo>
                        <a:pt x="53" y="276"/>
                      </a:lnTo>
                      <a:lnTo>
                        <a:pt x="63" y="283"/>
                      </a:lnTo>
                      <a:lnTo>
                        <a:pt x="75" y="286"/>
                      </a:lnTo>
                      <a:lnTo>
                        <a:pt x="87" y="287"/>
                      </a:lnTo>
                      <a:lnTo>
                        <a:pt x="97" y="286"/>
                      </a:lnTo>
                      <a:lnTo>
                        <a:pt x="108" y="283"/>
                      </a:lnTo>
                      <a:lnTo>
                        <a:pt x="118" y="276"/>
                      </a:lnTo>
                      <a:lnTo>
                        <a:pt x="127" y="268"/>
                      </a:lnTo>
                      <a:lnTo>
                        <a:pt x="134" y="258"/>
                      </a:lnTo>
                      <a:lnTo>
                        <a:pt x="140" y="247"/>
                      </a:lnTo>
                      <a:lnTo>
                        <a:pt x="143" y="234"/>
                      </a:lnTo>
                      <a:lnTo>
                        <a:pt x="144" y="221"/>
                      </a:lnTo>
                      <a:close/>
                    </a:path>
                  </a:pathLst>
                </a:custGeom>
                <a:solidFill>
                  <a:srgbClr val="F2A0BF"/>
                </a:solidFill>
                <a:ln w="9525">
                  <a:noFill/>
                  <a:round/>
                  <a:headEnd/>
                  <a:tailEnd/>
                </a:ln>
              </p:spPr>
              <p:txBody>
                <a:bodyPr/>
                <a:lstStyle/>
                <a:p>
                  <a:endParaRPr lang="en-AU"/>
                </a:p>
              </p:txBody>
            </p:sp>
            <p:sp>
              <p:nvSpPr>
                <p:cNvPr id="35174" name="Freeform 190"/>
                <p:cNvSpPr>
                  <a:spLocks/>
                </p:cNvSpPr>
                <p:nvPr/>
              </p:nvSpPr>
              <p:spPr bwMode="auto">
                <a:xfrm>
                  <a:off x="3848" y="2632"/>
                  <a:ext cx="142" cy="140"/>
                </a:xfrm>
                <a:custGeom>
                  <a:avLst/>
                  <a:gdLst>
                    <a:gd name="T0" fmla="*/ 142 w 142"/>
                    <a:gd name="T1" fmla="*/ 0 h 281"/>
                    <a:gd name="T2" fmla="*/ 142 w 142"/>
                    <a:gd name="T3" fmla="*/ 0 h 281"/>
                    <a:gd name="T4" fmla="*/ 141 w 142"/>
                    <a:gd name="T5" fmla="*/ 0 h 281"/>
                    <a:gd name="T6" fmla="*/ 139 w 142"/>
                    <a:gd name="T7" fmla="*/ 0 h 281"/>
                    <a:gd name="T8" fmla="*/ 136 w 142"/>
                    <a:gd name="T9" fmla="*/ 0 h 281"/>
                    <a:gd name="T10" fmla="*/ 132 w 142"/>
                    <a:gd name="T11" fmla="*/ 0 h 281"/>
                    <a:gd name="T12" fmla="*/ 125 w 142"/>
                    <a:gd name="T13" fmla="*/ 0 h 281"/>
                    <a:gd name="T14" fmla="*/ 116 w 142"/>
                    <a:gd name="T15" fmla="*/ 0 h 281"/>
                    <a:gd name="T16" fmla="*/ 106 w 142"/>
                    <a:gd name="T17" fmla="*/ 0 h 281"/>
                    <a:gd name="T18" fmla="*/ 91 w 142"/>
                    <a:gd name="T19" fmla="*/ 0 h 281"/>
                    <a:gd name="T20" fmla="*/ 88 w 142"/>
                    <a:gd name="T21" fmla="*/ 0 h 281"/>
                    <a:gd name="T22" fmla="*/ 87 w 142"/>
                    <a:gd name="T23" fmla="*/ 0 h 281"/>
                    <a:gd name="T24" fmla="*/ 86 w 142"/>
                    <a:gd name="T25" fmla="*/ 0 h 281"/>
                    <a:gd name="T26" fmla="*/ 83 w 142"/>
                    <a:gd name="T27" fmla="*/ 0 h 281"/>
                    <a:gd name="T28" fmla="*/ 77 w 142"/>
                    <a:gd name="T29" fmla="*/ 0 h 281"/>
                    <a:gd name="T30" fmla="*/ 68 w 142"/>
                    <a:gd name="T31" fmla="*/ 0 h 281"/>
                    <a:gd name="T32" fmla="*/ 57 w 142"/>
                    <a:gd name="T33" fmla="*/ 0 h 281"/>
                    <a:gd name="T34" fmla="*/ 41 w 142"/>
                    <a:gd name="T35" fmla="*/ 0 h 281"/>
                    <a:gd name="T36" fmla="*/ 33 w 142"/>
                    <a:gd name="T37" fmla="*/ 0 h 281"/>
                    <a:gd name="T38" fmla="*/ 26 w 142"/>
                    <a:gd name="T39" fmla="*/ 0 h 281"/>
                    <a:gd name="T40" fmla="*/ 22 w 142"/>
                    <a:gd name="T41" fmla="*/ 0 h 281"/>
                    <a:gd name="T42" fmla="*/ 18 w 142"/>
                    <a:gd name="T43" fmla="*/ 0 h 281"/>
                    <a:gd name="T44" fmla="*/ 19 w 142"/>
                    <a:gd name="T45" fmla="*/ 0 h 281"/>
                    <a:gd name="T46" fmla="*/ 22 w 142"/>
                    <a:gd name="T47" fmla="*/ 0 h 281"/>
                    <a:gd name="T48" fmla="*/ 25 w 142"/>
                    <a:gd name="T49" fmla="*/ 0 h 281"/>
                    <a:gd name="T50" fmla="*/ 29 w 142"/>
                    <a:gd name="T51" fmla="*/ 0 h 281"/>
                    <a:gd name="T52" fmla="*/ 32 w 142"/>
                    <a:gd name="T53" fmla="*/ 0 h 281"/>
                    <a:gd name="T54" fmla="*/ 0 w 142"/>
                    <a:gd name="T55" fmla="*/ 0 h 281"/>
                    <a:gd name="T56" fmla="*/ 28 w 142"/>
                    <a:gd name="T57" fmla="*/ 0 h 281"/>
                    <a:gd name="T58" fmla="*/ 28 w 142"/>
                    <a:gd name="T59" fmla="*/ 0 h 281"/>
                    <a:gd name="T60" fmla="*/ 29 w 142"/>
                    <a:gd name="T61" fmla="*/ 0 h 281"/>
                    <a:gd name="T62" fmla="*/ 32 w 142"/>
                    <a:gd name="T63" fmla="*/ 0 h 281"/>
                    <a:gd name="T64" fmla="*/ 38 w 142"/>
                    <a:gd name="T65" fmla="*/ 0 h 281"/>
                    <a:gd name="T66" fmla="*/ 45 w 142"/>
                    <a:gd name="T67" fmla="*/ 0 h 281"/>
                    <a:gd name="T68" fmla="*/ 54 w 142"/>
                    <a:gd name="T69" fmla="*/ 0 h 281"/>
                    <a:gd name="T70" fmla="*/ 62 w 142"/>
                    <a:gd name="T71" fmla="*/ 0 h 281"/>
                    <a:gd name="T72" fmla="*/ 74 w 142"/>
                    <a:gd name="T73" fmla="*/ 0 h 281"/>
                    <a:gd name="T74" fmla="*/ 86 w 142"/>
                    <a:gd name="T75" fmla="*/ 0 h 281"/>
                    <a:gd name="T76" fmla="*/ 96 w 142"/>
                    <a:gd name="T77" fmla="*/ 0 h 281"/>
                    <a:gd name="T78" fmla="*/ 107 w 142"/>
                    <a:gd name="T79" fmla="*/ 0 h 281"/>
                    <a:gd name="T80" fmla="*/ 117 w 142"/>
                    <a:gd name="T81" fmla="*/ 0 h 281"/>
                    <a:gd name="T82" fmla="*/ 126 w 142"/>
                    <a:gd name="T83" fmla="*/ 0 h 281"/>
                    <a:gd name="T84" fmla="*/ 133 w 142"/>
                    <a:gd name="T85" fmla="*/ 0 h 281"/>
                    <a:gd name="T86" fmla="*/ 138 w 142"/>
                    <a:gd name="T87" fmla="*/ 0 h 281"/>
                    <a:gd name="T88" fmla="*/ 141 w 142"/>
                    <a:gd name="T89" fmla="*/ 0 h 281"/>
                    <a:gd name="T90" fmla="*/ 142 w 142"/>
                    <a:gd name="T91" fmla="*/ 0 h 2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
                    <a:gd name="T139" fmla="*/ 0 h 281"/>
                    <a:gd name="T140" fmla="*/ 142 w 142"/>
                    <a:gd name="T141" fmla="*/ 281 h 2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 h="281">
                      <a:moveTo>
                        <a:pt x="142" y="217"/>
                      </a:moveTo>
                      <a:lnTo>
                        <a:pt x="142" y="18"/>
                      </a:lnTo>
                      <a:lnTo>
                        <a:pt x="141" y="16"/>
                      </a:lnTo>
                      <a:lnTo>
                        <a:pt x="139" y="13"/>
                      </a:lnTo>
                      <a:lnTo>
                        <a:pt x="136" y="12"/>
                      </a:lnTo>
                      <a:lnTo>
                        <a:pt x="132" y="8"/>
                      </a:lnTo>
                      <a:lnTo>
                        <a:pt x="125" y="5"/>
                      </a:lnTo>
                      <a:lnTo>
                        <a:pt x="116" y="2"/>
                      </a:lnTo>
                      <a:lnTo>
                        <a:pt x="106" y="0"/>
                      </a:lnTo>
                      <a:lnTo>
                        <a:pt x="91" y="0"/>
                      </a:lnTo>
                      <a:lnTo>
                        <a:pt x="88" y="0"/>
                      </a:lnTo>
                      <a:lnTo>
                        <a:pt x="87" y="0"/>
                      </a:lnTo>
                      <a:lnTo>
                        <a:pt x="86" y="2"/>
                      </a:lnTo>
                      <a:lnTo>
                        <a:pt x="83" y="5"/>
                      </a:lnTo>
                      <a:lnTo>
                        <a:pt x="77" y="10"/>
                      </a:lnTo>
                      <a:lnTo>
                        <a:pt x="68" y="16"/>
                      </a:lnTo>
                      <a:lnTo>
                        <a:pt x="57" y="18"/>
                      </a:lnTo>
                      <a:lnTo>
                        <a:pt x="41" y="13"/>
                      </a:lnTo>
                      <a:lnTo>
                        <a:pt x="33" y="10"/>
                      </a:lnTo>
                      <a:lnTo>
                        <a:pt x="26" y="8"/>
                      </a:lnTo>
                      <a:lnTo>
                        <a:pt x="22" y="7"/>
                      </a:lnTo>
                      <a:lnTo>
                        <a:pt x="18" y="7"/>
                      </a:lnTo>
                      <a:lnTo>
                        <a:pt x="19" y="13"/>
                      </a:lnTo>
                      <a:lnTo>
                        <a:pt x="22" y="21"/>
                      </a:lnTo>
                      <a:lnTo>
                        <a:pt x="25" y="29"/>
                      </a:lnTo>
                      <a:lnTo>
                        <a:pt x="29" y="36"/>
                      </a:lnTo>
                      <a:lnTo>
                        <a:pt x="32" y="41"/>
                      </a:lnTo>
                      <a:lnTo>
                        <a:pt x="0" y="194"/>
                      </a:lnTo>
                      <a:lnTo>
                        <a:pt x="28" y="204"/>
                      </a:lnTo>
                      <a:lnTo>
                        <a:pt x="28" y="217"/>
                      </a:lnTo>
                      <a:lnTo>
                        <a:pt x="29" y="230"/>
                      </a:lnTo>
                      <a:lnTo>
                        <a:pt x="32" y="241"/>
                      </a:lnTo>
                      <a:lnTo>
                        <a:pt x="38" y="253"/>
                      </a:lnTo>
                      <a:lnTo>
                        <a:pt x="45" y="263"/>
                      </a:lnTo>
                      <a:lnTo>
                        <a:pt x="54" y="269"/>
                      </a:lnTo>
                      <a:lnTo>
                        <a:pt x="62" y="276"/>
                      </a:lnTo>
                      <a:lnTo>
                        <a:pt x="74" y="279"/>
                      </a:lnTo>
                      <a:lnTo>
                        <a:pt x="86" y="281"/>
                      </a:lnTo>
                      <a:lnTo>
                        <a:pt x="96" y="279"/>
                      </a:lnTo>
                      <a:lnTo>
                        <a:pt x="107" y="276"/>
                      </a:lnTo>
                      <a:lnTo>
                        <a:pt x="117" y="271"/>
                      </a:lnTo>
                      <a:lnTo>
                        <a:pt x="126" y="263"/>
                      </a:lnTo>
                      <a:lnTo>
                        <a:pt x="133" y="253"/>
                      </a:lnTo>
                      <a:lnTo>
                        <a:pt x="138" y="241"/>
                      </a:lnTo>
                      <a:lnTo>
                        <a:pt x="141" y="228"/>
                      </a:lnTo>
                      <a:lnTo>
                        <a:pt x="142" y="217"/>
                      </a:lnTo>
                      <a:close/>
                    </a:path>
                  </a:pathLst>
                </a:custGeom>
                <a:solidFill>
                  <a:srgbClr val="F7ADC9"/>
                </a:solidFill>
                <a:ln w="9525">
                  <a:noFill/>
                  <a:round/>
                  <a:headEnd/>
                  <a:tailEnd/>
                </a:ln>
              </p:spPr>
              <p:txBody>
                <a:bodyPr/>
                <a:lstStyle/>
                <a:p>
                  <a:endParaRPr lang="en-AU"/>
                </a:p>
              </p:txBody>
            </p:sp>
            <p:sp>
              <p:nvSpPr>
                <p:cNvPr id="35175" name="Freeform 191"/>
                <p:cNvSpPr>
                  <a:spLocks/>
                </p:cNvSpPr>
                <p:nvPr/>
              </p:nvSpPr>
              <p:spPr bwMode="auto">
                <a:xfrm>
                  <a:off x="3851" y="2633"/>
                  <a:ext cx="139" cy="138"/>
                </a:xfrm>
                <a:custGeom>
                  <a:avLst/>
                  <a:gdLst>
                    <a:gd name="T0" fmla="*/ 139 w 139"/>
                    <a:gd name="T1" fmla="*/ 1 h 275"/>
                    <a:gd name="T2" fmla="*/ 139 w 139"/>
                    <a:gd name="T3" fmla="*/ 1 h 275"/>
                    <a:gd name="T4" fmla="*/ 138 w 139"/>
                    <a:gd name="T5" fmla="*/ 1 h 275"/>
                    <a:gd name="T6" fmla="*/ 136 w 139"/>
                    <a:gd name="T7" fmla="*/ 1 h 275"/>
                    <a:gd name="T8" fmla="*/ 133 w 139"/>
                    <a:gd name="T9" fmla="*/ 1 h 275"/>
                    <a:gd name="T10" fmla="*/ 129 w 139"/>
                    <a:gd name="T11" fmla="*/ 1 h 275"/>
                    <a:gd name="T12" fmla="*/ 122 w 139"/>
                    <a:gd name="T13" fmla="*/ 1 h 275"/>
                    <a:gd name="T14" fmla="*/ 113 w 139"/>
                    <a:gd name="T15" fmla="*/ 1 h 275"/>
                    <a:gd name="T16" fmla="*/ 103 w 139"/>
                    <a:gd name="T17" fmla="*/ 0 h 275"/>
                    <a:gd name="T18" fmla="*/ 88 w 139"/>
                    <a:gd name="T19" fmla="*/ 0 h 275"/>
                    <a:gd name="T20" fmla="*/ 87 w 139"/>
                    <a:gd name="T21" fmla="*/ 0 h 275"/>
                    <a:gd name="T22" fmla="*/ 84 w 139"/>
                    <a:gd name="T23" fmla="*/ 0 h 275"/>
                    <a:gd name="T24" fmla="*/ 83 w 139"/>
                    <a:gd name="T25" fmla="*/ 1 h 275"/>
                    <a:gd name="T26" fmla="*/ 80 w 139"/>
                    <a:gd name="T27" fmla="*/ 1 h 275"/>
                    <a:gd name="T28" fmla="*/ 74 w 139"/>
                    <a:gd name="T29" fmla="*/ 1 h 275"/>
                    <a:gd name="T30" fmla="*/ 67 w 139"/>
                    <a:gd name="T31" fmla="*/ 1 h 275"/>
                    <a:gd name="T32" fmla="*/ 55 w 139"/>
                    <a:gd name="T33" fmla="*/ 1 h 275"/>
                    <a:gd name="T34" fmla="*/ 39 w 139"/>
                    <a:gd name="T35" fmla="*/ 1 h 275"/>
                    <a:gd name="T36" fmla="*/ 32 w 139"/>
                    <a:gd name="T37" fmla="*/ 1 h 275"/>
                    <a:gd name="T38" fmla="*/ 25 w 139"/>
                    <a:gd name="T39" fmla="*/ 1 h 275"/>
                    <a:gd name="T40" fmla="*/ 20 w 139"/>
                    <a:gd name="T41" fmla="*/ 1 h 275"/>
                    <a:gd name="T42" fmla="*/ 16 w 139"/>
                    <a:gd name="T43" fmla="*/ 1 h 275"/>
                    <a:gd name="T44" fmla="*/ 17 w 139"/>
                    <a:gd name="T45" fmla="*/ 1 h 275"/>
                    <a:gd name="T46" fmla="*/ 20 w 139"/>
                    <a:gd name="T47" fmla="*/ 1 h 275"/>
                    <a:gd name="T48" fmla="*/ 23 w 139"/>
                    <a:gd name="T49" fmla="*/ 1 h 275"/>
                    <a:gd name="T50" fmla="*/ 28 w 139"/>
                    <a:gd name="T51" fmla="*/ 1 h 275"/>
                    <a:gd name="T52" fmla="*/ 30 w 139"/>
                    <a:gd name="T53" fmla="*/ 1 h 275"/>
                    <a:gd name="T54" fmla="*/ 0 w 139"/>
                    <a:gd name="T55" fmla="*/ 1 h 275"/>
                    <a:gd name="T56" fmla="*/ 26 w 139"/>
                    <a:gd name="T57" fmla="*/ 1 h 275"/>
                    <a:gd name="T58" fmla="*/ 26 w 139"/>
                    <a:gd name="T59" fmla="*/ 1 h 275"/>
                    <a:gd name="T60" fmla="*/ 28 w 139"/>
                    <a:gd name="T61" fmla="*/ 1 h 275"/>
                    <a:gd name="T62" fmla="*/ 30 w 139"/>
                    <a:gd name="T63" fmla="*/ 1 h 275"/>
                    <a:gd name="T64" fmla="*/ 36 w 139"/>
                    <a:gd name="T65" fmla="*/ 1 h 275"/>
                    <a:gd name="T66" fmla="*/ 44 w 139"/>
                    <a:gd name="T67" fmla="*/ 1 h 275"/>
                    <a:gd name="T68" fmla="*/ 51 w 139"/>
                    <a:gd name="T69" fmla="*/ 1 h 275"/>
                    <a:gd name="T70" fmla="*/ 61 w 139"/>
                    <a:gd name="T71" fmla="*/ 1 h 275"/>
                    <a:gd name="T72" fmla="*/ 71 w 139"/>
                    <a:gd name="T73" fmla="*/ 1 h 275"/>
                    <a:gd name="T74" fmla="*/ 83 w 139"/>
                    <a:gd name="T75" fmla="*/ 1 h 275"/>
                    <a:gd name="T76" fmla="*/ 94 w 139"/>
                    <a:gd name="T77" fmla="*/ 1 h 275"/>
                    <a:gd name="T78" fmla="*/ 104 w 139"/>
                    <a:gd name="T79" fmla="*/ 1 h 275"/>
                    <a:gd name="T80" fmla="*/ 114 w 139"/>
                    <a:gd name="T81" fmla="*/ 1 h 275"/>
                    <a:gd name="T82" fmla="*/ 123 w 139"/>
                    <a:gd name="T83" fmla="*/ 1 h 275"/>
                    <a:gd name="T84" fmla="*/ 130 w 139"/>
                    <a:gd name="T85" fmla="*/ 1 h 275"/>
                    <a:gd name="T86" fmla="*/ 135 w 139"/>
                    <a:gd name="T87" fmla="*/ 1 h 275"/>
                    <a:gd name="T88" fmla="*/ 138 w 139"/>
                    <a:gd name="T89" fmla="*/ 1 h 275"/>
                    <a:gd name="T90" fmla="*/ 139 w 139"/>
                    <a:gd name="T91" fmla="*/ 1 h 2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9"/>
                    <a:gd name="T139" fmla="*/ 0 h 275"/>
                    <a:gd name="T140" fmla="*/ 139 w 139"/>
                    <a:gd name="T141" fmla="*/ 275 h 2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9" h="275">
                      <a:moveTo>
                        <a:pt x="139" y="212"/>
                      </a:moveTo>
                      <a:lnTo>
                        <a:pt x="139" y="18"/>
                      </a:lnTo>
                      <a:lnTo>
                        <a:pt x="138" y="16"/>
                      </a:lnTo>
                      <a:lnTo>
                        <a:pt x="136" y="13"/>
                      </a:lnTo>
                      <a:lnTo>
                        <a:pt x="133" y="11"/>
                      </a:lnTo>
                      <a:lnTo>
                        <a:pt x="129" y="8"/>
                      </a:lnTo>
                      <a:lnTo>
                        <a:pt x="122" y="5"/>
                      </a:lnTo>
                      <a:lnTo>
                        <a:pt x="113" y="1"/>
                      </a:lnTo>
                      <a:lnTo>
                        <a:pt x="103" y="0"/>
                      </a:lnTo>
                      <a:lnTo>
                        <a:pt x="88" y="0"/>
                      </a:lnTo>
                      <a:lnTo>
                        <a:pt x="87" y="0"/>
                      </a:lnTo>
                      <a:lnTo>
                        <a:pt x="84" y="0"/>
                      </a:lnTo>
                      <a:lnTo>
                        <a:pt x="83" y="1"/>
                      </a:lnTo>
                      <a:lnTo>
                        <a:pt x="80" y="5"/>
                      </a:lnTo>
                      <a:lnTo>
                        <a:pt x="74" y="10"/>
                      </a:lnTo>
                      <a:lnTo>
                        <a:pt x="67" y="16"/>
                      </a:lnTo>
                      <a:lnTo>
                        <a:pt x="55" y="18"/>
                      </a:lnTo>
                      <a:lnTo>
                        <a:pt x="39" y="13"/>
                      </a:lnTo>
                      <a:lnTo>
                        <a:pt x="32" y="10"/>
                      </a:lnTo>
                      <a:lnTo>
                        <a:pt x="25" y="8"/>
                      </a:lnTo>
                      <a:lnTo>
                        <a:pt x="20" y="6"/>
                      </a:lnTo>
                      <a:lnTo>
                        <a:pt x="16" y="6"/>
                      </a:lnTo>
                      <a:lnTo>
                        <a:pt x="17" y="13"/>
                      </a:lnTo>
                      <a:lnTo>
                        <a:pt x="20" y="19"/>
                      </a:lnTo>
                      <a:lnTo>
                        <a:pt x="23" y="27"/>
                      </a:lnTo>
                      <a:lnTo>
                        <a:pt x="28" y="34"/>
                      </a:lnTo>
                      <a:lnTo>
                        <a:pt x="30" y="40"/>
                      </a:lnTo>
                      <a:lnTo>
                        <a:pt x="0" y="189"/>
                      </a:lnTo>
                      <a:lnTo>
                        <a:pt x="26" y="200"/>
                      </a:lnTo>
                      <a:lnTo>
                        <a:pt x="26" y="212"/>
                      </a:lnTo>
                      <a:lnTo>
                        <a:pt x="28" y="225"/>
                      </a:lnTo>
                      <a:lnTo>
                        <a:pt x="30" y="236"/>
                      </a:lnTo>
                      <a:lnTo>
                        <a:pt x="36" y="248"/>
                      </a:lnTo>
                      <a:lnTo>
                        <a:pt x="44" y="257"/>
                      </a:lnTo>
                      <a:lnTo>
                        <a:pt x="51" y="264"/>
                      </a:lnTo>
                      <a:lnTo>
                        <a:pt x="61" y="270"/>
                      </a:lnTo>
                      <a:lnTo>
                        <a:pt x="71" y="274"/>
                      </a:lnTo>
                      <a:lnTo>
                        <a:pt x="83" y="275"/>
                      </a:lnTo>
                      <a:lnTo>
                        <a:pt x="94" y="274"/>
                      </a:lnTo>
                      <a:lnTo>
                        <a:pt x="104" y="270"/>
                      </a:lnTo>
                      <a:lnTo>
                        <a:pt x="114" y="266"/>
                      </a:lnTo>
                      <a:lnTo>
                        <a:pt x="123" y="257"/>
                      </a:lnTo>
                      <a:lnTo>
                        <a:pt x="130" y="248"/>
                      </a:lnTo>
                      <a:lnTo>
                        <a:pt x="135" y="236"/>
                      </a:lnTo>
                      <a:lnTo>
                        <a:pt x="138" y="225"/>
                      </a:lnTo>
                      <a:lnTo>
                        <a:pt x="139" y="212"/>
                      </a:lnTo>
                      <a:close/>
                    </a:path>
                  </a:pathLst>
                </a:custGeom>
                <a:solidFill>
                  <a:srgbClr val="CC3300"/>
                </a:solidFill>
                <a:ln w="9525">
                  <a:noFill/>
                  <a:round/>
                  <a:headEnd/>
                  <a:tailEnd/>
                </a:ln>
              </p:spPr>
              <p:txBody>
                <a:bodyPr/>
                <a:lstStyle/>
                <a:p>
                  <a:endParaRPr lang="en-AU"/>
                </a:p>
              </p:txBody>
            </p:sp>
            <p:sp>
              <p:nvSpPr>
                <p:cNvPr id="35176" name="Freeform 192"/>
                <p:cNvSpPr>
                  <a:spLocks/>
                </p:cNvSpPr>
                <p:nvPr/>
              </p:nvSpPr>
              <p:spPr bwMode="auto">
                <a:xfrm>
                  <a:off x="3732" y="2932"/>
                  <a:ext cx="139" cy="108"/>
                </a:xfrm>
                <a:custGeom>
                  <a:avLst/>
                  <a:gdLst>
                    <a:gd name="T0" fmla="*/ 22 w 139"/>
                    <a:gd name="T1" fmla="*/ 1 h 216"/>
                    <a:gd name="T2" fmla="*/ 18 w 139"/>
                    <a:gd name="T3" fmla="*/ 1 h 216"/>
                    <a:gd name="T4" fmla="*/ 12 w 139"/>
                    <a:gd name="T5" fmla="*/ 1 h 216"/>
                    <a:gd name="T6" fmla="*/ 6 w 139"/>
                    <a:gd name="T7" fmla="*/ 1 h 216"/>
                    <a:gd name="T8" fmla="*/ 0 w 139"/>
                    <a:gd name="T9" fmla="*/ 1 h 216"/>
                    <a:gd name="T10" fmla="*/ 0 w 139"/>
                    <a:gd name="T11" fmla="*/ 1 h 216"/>
                    <a:gd name="T12" fmla="*/ 139 w 139"/>
                    <a:gd name="T13" fmla="*/ 1 h 216"/>
                    <a:gd name="T14" fmla="*/ 139 w 139"/>
                    <a:gd name="T15" fmla="*/ 0 h 216"/>
                    <a:gd name="T16" fmla="*/ 0 w 139"/>
                    <a:gd name="T17" fmla="*/ 0 h 216"/>
                    <a:gd name="T18" fmla="*/ 0 w 139"/>
                    <a:gd name="T19" fmla="*/ 1 h 216"/>
                    <a:gd name="T20" fmla="*/ 16 w 139"/>
                    <a:gd name="T21" fmla="*/ 1 h 216"/>
                    <a:gd name="T22" fmla="*/ 29 w 139"/>
                    <a:gd name="T23" fmla="*/ 1 h 216"/>
                    <a:gd name="T24" fmla="*/ 38 w 139"/>
                    <a:gd name="T25" fmla="*/ 1 h 216"/>
                    <a:gd name="T26" fmla="*/ 41 w 139"/>
                    <a:gd name="T27" fmla="*/ 1 h 216"/>
                    <a:gd name="T28" fmla="*/ 39 w 139"/>
                    <a:gd name="T29" fmla="*/ 1 h 216"/>
                    <a:gd name="T30" fmla="*/ 37 w 139"/>
                    <a:gd name="T31" fmla="*/ 1 h 216"/>
                    <a:gd name="T32" fmla="*/ 29 w 139"/>
                    <a:gd name="T33" fmla="*/ 1 h 216"/>
                    <a:gd name="T34" fmla="*/ 22 w 139"/>
                    <a:gd name="T35" fmla="*/ 1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216"/>
                    <a:gd name="T56" fmla="*/ 139 w 139"/>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216">
                      <a:moveTo>
                        <a:pt x="22" y="124"/>
                      </a:moveTo>
                      <a:lnTo>
                        <a:pt x="18" y="129"/>
                      </a:lnTo>
                      <a:lnTo>
                        <a:pt x="12" y="134"/>
                      </a:lnTo>
                      <a:lnTo>
                        <a:pt x="6" y="137"/>
                      </a:lnTo>
                      <a:lnTo>
                        <a:pt x="0" y="141"/>
                      </a:lnTo>
                      <a:lnTo>
                        <a:pt x="0" y="216"/>
                      </a:lnTo>
                      <a:lnTo>
                        <a:pt x="139" y="216"/>
                      </a:lnTo>
                      <a:lnTo>
                        <a:pt x="139" y="0"/>
                      </a:lnTo>
                      <a:lnTo>
                        <a:pt x="0" y="0"/>
                      </a:lnTo>
                      <a:lnTo>
                        <a:pt x="0" y="8"/>
                      </a:lnTo>
                      <a:lnTo>
                        <a:pt x="16" y="18"/>
                      </a:lnTo>
                      <a:lnTo>
                        <a:pt x="29" y="33"/>
                      </a:lnTo>
                      <a:lnTo>
                        <a:pt x="38" y="52"/>
                      </a:lnTo>
                      <a:lnTo>
                        <a:pt x="41" y="74"/>
                      </a:lnTo>
                      <a:lnTo>
                        <a:pt x="39" y="88"/>
                      </a:lnTo>
                      <a:lnTo>
                        <a:pt x="37" y="101"/>
                      </a:lnTo>
                      <a:lnTo>
                        <a:pt x="29" y="113"/>
                      </a:lnTo>
                      <a:lnTo>
                        <a:pt x="22" y="124"/>
                      </a:lnTo>
                      <a:close/>
                    </a:path>
                  </a:pathLst>
                </a:custGeom>
                <a:solidFill>
                  <a:srgbClr val="FFFFFF"/>
                </a:solidFill>
                <a:ln w="9525">
                  <a:noFill/>
                  <a:round/>
                  <a:headEnd/>
                  <a:tailEnd/>
                </a:ln>
              </p:spPr>
              <p:txBody>
                <a:bodyPr/>
                <a:lstStyle/>
                <a:p>
                  <a:endParaRPr lang="en-AU"/>
                </a:p>
              </p:txBody>
            </p:sp>
            <p:sp>
              <p:nvSpPr>
                <p:cNvPr id="35177" name="Freeform 193"/>
                <p:cNvSpPr>
                  <a:spLocks/>
                </p:cNvSpPr>
                <p:nvPr/>
              </p:nvSpPr>
              <p:spPr bwMode="auto">
                <a:xfrm>
                  <a:off x="3848" y="2839"/>
                  <a:ext cx="120" cy="40"/>
                </a:xfrm>
                <a:custGeom>
                  <a:avLst/>
                  <a:gdLst>
                    <a:gd name="T0" fmla="*/ 0 w 120"/>
                    <a:gd name="T1" fmla="*/ 1 h 80"/>
                    <a:gd name="T2" fmla="*/ 60 w 120"/>
                    <a:gd name="T3" fmla="*/ 1 h 80"/>
                    <a:gd name="T4" fmla="*/ 120 w 120"/>
                    <a:gd name="T5" fmla="*/ 1 h 80"/>
                    <a:gd name="T6" fmla="*/ 113 w 120"/>
                    <a:gd name="T7" fmla="*/ 1 h 80"/>
                    <a:gd name="T8" fmla="*/ 106 w 120"/>
                    <a:gd name="T9" fmla="*/ 1 h 80"/>
                    <a:gd name="T10" fmla="*/ 99 w 120"/>
                    <a:gd name="T11" fmla="*/ 1 h 80"/>
                    <a:gd name="T12" fmla="*/ 91 w 120"/>
                    <a:gd name="T13" fmla="*/ 1 h 80"/>
                    <a:gd name="T14" fmla="*/ 84 w 120"/>
                    <a:gd name="T15" fmla="*/ 1 h 80"/>
                    <a:gd name="T16" fmla="*/ 75 w 120"/>
                    <a:gd name="T17" fmla="*/ 1 h 80"/>
                    <a:gd name="T18" fmla="*/ 68 w 120"/>
                    <a:gd name="T19" fmla="*/ 0 h 80"/>
                    <a:gd name="T20" fmla="*/ 61 w 120"/>
                    <a:gd name="T21" fmla="*/ 0 h 80"/>
                    <a:gd name="T22" fmla="*/ 54 w 120"/>
                    <a:gd name="T23" fmla="*/ 0 h 80"/>
                    <a:gd name="T24" fmla="*/ 45 w 120"/>
                    <a:gd name="T25" fmla="*/ 1 h 80"/>
                    <a:gd name="T26" fmla="*/ 38 w 120"/>
                    <a:gd name="T27" fmla="*/ 1 h 80"/>
                    <a:gd name="T28" fmla="*/ 31 w 120"/>
                    <a:gd name="T29" fmla="*/ 1 h 80"/>
                    <a:gd name="T30" fmla="*/ 22 w 120"/>
                    <a:gd name="T31" fmla="*/ 1 h 80"/>
                    <a:gd name="T32" fmla="*/ 15 w 120"/>
                    <a:gd name="T33" fmla="*/ 1 h 80"/>
                    <a:gd name="T34" fmla="*/ 7 w 120"/>
                    <a:gd name="T35" fmla="*/ 1 h 80"/>
                    <a:gd name="T36" fmla="*/ 0 w 120"/>
                    <a:gd name="T37" fmla="*/ 1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80"/>
                    <a:gd name="T59" fmla="*/ 120 w 120"/>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80">
                      <a:moveTo>
                        <a:pt x="0" y="15"/>
                      </a:moveTo>
                      <a:lnTo>
                        <a:pt x="60" y="80"/>
                      </a:lnTo>
                      <a:lnTo>
                        <a:pt x="120" y="13"/>
                      </a:lnTo>
                      <a:lnTo>
                        <a:pt x="113" y="10"/>
                      </a:lnTo>
                      <a:lnTo>
                        <a:pt x="106" y="8"/>
                      </a:lnTo>
                      <a:lnTo>
                        <a:pt x="99" y="5"/>
                      </a:lnTo>
                      <a:lnTo>
                        <a:pt x="91" y="4"/>
                      </a:lnTo>
                      <a:lnTo>
                        <a:pt x="84" y="2"/>
                      </a:lnTo>
                      <a:lnTo>
                        <a:pt x="75" y="2"/>
                      </a:lnTo>
                      <a:lnTo>
                        <a:pt x="68" y="0"/>
                      </a:lnTo>
                      <a:lnTo>
                        <a:pt x="61" y="0"/>
                      </a:lnTo>
                      <a:lnTo>
                        <a:pt x="54" y="0"/>
                      </a:lnTo>
                      <a:lnTo>
                        <a:pt x="45" y="2"/>
                      </a:lnTo>
                      <a:lnTo>
                        <a:pt x="38" y="2"/>
                      </a:lnTo>
                      <a:lnTo>
                        <a:pt x="31" y="4"/>
                      </a:lnTo>
                      <a:lnTo>
                        <a:pt x="22" y="7"/>
                      </a:lnTo>
                      <a:lnTo>
                        <a:pt x="15" y="8"/>
                      </a:lnTo>
                      <a:lnTo>
                        <a:pt x="7" y="12"/>
                      </a:lnTo>
                      <a:lnTo>
                        <a:pt x="0" y="15"/>
                      </a:lnTo>
                      <a:close/>
                    </a:path>
                  </a:pathLst>
                </a:custGeom>
                <a:solidFill>
                  <a:srgbClr val="FFFFFF"/>
                </a:solidFill>
                <a:ln w="9525">
                  <a:noFill/>
                  <a:round/>
                  <a:headEnd/>
                  <a:tailEnd/>
                </a:ln>
              </p:spPr>
              <p:txBody>
                <a:bodyPr/>
                <a:lstStyle/>
                <a:p>
                  <a:endParaRPr lang="en-AU"/>
                </a:p>
              </p:txBody>
            </p:sp>
            <p:sp>
              <p:nvSpPr>
                <p:cNvPr id="35178" name="Freeform 194"/>
                <p:cNvSpPr>
                  <a:spLocks/>
                </p:cNvSpPr>
                <p:nvPr/>
              </p:nvSpPr>
              <p:spPr bwMode="auto">
                <a:xfrm>
                  <a:off x="3764" y="2856"/>
                  <a:ext cx="293" cy="177"/>
                </a:xfrm>
                <a:custGeom>
                  <a:avLst/>
                  <a:gdLst>
                    <a:gd name="T0" fmla="*/ 144 w 293"/>
                    <a:gd name="T1" fmla="*/ 1 h 354"/>
                    <a:gd name="T2" fmla="*/ 144 w 293"/>
                    <a:gd name="T3" fmla="*/ 1 h 354"/>
                    <a:gd name="T4" fmla="*/ 293 w 293"/>
                    <a:gd name="T5" fmla="*/ 1 h 354"/>
                    <a:gd name="T6" fmla="*/ 293 w 293"/>
                    <a:gd name="T7" fmla="*/ 1 h 354"/>
                    <a:gd name="T8" fmla="*/ 291 w 293"/>
                    <a:gd name="T9" fmla="*/ 1 h 354"/>
                    <a:gd name="T10" fmla="*/ 290 w 293"/>
                    <a:gd name="T11" fmla="*/ 1 h 354"/>
                    <a:gd name="T12" fmla="*/ 287 w 293"/>
                    <a:gd name="T13" fmla="*/ 1 h 354"/>
                    <a:gd name="T14" fmla="*/ 281 w 293"/>
                    <a:gd name="T15" fmla="*/ 1 h 354"/>
                    <a:gd name="T16" fmla="*/ 275 w 293"/>
                    <a:gd name="T17" fmla="*/ 1 h 354"/>
                    <a:gd name="T18" fmla="*/ 268 w 293"/>
                    <a:gd name="T19" fmla="*/ 1 h 354"/>
                    <a:gd name="T20" fmla="*/ 259 w 293"/>
                    <a:gd name="T21" fmla="*/ 1 h 354"/>
                    <a:gd name="T22" fmla="*/ 249 w 293"/>
                    <a:gd name="T23" fmla="*/ 1 h 354"/>
                    <a:gd name="T24" fmla="*/ 246 w 293"/>
                    <a:gd name="T25" fmla="*/ 1 h 354"/>
                    <a:gd name="T26" fmla="*/ 242 w 293"/>
                    <a:gd name="T27" fmla="*/ 1 h 354"/>
                    <a:gd name="T28" fmla="*/ 239 w 293"/>
                    <a:gd name="T29" fmla="*/ 1 h 354"/>
                    <a:gd name="T30" fmla="*/ 235 w 293"/>
                    <a:gd name="T31" fmla="*/ 0 h 354"/>
                    <a:gd name="T32" fmla="*/ 144 w 293"/>
                    <a:gd name="T33" fmla="*/ 1 h 354"/>
                    <a:gd name="T34" fmla="*/ 54 w 293"/>
                    <a:gd name="T35" fmla="*/ 1 h 354"/>
                    <a:gd name="T36" fmla="*/ 51 w 293"/>
                    <a:gd name="T37" fmla="*/ 1 h 354"/>
                    <a:gd name="T38" fmla="*/ 48 w 293"/>
                    <a:gd name="T39" fmla="*/ 1 h 354"/>
                    <a:gd name="T40" fmla="*/ 45 w 293"/>
                    <a:gd name="T41" fmla="*/ 1 h 354"/>
                    <a:gd name="T42" fmla="*/ 42 w 293"/>
                    <a:gd name="T43" fmla="*/ 1 h 354"/>
                    <a:gd name="T44" fmla="*/ 26 w 293"/>
                    <a:gd name="T45" fmla="*/ 1 h 354"/>
                    <a:gd name="T46" fmla="*/ 13 w 293"/>
                    <a:gd name="T47" fmla="*/ 1 h 354"/>
                    <a:gd name="T48" fmla="*/ 5 w 293"/>
                    <a:gd name="T49" fmla="*/ 1 h 354"/>
                    <a:gd name="T50" fmla="*/ 0 w 293"/>
                    <a:gd name="T51" fmla="*/ 1 h 354"/>
                    <a:gd name="T52" fmla="*/ 144 w 293"/>
                    <a:gd name="T53" fmla="*/ 1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3"/>
                    <a:gd name="T82" fmla="*/ 0 h 354"/>
                    <a:gd name="T83" fmla="*/ 293 w 293"/>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3" h="354">
                      <a:moveTo>
                        <a:pt x="144" y="110"/>
                      </a:moveTo>
                      <a:lnTo>
                        <a:pt x="144" y="257"/>
                      </a:lnTo>
                      <a:lnTo>
                        <a:pt x="293" y="354"/>
                      </a:lnTo>
                      <a:lnTo>
                        <a:pt x="293" y="128"/>
                      </a:lnTo>
                      <a:lnTo>
                        <a:pt x="291" y="112"/>
                      </a:lnTo>
                      <a:lnTo>
                        <a:pt x="290" y="96"/>
                      </a:lnTo>
                      <a:lnTo>
                        <a:pt x="287" y="81"/>
                      </a:lnTo>
                      <a:lnTo>
                        <a:pt x="281" y="65"/>
                      </a:lnTo>
                      <a:lnTo>
                        <a:pt x="275" y="52"/>
                      </a:lnTo>
                      <a:lnTo>
                        <a:pt x="268" y="37"/>
                      </a:lnTo>
                      <a:lnTo>
                        <a:pt x="259" y="24"/>
                      </a:lnTo>
                      <a:lnTo>
                        <a:pt x="249" y="13"/>
                      </a:lnTo>
                      <a:lnTo>
                        <a:pt x="246" y="9"/>
                      </a:lnTo>
                      <a:lnTo>
                        <a:pt x="242" y="6"/>
                      </a:lnTo>
                      <a:lnTo>
                        <a:pt x="239" y="3"/>
                      </a:lnTo>
                      <a:lnTo>
                        <a:pt x="235" y="0"/>
                      </a:lnTo>
                      <a:lnTo>
                        <a:pt x="144" y="102"/>
                      </a:lnTo>
                      <a:lnTo>
                        <a:pt x="54" y="3"/>
                      </a:lnTo>
                      <a:lnTo>
                        <a:pt x="51" y="4"/>
                      </a:lnTo>
                      <a:lnTo>
                        <a:pt x="48" y="8"/>
                      </a:lnTo>
                      <a:lnTo>
                        <a:pt x="45" y="9"/>
                      </a:lnTo>
                      <a:lnTo>
                        <a:pt x="42" y="13"/>
                      </a:lnTo>
                      <a:lnTo>
                        <a:pt x="26" y="34"/>
                      </a:lnTo>
                      <a:lnTo>
                        <a:pt x="13" y="57"/>
                      </a:lnTo>
                      <a:lnTo>
                        <a:pt x="5" y="83"/>
                      </a:lnTo>
                      <a:lnTo>
                        <a:pt x="0" y="110"/>
                      </a:lnTo>
                      <a:lnTo>
                        <a:pt x="144" y="110"/>
                      </a:lnTo>
                      <a:close/>
                    </a:path>
                  </a:pathLst>
                </a:custGeom>
                <a:solidFill>
                  <a:srgbClr val="193FFF"/>
                </a:solidFill>
                <a:ln w="9525">
                  <a:noFill/>
                  <a:round/>
                  <a:headEnd/>
                  <a:tailEnd/>
                </a:ln>
              </p:spPr>
              <p:txBody>
                <a:bodyPr/>
                <a:lstStyle/>
                <a:p>
                  <a:endParaRPr lang="en-AU"/>
                </a:p>
              </p:txBody>
            </p:sp>
            <p:sp>
              <p:nvSpPr>
                <p:cNvPr id="35179" name="Freeform 195"/>
                <p:cNvSpPr>
                  <a:spLocks/>
                </p:cNvSpPr>
                <p:nvPr/>
              </p:nvSpPr>
              <p:spPr bwMode="auto">
                <a:xfrm>
                  <a:off x="3766" y="2858"/>
                  <a:ext cx="289" cy="174"/>
                </a:xfrm>
                <a:custGeom>
                  <a:avLst/>
                  <a:gdLst>
                    <a:gd name="T0" fmla="*/ 143 w 289"/>
                    <a:gd name="T1" fmla="*/ 1 h 347"/>
                    <a:gd name="T2" fmla="*/ 143 w 289"/>
                    <a:gd name="T3" fmla="*/ 1 h 347"/>
                    <a:gd name="T4" fmla="*/ 289 w 289"/>
                    <a:gd name="T5" fmla="*/ 1 h 347"/>
                    <a:gd name="T6" fmla="*/ 289 w 289"/>
                    <a:gd name="T7" fmla="*/ 1 h 347"/>
                    <a:gd name="T8" fmla="*/ 288 w 289"/>
                    <a:gd name="T9" fmla="*/ 1 h 347"/>
                    <a:gd name="T10" fmla="*/ 286 w 289"/>
                    <a:gd name="T11" fmla="*/ 1 h 347"/>
                    <a:gd name="T12" fmla="*/ 283 w 289"/>
                    <a:gd name="T13" fmla="*/ 1 h 347"/>
                    <a:gd name="T14" fmla="*/ 278 w 289"/>
                    <a:gd name="T15" fmla="*/ 1 h 347"/>
                    <a:gd name="T16" fmla="*/ 272 w 289"/>
                    <a:gd name="T17" fmla="*/ 1 h 347"/>
                    <a:gd name="T18" fmla="*/ 265 w 289"/>
                    <a:gd name="T19" fmla="*/ 1 h 347"/>
                    <a:gd name="T20" fmla="*/ 256 w 289"/>
                    <a:gd name="T21" fmla="*/ 1 h 347"/>
                    <a:gd name="T22" fmla="*/ 246 w 289"/>
                    <a:gd name="T23" fmla="*/ 1 h 347"/>
                    <a:gd name="T24" fmla="*/ 243 w 289"/>
                    <a:gd name="T25" fmla="*/ 1 h 347"/>
                    <a:gd name="T26" fmla="*/ 240 w 289"/>
                    <a:gd name="T27" fmla="*/ 1 h 347"/>
                    <a:gd name="T28" fmla="*/ 236 w 289"/>
                    <a:gd name="T29" fmla="*/ 1 h 347"/>
                    <a:gd name="T30" fmla="*/ 233 w 289"/>
                    <a:gd name="T31" fmla="*/ 0 h 347"/>
                    <a:gd name="T32" fmla="*/ 142 w 289"/>
                    <a:gd name="T33" fmla="*/ 1 h 347"/>
                    <a:gd name="T34" fmla="*/ 52 w 289"/>
                    <a:gd name="T35" fmla="*/ 1 h 347"/>
                    <a:gd name="T36" fmla="*/ 49 w 289"/>
                    <a:gd name="T37" fmla="*/ 1 h 347"/>
                    <a:gd name="T38" fmla="*/ 46 w 289"/>
                    <a:gd name="T39" fmla="*/ 1 h 347"/>
                    <a:gd name="T40" fmla="*/ 43 w 289"/>
                    <a:gd name="T41" fmla="*/ 1 h 347"/>
                    <a:gd name="T42" fmla="*/ 40 w 289"/>
                    <a:gd name="T43" fmla="*/ 1 h 347"/>
                    <a:gd name="T44" fmla="*/ 24 w 289"/>
                    <a:gd name="T45" fmla="*/ 1 h 347"/>
                    <a:gd name="T46" fmla="*/ 13 w 289"/>
                    <a:gd name="T47" fmla="*/ 1 h 347"/>
                    <a:gd name="T48" fmla="*/ 4 w 289"/>
                    <a:gd name="T49" fmla="*/ 1 h 347"/>
                    <a:gd name="T50" fmla="*/ 0 w 289"/>
                    <a:gd name="T51" fmla="*/ 1 h 347"/>
                    <a:gd name="T52" fmla="*/ 143 w 289"/>
                    <a:gd name="T53" fmla="*/ 1 h 3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9"/>
                    <a:gd name="T82" fmla="*/ 0 h 347"/>
                    <a:gd name="T83" fmla="*/ 289 w 289"/>
                    <a:gd name="T84" fmla="*/ 347 h 3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9" h="347">
                      <a:moveTo>
                        <a:pt x="143" y="107"/>
                      </a:moveTo>
                      <a:lnTo>
                        <a:pt x="143" y="251"/>
                      </a:lnTo>
                      <a:lnTo>
                        <a:pt x="289" y="347"/>
                      </a:lnTo>
                      <a:lnTo>
                        <a:pt x="289" y="125"/>
                      </a:lnTo>
                      <a:lnTo>
                        <a:pt x="288" y="109"/>
                      </a:lnTo>
                      <a:lnTo>
                        <a:pt x="286" y="94"/>
                      </a:lnTo>
                      <a:lnTo>
                        <a:pt x="283" y="78"/>
                      </a:lnTo>
                      <a:lnTo>
                        <a:pt x="278" y="63"/>
                      </a:lnTo>
                      <a:lnTo>
                        <a:pt x="272" y="50"/>
                      </a:lnTo>
                      <a:lnTo>
                        <a:pt x="265" y="36"/>
                      </a:lnTo>
                      <a:lnTo>
                        <a:pt x="256" y="23"/>
                      </a:lnTo>
                      <a:lnTo>
                        <a:pt x="246" y="11"/>
                      </a:lnTo>
                      <a:lnTo>
                        <a:pt x="243" y="8"/>
                      </a:lnTo>
                      <a:lnTo>
                        <a:pt x="240" y="5"/>
                      </a:lnTo>
                      <a:lnTo>
                        <a:pt x="236" y="3"/>
                      </a:lnTo>
                      <a:lnTo>
                        <a:pt x="233" y="0"/>
                      </a:lnTo>
                      <a:lnTo>
                        <a:pt x="142" y="99"/>
                      </a:lnTo>
                      <a:lnTo>
                        <a:pt x="52" y="1"/>
                      </a:lnTo>
                      <a:lnTo>
                        <a:pt x="49" y="3"/>
                      </a:lnTo>
                      <a:lnTo>
                        <a:pt x="46" y="6"/>
                      </a:lnTo>
                      <a:lnTo>
                        <a:pt x="43" y="8"/>
                      </a:lnTo>
                      <a:lnTo>
                        <a:pt x="40" y="11"/>
                      </a:lnTo>
                      <a:lnTo>
                        <a:pt x="24" y="32"/>
                      </a:lnTo>
                      <a:lnTo>
                        <a:pt x="13" y="55"/>
                      </a:lnTo>
                      <a:lnTo>
                        <a:pt x="4" y="80"/>
                      </a:lnTo>
                      <a:lnTo>
                        <a:pt x="0" y="106"/>
                      </a:lnTo>
                      <a:lnTo>
                        <a:pt x="143" y="107"/>
                      </a:lnTo>
                      <a:close/>
                    </a:path>
                  </a:pathLst>
                </a:custGeom>
                <a:solidFill>
                  <a:srgbClr val="2649FF"/>
                </a:solidFill>
                <a:ln w="9525">
                  <a:noFill/>
                  <a:round/>
                  <a:headEnd/>
                  <a:tailEnd/>
                </a:ln>
              </p:spPr>
              <p:txBody>
                <a:bodyPr/>
                <a:lstStyle/>
                <a:p>
                  <a:endParaRPr lang="en-AU"/>
                </a:p>
              </p:txBody>
            </p:sp>
            <p:sp>
              <p:nvSpPr>
                <p:cNvPr id="35180" name="Freeform 196"/>
                <p:cNvSpPr>
                  <a:spLocks/>
                </p:cNvSpPr>
                <p:nvPr/>
              </p:nvSpPr>
              <p:spPr bwMode="auto">
                <a:xfrm>
                  <a:off x="3767" y="2860"/>
                  <a:ext cx="287" cy="170"/>
                </a:xfrm>
                <a:custGeom>
                  <a:avLst/>
                  <a:gdLst>
                    <a:gd name="T0" fmla="*/ 142 w 287"/>
                    <a:gd name="T1" fmla="*/ 0 h 341"/>
                    <a:gd name="T2" fmla="*/ 143 w 287"/>
                    <a:gd name="T3" fmla="*/ 0 h 341"/>
                    <a:gd name="T4" fmla="*/ 287 w 287"/>
                    <a:gd name="T5" fmla="*/ 0 h 341"/>
                    <a:gd name="T6" fmla="*/ 287 w 287"/>
                    <a:gd name="T7" fmla="*/ 0 h 341"/>
                    <a:gd name="T8" fmla="*/ 284 w 287"/>
                    <a:gd name="T9" fmla="*/ 0 h 341"/>
                    <a:gd name="T10" fmla="*/ 275 w 287"/>
                    <a:gd name="T11" fmla="*/ 0 h 341"/>
                    <a:gd name="T12" fmla="*/ 262 w 287"/>
                    <a:gd name="T13" fmla="*/ 0 h 341"/>
                    <a:gd name="T14" fmla="*/ 245 w 287"/>
                    <a:gd name="T15" fmla="*/ 0 h 341"/>
                    <a:gd name="T16" fmla="*/ 242 w 287"/>
                    <a:gd name="T17" fmla="*/ 0 h 341"/>
                    <a:gd name="T18" fmla="*/ 238 w 287"/>
                    <a:gd name="T19" fmla="*/ 0 h 341"/>
                    <a:gd name="T20" fmla="*/ 235 w 287"/>
                    <a:gd name="T21" fmla="*/ 0 h 341"/>
                    <a:gd name="T22" fmla="*/ 230 w 287"/>
                    <a:gd name="T23" fmla="*/ 0 h 341"/>
                    <a:gd name="T24" fmla="*/ 139 w 287"/>
                    <a:gd name="T25" fmla="*/ 0 h 341"/>
                    <a:gd name="T26" fmla="*/ 51 w 287"/>
                    <a:gd name="T27" fmla="*/ 0 h 341"/>
                    <a:gd name="T28" fmla="*/ 48 w 287"/>
                    <a:gd name="T29" fmla="*/ 0 h 341"/>
                    <a:gd name="T30" fmla="*/ 45 w 287"/>
                    <a:gd name="T31" fmla="*/ 0 h 341"/>
                    <a:gd name="T32" fmla="*/ 42 w 287"/>
                    <a:gd name="T33" fmla="*/ 0 h 341"/>
                    <a:gd name="T34" fmla="*/ 39 w 287"/>
                    <a:gd name="T35" fmla="*/ 0 h 341"/>
                    <a:gd name="T36" fmla="*/ 23 w 287"/>
                    <a:gd name="T37" fmla="*/ 0 h 341"/>
                    <a:gd name="T38" fmla="*/ 13 w 287"/>
                    <a:gd name="T39" fmla="*/ 0 h 341"/>
                    <a:gd name="T40" fmla="*/ 4 w 287"/>
                    <a:gd name="T41" fmla="*/ 0 h 341"/>
                    <a:gd name="T42" fmla="*/ 0 w 287"/>
                    <a:gd name="T43" fmla="*/ 0 h 341"/>
                    <a:gd name="T44" fmla="*/ 142 w 287"/>
                    <a:gd name="T45" fmla="*/ 0 h 3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7"/>
                    <a:gd name="T70" fmla="*/ 0 h 341"/>
                    <a:gd name="T71" fmla="*/ 287 w 287"/>
                    <a:gd name="T72" fmla="*/ 341 h 3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7" h="341">
                      <a:moveTo>
                        <a:pt x="142" y="103"/>
                      </a:moveTo>
                      <a:lnTo>
                        <a:pt x="143" y="245"/>
                      </a:lnTo>
                      <a:lnTo>
                        <a:pt x="287" y="341"/>
                      </a:lnTo>
                      <a:lnTo>
                        <a:pt x="287" y="122"/>
                      </a:lnTo>
                      <a:lnTo>
                        <a:pt x="284" y="91"/>
                      </a:lnTo>
                      <a:lnTo>
                        <a:pt x="275" y="62"/>
                      </a:lnTo>
                      <a:lnTo>
                        <a:pt x="262" y="36"/>
                      </a:lnTo>
                      <a:lnTo>
                        <a:pt x="245" y="12"/>
                      </a:lnTo>
                      <a:lnTo>
                        <a:pt x="242" y="8"/>
                      </a:lnTo>
                      <a:lnTo>
                        <a:pt x="238" y="5"/>
                      </a:lnTo>
                      <a:lnTo>
                        <a:pt x="235" y="3"/>
                      </a:lnTo>
                      <a:lnTo>
                        <a:pt x="230" y="0"/>
                      </a:lnTo>
                      <a:lnTo>
                        <a:pt x="139" y="98"/>
                      </a:lnTo>
                      <a:lnTo>
                        <a:pt x="51" y="0"/>
                      </a:lnTo>
                      <a:lnTo>
                        <a:pt x="48" y="2"/>
                      </a:lnTo>
                      <a:lnTo>
                        <a:pt x="45" y="5"/>
                      </a:lnTo>
                      <a:lnTo>
                        <a:pt x="42" y="7"/>
                      </a:lnTo>
                      <a:lnTo>
                        <a:pt x="39" y="10"/>
                      </a:lnTo>
                      <a:lnTo>
                        <a:pt x="23" y="29"/>
                      </a:lnTo>
                      <a:lnTo>
                        <a:pt x="13" y="52"/>
                      </a:lnTo>
                      <a:lnTo>
                        <a:pt x="4" y="75"/>
                      </a:lnTo>
                      <a:lnTo>
                        <a:pt x="0" y="101"/>
                      </a:lnTo>
                      <a:lnTo>
                        <a:pt x="142" y="103"/>
                      </a:lnTo>
                      <a:close/>
                    </a:path>
                  </a:pathLst>
                </a:custGeom>
                <a:solidFill>
                  <a:srgbClr val="3356FF"/>
                </a:solidFill>
                <a:ln w="9525">
                  <a:noFill/>
                  <a:round/>
                  <a:headEnd/>
                  <a:tailEnd/>
                </a:ln>
              </p:spPr>
              <p:txBody>
                <a:bodyPr/>
                <a:lstStyle/>
                <a:p>
                  <a:endParaRPr lang="en-AU"/>
                </a:p>
              </p:txBody>
            </p:sp>
            <p:sp>
              <p:nvSpPr>
                <p:cNvPr id="35181" name="Freeform 197"/>
                <p:cNvSpPr>
                  <a:spLocks/>
                </p:cNvSpPr>
                <p:nvPr/>
              </p:nvSpPr>
              <p:spPr bwMode="auto">
                <a:xfrm>
                  <a:off x="3770" y="2860"/>
                  <a:ext cx="282" cy="168"/>
                </a:xfrm>
                <a:custGeom>
                  <a:avLst/>
                  <a:gdLst>
                    <a:gd name="T0" fmla="*/ 140 w 282"/>
                    <a:gd name="T1" fmla="*/ 1 h 336"/>
                    <a:gd name="T2" fmla="*/ 142 w 282"/>
                    <a:gd name="T3" fmla="*/ 1 h 336"/>
                    <a:gd name="T4" fmla="*/ 282 w 282"/>
                    <a:gd name="T5" fmla="*/ 1 h 336"/>
                    <a:gd name="T6" fmla="*/ 282 w 282"/>
                    <a:gd name="T7" fmla="*/ 1 h 336"/>
                    <a:gd name="T8" fmla="*/ 279 w 282"/>
                    <a:gd name="T9" fmla="*/ 1 h 336"/>
                    <a:gd name="T10" fmla="*/ 272 w 282"/>
                    <a:gd name="T11" fmla="*/ 1 h 336"/>
                    <a:gd name="T12" fmla="*/ 259 w 282"/>
                    <a:gd name="T13" fmla="*/ 1 h 336"/>
                    <a:gd name="T14" fmla="*/ 240 w 282"/>
                    <a:gd name="T15" fmla="*/ 1 h 336"/>
                    <a:gd name="T16" fmla="*/ 237 w 282"/>
                    <a:gd name="T17" fmla="*/ 1 h 336"/>
                    <a:gd name="T18" fmla="*/ 235 w 282"/>
                    <a:gd name="T19" fmla="*/ 1 h 336"/>
                    <a:gd name="T20" fmla="*/ 230 w 282"/>
                    <a:gd name="T21" fmla="*/ 1 h 336"/>
                    <a:gd name="T22" fmla="*/ 227 w 282"/>
                    <a:gd name="T23" fmla="*/ 0 h 336"/>
                    <a:gd name="T24" fmla="*/ 136 w 282"/>
                    <a:gd name="T25" fmla="*/ 1 h 336"/>
                    <a:gd name="T26" fmla="*/ 48 w 282"/>
                    <a:gd name="T27" fmla="*/ 0 h 336"/>
                    <a:gd name="T28" fmla="*/ 45 w 282"/>
                    <a:gd name="T29" fmla="*/ 1 h 336"/>
                    <a:gd name="T30" fmla="*/ 42 w 282"/>
                    <a:gd name="T31" fmla="*/ 1 h 336"/>
                    <a:gd name="T32" fmla="*/ 39 w 282"/>
                    <a:gd name="T33" fmla="*/ 1 h 336"/>
                    <a:gd name="T34" fmla="*/ 36 w 282"/>
                    <a:gd name="T35" fmla="*/ 1 h 336"/>
                    <a:gd name="T36" fmla="*/ 22 w 282"/>
                    <a:gd name="T37" fmla="*/ 1 h 336"/>
                    <a:gd name="T38" fmla="*/ 10 w 282"/>
                    <a:gd name="T39" fmla="*/ 1 h 336"/>
                    <a:gd name="T40" fmla="*/ 4 w 282"/>
                    <a:gd name="T41" fmla="*/ 1 h 336"/>
                    <a:gd name="T42" fmla="*/ 0 w 282"/>
                    <a:gd name="T43" fmla="*/ 1 h 336"/>
                    <a:gd name="T44" fmla="*/ 140 w 282"/>
                    <a:gd name="T45" fmla="*/ 1 h 3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2"/>
                    <a:gd name="T70" fmla="*/ 0 h 336"/>
                    <a:gd name="T71" fmla="*/ 282 w 282"/>
                    <a:gd name="T72" fmla="*/ 336 h 3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2" h="336">
                      <a:moveTo>
                        <a:pt x="140" y="101"/>
                      </a:moveTo>
                      <a:lnTo>
                        <a:pt x="142" y="239"/>
                      </a:lnTo>
                      <a:lnTo>
                        <a:pt x="282" y="336"/>
                      </a:lnTo>
                      <a:lnTo>
                        <a:pt x="282" y="120"/>
                      </a:lnTo>
                      <a:lnTo>
                        <a:pt x="279" y="91"/>
                      </a:lnTo>
                      <a:lnTo>
                        <a:pt x="272" y="62"/>
                      </a:lnTo>
                      <a:lnTo>
                        <a:pt x="259" y="36"/>
                      </a:lnTo>
                      <a:lnTo>
                        <a:pt x="240" y="11"/>
                      </a:lnTo>
                      <a:lnTo>
                        <a:pt x="237" y="8"/>
                      </a:lnTo>
                      <a:lnTo>
                        <a:pt x="235" y="5"/>
                      </a:lnTo>
                      <a:lnTo>
                        <a:pt x="230" y="3"/>
                      </a:lnTo>
                      <a:lnTo>
                        <a:pt x="227" y="0"/>
                      </a:lnTo>
                      <a:lnTo>
                        <a:pt x="136" y="98"/>
                      </a:lnTo>
                      <a:lnTo>
                        <a:pt x="48" y="0"/>
                      </a:lnTo>
                      <a:lnTo>
                        <a:pt x="45" y="1"/>
                      </a:lnTo>
                      <a:lnTo>
                        <a:pt x="42" y="5"/>
                      </a:lnTo>
                      <a:lnTo>
                        <a:pt x="39" y="8"/>
                      </a:lnTo>
                      <a:lnTo>
                        <a:pt x="36" y="11"/>
                      </a:lnTo>
                      <a:lnTo>
                        <a:pt x="22" y="31"/>
                      </a:lnTo>
                      <a:lnTo>
                        <a:pt x="10" y="50"/>
                      </a:lnTo>
                      <a:lnTo>
                        <a:pt x="4" y="73"/>
                      </a:lnTo>
                      <a:lnTo>
                        <a:pt x="0" y="98"/>
                      </a:lnTo>
                      <a:lnTo>
                        <a:pt x="140" y="101"/>
                      </a:lnTo>
                      <a:close/>
                    </a:path>
                  </a:pathLst>
                </a:custGeom>
                <a:solidFill>
                  <a:srgbClr val="3F60FF"/>
                </a:solidFill>
                <a:ln w="9525">
                  <a:noFill/>
                  <a:round/>
                  <a:headEnd/>
                  <a:tailEnd/>
                </a:ln>
              </p:spPr>
              <p:txBody>
                <a:bodyPr/>
                <a:lstStyle/>
                <a:p>
                  <a:endParaRPr lang="en-AU"/>
                </a:p>
              </p:txBody>
            </p:sp>
            <p:sp>
              <p:nvSpPr>
                <p:cNvPr id="35182" name="Freeform 198"/>
                <p:cNvSpPr>
                  <a:spLocks/>
                </p:cNvSpPr>
                <p:nvPr/>
              </p:nvSpPr>
              <p:spPr bwMode="auto">
                <a:xfrm>
                  <a:off x="3771" y="2861"/>
                  <a:ext cx="280" cy="167"/>
                </a:xfrm>
                <a:custGeom>
                  <a:avLst/>
                  <a:gdLst>
                    <a:gd name="T0" fmla="*/ 141 w 280"/>
                    <a:gd name="T1" fmla="*/ 1 h 333"/>
                    <a:gd name="T2" fmla="*/ 142 w 280"/>
                    <a:gd name="T3" fmla="*/ 1 h 333"/>
                    <a:gd name="T4" fmla="*/ 280 w 280"/>
                    <a:gd name="T5" fmla="*/ 1 h 333"/>
                    <a:gd name="T6" fmla="*/ 280 w 280"/>
                    <a:gd name="T7" fmla="*/ 1 h 333"/>
                    <a:gd name="T8" fmla="*/ 277 w 280"/>
                    <a:gd name="T9" fmla="*/ 1 h 333"/>
                    <a:gd name="T10" fmla="*/ 270 w 280"/>
                    <a:gd name="T11" fmla="*/ 1 h 333"/>
                    <a:gd name="T12" fmla="*/ 257 w 280"/>
                    <a:gd name="T13" fmla="*/ 1 h 333"/>
                    <a:gd name="T14" fmla="*/ 239 w 280"/>
                    <a:gd name="T15" fmla="*/ 1 h 333"/>
                    <a:gd name="T16" fmla="*/ 236 w 280"/>
                    <a:gd name="T17" fmla="*/ 1 h 333"/>
                    <a:gd name="T18" fmla="*/ 232 w 280"/>
                    <a:gd name="T19" fmla="*/ 1 h 333"/>
                    <a:gd name="T20" fmla="*/ 229 w 280"/>
                    <a:gd name="T21" fmla="*/ 1 h 333"/>
                    <a:gd name="T22" fmla="*/ 225 w 280"/>
                    <a:gd name="T23" fmla="*/ 0 h 333"/>
                    <a:gd name="T24" fmla="*/ 135 w 280"/>
                    <a:gd name="T25" fmla="*/ 1 h 333"/>
                    <a:gd name="T26" fmla="*/ 47 w 280"/>
                    <a:gd name="T27" fmla="*/ 0 h 333"/>
                    <a:gd name="T28" fmla="*/ 44 w 280"/>
                    <a:gd name="T29" fmla="*/ 1 h 333"/>
                    <a:gd name="T30" fmla="*/ 41 w 280"/>
                    <a:gd name="T31" fmla="*/ 1 h 333"/>
                    <a:gd name="T32" fmla="*/ 38 w 280"/>
                    <a:gd name="T33" fmla="*/ 1 h 333"/>
                    <a:gd name="T34" fmla="*/ 35 w 280"/>
                    <a:gd name="T35" fmla="*/ 1 h 333"/>
                    <a:gd name="T36" fmla="*/ 21 w 280"/>
                    <a:gd name="T37" fmla="*/ 1 h 333"/>
                    <a:gd name="T38" fmla="*/ 11 w 280"/>
                    <a:gd name="T39" fmla="*/ 1 h 333"/>
                    <a:gd name="T40" fmla="*/ 3 w 280"/>
                    <a:gd name="T41" fmla="*/ 1 h 333"/>
                    <a:gd name="T42" fmla="*/ 0 w 280"/>
                    <a:gd name="T43" fmla="*/ 1 h 333"/>
                    <a:gd name="T44" fmla="*/ 141 w 280"/>
                    <a:gd name="T45" fmla="*/ 1 h 3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0"/>
                    <a:gd name="T70" fmla="*/ 0 h 333"/>
                    <a:gd name="T71" fmla="*/ 280 w 280"/>
                    <a:gd name="T72" fmla="*/ 333 h 3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0" h="333">
                      <a:moveTo>
                        <a:pt x="141" y="100"/>
                      </a:moveTo>
                      <a:lnTo>
                        <a:pt x="142" y="235"/>
                      </a:lnTo>
                      <a:lnTo>
                        <a:pt x="280" y="333"/>
                      </a:lnTo>
                      <a:lnTo>
                        <a:pt x="280" y="119"/>
                      </a:lnTo>
                      <a:lnTo>
                        <a:pt x="277" y="90"/>
                      </a:lnTo>
                      <a:lnTo>
                        <a:pt x="270" y="61"/>
                      </a:lnTo>
                      <a:lnTo>
                        <a:pt x="257" y="36"/>
                      </a:lnTo>
                      <a:lnTo>
                        <a:pt x="239" y="13"/>
                      </a:lnTo>
                      <a:lnTo>
                        <a:pt x="236" y="10"/>
                      </a:lnTo>
                      <a:lnTo>
                        <a:pt x="232" y="7"/>
                      </a:lnTo>
                      <a:lnTo>
                        <a:pt x="229" y="4"/>
                      </a:lnTo>
                      <a:lnTo>
                        <a:pt x="225" y="0"/>
                      </a:lnTo>
                      <a:lnTo>
                        <a:pt x="135" y="97"/>
                      </a:lnTo>
                      <a:lnTo>
                        <a:pt x="47" y="0"/>
                      </a:lnTo>
                      <a:lnTo>
                        <a:pt x="44" y="2"/>
                      </a:lnTo>
                      <a:lnTo>
                        <a:pt x="41" y="5"/>
                      </a:lnTo>
                      <a:lnTo>
                        <a:pt x="38" y="9"/>
                      </a:lnTo>
                      <a:lnTo>
                        <a:pt x="35" y="12"/>
                      </a:lnTo>
                      <a:lnTo>
                        <a:pt x="21" y="30"/>
                      </a:lnTo>
                      <a:lnTo>
                        <a:pt x="11" y="49"/>
                      </a:lnTo>
                      <a:lnTo>
                        <a:pt x="3" y="71"/>
                      </a:lnTo>
                      <a:lnTo>
                        <a:pt x="0" y="95"/>
                      </a:lnTo>
                      <a:lnTo>
                        <a:pt x="141" y="100"/>
                      </a:lnTo>
                      <a:close/>
                    </a:path>
                  </a:pathLst>
                </a:custGeom>
                <a:solidFill>
                  <a:srgbClr val="4F6BFF"/>
                </a:solidFill>
                <a:ln w="9525">
                  <a:noFill/>
                  <a:round/>
                  <a:headEnd/>
                  <a:tailEnd/>
                </a:ln>
              </p:spPr>
              <p:txBody>
                <a:bodyPr/>
                <a:lstStyle/>
                <a:p>
                  <a:endParaRPr lang="en-AU"/>
                </a:p>
              </p:txBody>
            </p:sp>
            <p:sp>
              <p:nvSpPr>
                <p:cNvPr id="35183" name="Freeform 199"/>
                <p:cNvSpPr>
                  <a:spLocks/>
                </p:cNvSpPr>
                <p:nvPr/>
              </p:nvSpPr>
              <p:spPr bwMode="auto">
                <a:xfrm>
                  <a:off x="3773" y="2862"/>
                  <a:ext cx="275" cy="164"/>
                </a:xfrm>
                <a:custGeom>
                  <a:avLst/>
                  <a:gdLst>
                    <a:gd name="T0" fmla="*/ 140 w 275"/>
                    <a:gd name="T1" fmla="*/ 1 h 328"/>
                    <a:gd name="T2" fmla="*/ 142 w 275"/>
                    <a:gd name="T3" fmla="*/ 1 h 328"/>
                    <a:gd name="T4" fmla="*/ 275 w 275"/>
                    <a:gd name="T5" fmla="*/ 1 h 328"/>
                    <a:gd name="T6" fmla="*/ 275 w 275"/>
                    <a:gd name="T7" fmla="*/ 1 h 328"/>
                    <a:gd name="T8" fmla="*/ 272 w 275"/>
                    <a:gd name="T9" fmla="*/ 1 h 328"/>
                    <a:gd name="T10" fmla="*/ 265 w 275"/>
                    <a:gd name="T11" fmla="*/ 1 h 328"/>
                    <a:gd name="T12" fmla="*/ 253 w 275"/>
                    <a:gd name="T13" fmla="*/ 1 h 328"/>
                    <a:gd name="T14" fmla="*/ 236 w 275"/>
                    <a:gd name="T15" fmla="*/ 1 h 328"/>
                    <a:gd name="T16" fmla="*/ 233 w 275"/>
                    <a:gd name="T17" fmla="*/ 1 h 328"/>
                    <a:gd name="T18" fmla="*/ 230 w 275"/>
                    <a:gd name="T19" fmla="*/ 1 h 328"/>
                    <a:gd name="T20" fmla="*/ 226 w 275"/>
                    <a:gd name="T21" fmla="*/ 1 h 328"/>
                    <a:gd name="T22" fmla="*/ 223 w 275"/>
                    <a:gd name="T23" fmla="*/ 1 h 328"/>
                    <a:gd name="T24" fmla="*/ 133 w 275"/>
                    <a:gd name="T25" fmla="*/ 1 h 328"/>
                    <a:gd name="T26" fmla="*/ 46 w 275"/>
                    <a:gd name="T27" fmla="*/ 0 h 328"/>
                    <a:gd name="T28" fmla="*/ 43 w 275"/>
                    <a:gd name="T29" fmla="*/ 1 h 328"/>
                    <a:gd name="T30" fmla="*/ 40 w 275"/>
                    <a:gd name="T31" fmla="*/ 1 h 328"/>
                    <a:gd name="T32" fmla="*/ 36 w 275"/>
                    <a:gd name="T33" fmla="*/ 1 h 328"/>
                    <a:gd name="T34" fmla="*/ 33 w 275"/>
                    <a:gd name="T35" fmla="*/ 1 h 328"/>
                    <a:gd name="T36" fmla="*/ 19 w 275"/>
                    <a:gd name="T37" fmla="*/ 1 h 328"/>
                    <a:gd name="T38" fmla="*/ 10 w 275"/>
                    <a:gd name="T39" fmla="*/ 1 h 328"/>
                    <a:gd name="T40" fmla="*/ 3 w 275"/>
                    <a:gd name="T41" fmla="*/ 1 h 328"/>
                    <a:gd name="T42" fmla="*/ 0 w 275"/>
                    <a:gd name="T43" fmla="*/ 1 h 328"/>
                    <a:gd name="T44" fmla="*/ 140 w 275"/>
                    <a:gd name="T45" fmla="*/ 1 h 3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5"/>
                    <a:gd name="T70" fmla="*/ 0 h 328"/>
                    <a:gd name="T71" fmla="*/ 275 w 275"/>
                    <a:gd name="T72" fmla="*/ 328 h 3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5" h="328">
                      <a:moveTo>
                        <a:pt x="140" y="98"/>
                      </a:moveTo>
                      <a:lnTo>
                        <a:pt x="142" y="230"/>
                      </a:lnTo>
                      <a:lnTo>
                        <a:pt x="275" y="328"/>
                      </a:lnTo>
                      <a:lnTo>
                        <a:pt x="275" y="117"/>
                      </a:lnTo>
                      <a:lnTo>
                        <a:pt x="272" y="88"/>
                      </a:lnTo>
                      <a:lnTo>
                        <a:pt x="265" y="60"/>
                      </a:lnTo>
                      <a:lnTo>
                        <a:pt x="253" y="36"/>
                      </a:lnTo>
                      <a:lnTo>
                        <a:pt x="236" y="13"/>
                      </a:lnTo>
                      <a:lnTo>
                        <a:pt x="233" y="10"/>
                      </a:lnTo>
                      <a:lnTo>
                        <a:pt x="230" y="7"/>
                      </a:lnTo>
                      <a:lnTo>
                        <a:pt x="226" y="5"/>
                      </a:lnTo>
                      <a:lnTo>
                        <a:pt x="223" y="2"/>
                      </a:lnTo>
                      <a:lnTo>
                        <a:pt x="133" y="96"/>
                      </a:lnTo>
                      <a:lnTo>
                        <a:pt x="46" y="0"/>
                      </a:lnTo>
                      <a:lnTo>
                        <a:pt x="43" y="3"/>
                      </a:lnTo>
                      <a:lnTo>
                        <a:pt x="40" y="5"/>
                      </a:lnTo>
                      <a:lnTo>
                        <a:pt x="36" y="8"/>
                      </a:lnTo>
                      <a:lnTo>
                        <a:pt x="33" y="11"/>
                      </a:lnTo>
                      <a:lnTo>
                        <a:pt x="19" y="29"/>
                      </a:lnTo>
                      <a:lnTo>
                        <a:pt x="10" y="49"/>
                      </a:lnTo>
                      <a:lnTo>
                        <a:pt x="3" y="69"/>
                      </a:lnTo>
                      <a:lnTo>
                        <a:pt x="0" y="91"/>
                      </a:lnTo>
                      <a:lnTo>
                        <a:pt x="140" y="98"/>
                      </a:lnTo>
                      <a:close/>
                    </a:path>
                  </a:pathLst>
                </a:custGeom>
                <a:solidFill>
                  <a:srgbClr val="5B77FF"/>
                </a:solidFill>
                <a:ln w="9525">
                  <a:noFill/>
                  <a:round/>
                  <a:headEnd/>
                  <a:tailEnd/>
                </a:ln>
              </p:spPr>
              <p:txBody>
                <a:bodyPr/>
                <a:lstStyle/>
                <a:p>
                  <a:endParaRPr lang="en-AU"/>
                </a:p>
              </p:txBody>
            </p:sp>
            <p:sp>
              <p:nvSpPr>
                <p:cNvPr id="35184" name="Freeform 200"/>
                <p:cNvSpPr>
                  <a:spLocks/>
                </p:cNvSpPr>
                <p:nvPr/>
              </p:nvSpPr>
              <p:spPr bwMode="auto">
                <a:xfrm>
                  <a:off x="3774" y="2863"/>
                  <a:ext cx="272" cy="161"/>
                </a:xfrm>
                <a:custGeom>
                  <a:avLst/>
                  <a:gdLst>
                    <a:gd name="T0" fmla="*/ 139 w 272"/>
                    <a:gd name="T1" fmla="*/ 0 h 323"/>
                    <a:gd name="T2" fmla="*/ 142 w 272"/>
                    <a:gd name="T3" fmla="*/ 0 h 323"/>
                    <a:gd name="T4" fmla="*/ 272 w 272"/>
                    <a:gd name="T5" fmla="*/ 0 h 323"/>
                    <a:gd name="T6" fmla="*/ 272 w 272"/>
                    <a:gd name="T7" fmla="*/ 0 h 323"/>
                    <a:gd name="T8" fmla="*/ 270 w 272"/>
                    <a:gd name="T9" fmla="*/ 0 h 323"/>
                    <a:gd name="T10" fmla="*/ 262 w 272"/>
                    <a:gd name="T11" fmla="*/ 0 h 323"/>
                    <a:gd name="T12" fmla="*/ 251 w 272"/>
                    <a:gd name="T13" fmla="*/ 0 h 323"/>
                    <a:gd name="T14" fmla="*/ 233 w 272"/>
                    <a:gd name="T15" fmla="*/ 0 h 323"/>
                    <a:gd name="T16" fmla="*/ 231 w 272"/>
                    <a:gd name="T17" fmla="*/ 0 h 323"/>
                    <a:gd name="T18" fmla="*/ 228 w 272"/>
                    <a:gd name="T19" fmla="*/ 0 h 323"/>
                    <a:gd name="T20" fmla="*/ 225 w 272"/>
                    <a:gd name="T21" fmla="*/ 0 h 323"/>
                    <a:gd name="T22" fmla="*/ 220 w 272"/>
                    <a:gd name="T23" fmla="*/ 0 h 323"/>
                    <a:gd name="T24" fmla="*/ 132 w 272"/>
                    <a:gd name="T25" fmla="*/ 0 h 323"/>
                    <a:gd name="T26" fmla="*/ 45 w 272"/>
                    <a:gd name="T27" fmla="*/ 0 h 323"/>
                    <a:gd name="T28" fmla="*/ 42 w 272"/>
                    <a:gd name="T29" fmla="*/ 0 h 323"/>
                    <a:gd name="T30" fmla="*/ 39 w 272"/>
                    <a:gd name="T31" fmla="*/ 0 h 323"/>
                    <a:gd name="T32" fmla="*/ 35 w 272"/>
                    <a:gd name="T33" fmla="*/ 0 h 323"/>
                    <a:gd name="T34" fmla="*/ 32 w 272"/>
                    <a:gd name="T35" fmla="*/ 0 h 323"/>
                    <a:gd name="T36" fmla="*/ 19 w 272"/>
                    <a:gd name="T37" fmla="*/ 0 h 323"/>
                    <a:gd name="T38" fmla="*/ 11 w 272"/>
                    <a:gd name="T39" fmla="*/ 0 h 323"/>
                    <a:gd name="T40" fmla="*/ 5 w 272"/>
                    <a:gd name="T41" fmla="*/ 0 h 323"/>
                    <a:gd name="T42" fmla="*/ 0 w 272"/>
                    <a:gd name="T43" fmla="*/ 0 h 323"/>
                    <a:gd name="T44" fmla="*/ 139 w 272"/>
                    <a:gd name="T45" fmla="*/ 0 h 3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2"/>
                    <a:gd name="T70" fmla="*/ 0 h 323"/>
                    <a:gd name="T71" fmla="*/ 272 w 272"/>
                    <a:gd name="T72" fmla="*/ 323 h 3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2" h="323">
                      <a:moveTo>
                        <a:pt x="139" y="94"/>
                      </a:moveTo>
                      <a:lnTo>
                        <a:pt x="142" y="226"/>
                      </a:lnTo>
                      <a:lnTo>
                        <a:pt x="272" y="323"/>
                      </a:lnTo>
                      <a:lnTo>
                        <a:pt x="272" y="115"/>
                      </a:lnTo>
                      <a:lnTo>
                        <a:pt x="270" y="86"/>
                      </a:lnTo>
                      <a:lnTo>
                        <a:pt x="262" y="60"/>
                      </a:lnTo>
                      <a:lnTo>
                        <a:pt x="251" y="36"/>
                      </a:lnTo>
                      <a:lnTo>
                        <a:pt x="233" y="13"/>
                      </a:lnTo>
                      <a:lnTo>
                        <a:pt x="231" y="9"/>
                      </a:lnTo>
                      <a:lnTo>
                        <a:pt x="228" y="6"/>
                      </a:lnTo>
                      <a:lnTo>
                        <a:pt x="225" y="5"/>
                      </a:lnTo>
                      <a:lnTo>
                        <a:pt x="220" y="1"/>
                      </a:lnTo>
                      <a:lnTo>
                        <a:pt x="132" y="94"/>
                      </a:lnTo>
                      <a:lnTo>
                        <a:pt x="45" y="0"/>
                      </a:lnTo>
                      <a:lnTo>
                        <a:pt x="42" y="3"/>
                      </a:lnTo>
                      <a:lnTo>
                        <a:pt x="39" y="5"/>
                      </a:lnTo>
                      <a:lnTo>
                        <a:pt x="35" y="8"/>
                      </a:lnTo>
                      <a:lnTo>
                        <a:pt x="32" y="11"/>
                      </a:lnTo>
                      <a:lnTo>
                        <a:pt x="19" y="29"/>
                      </a:lnTo>
                      <a:lnTo>
                        <a:pt x="11" y="47"/>
                      </a:lnTo>
                      <a:lnTo>
                        <a:pt x="5" y="65"/>
                      </a:lnTo>
                      <a:lnTo>
                        <a:pt x="0" y="88"/>
                      </a:lnTo>
                      <a:lnTo>
                        <a:pt x="139" y="94"/>
                      </a:lnTo>
                      <a:close/>
                    </a:path>
                  </a:pathLst>
                </a:custGeom>
                <a:solidFill>
                  <a:srgbClr val="6882FF"/>
                </a:solidFill>
                <a:ln w="9525">
                  <a:noFill/>
                  <a:round/>
                  <a:headEnd/>
                  <a:tailEnd/>
                </a:ln>
              </p:spPr>
              <p:txBody>
                <a:bodyPr/>
                <a:lstStyle/>
                <a:p>
                  <a:endParaRPr lang="en-AU"/>
                </a:p>
              </p:txBody>
            </p:sp>
            <p:sp>
              <p:nvSpPr>
                <p:cNvPr id="35185" name="Freeform 201"/>
                <p:cNvSpPr>
                  <a:spLocks/>
                </p:cNvSpPr>
                <p:nvPr/>
              </p:nvSpPr>
              <p:spPr bwMode="auto">
                <a:xfrm>
                  <a:off x="3777" y="2864"/>
                  <a:ext cx="268" cy="159"/>
                </a:xfrm>
                <a:custGeom>
                  <a:avLst/>
                  <a:gdLst>
                    <a:gd name="T0" fmla="*/ 138 w 268"/>
                    <a:gd name="T1" fmla="*/ 1 h 318"/>
                    <a:gd name="T2" fmla="*/ 141 w 268"/>
                    <a:gd name="T3" fmla="*/ 1 h 318"/>
                    <a:gd name="T4" fmla="*/ 268 w 268"/>
                    <a:gd name="T5" fmla="*/ 1 h 318"/>
                    <a:gd name="T6" fmla="*/ 268 w 268"/>
                    <a:gd name="T7" fmla="*/ 1 h 318"/>
                    <a:gd name="T8" fmla="*/ 265 w 268"/>
                    <a:gd name="T9" fmla="*/ 1 h 318"/>
                    <a:gd name="T10" fmla="*/ 258 w 268"/>
                    <a:gd name="T11" fmla="*/ 1 h 318"/>
                    <a:gd name="T12" fmla="*/ 246 w 268"/>
                    <a:gd name="T13" fmla="*/ 1 h 318"/>
                    <a:gd name="T14" fmla="*/ 230 w 268"/>
                    <a:gd name="T15" fmla="*/ 1 h 318"/>
                    <a:gd name="T16" fmla="*/ 228 w 268"/>
                    <a:gd name="T17" fmla="*/ 1 h 318"/>
                    <a:gd name="T18" fmla="*/ 225 w 268"/>
                    <a:gd name="T19" fmla="*/ 1 h 318"/>
                    <a:gd name="T20" fmla="*/ 220 w 268"/>
                    <a:gd name="T21" fmla="*/ 1 h 318"/>
                    <a:gd name="T22" fmla="*/ 217 w 268"/>
                    <a:gd name="T23" fmla="*/ 1 h 318"/>
                    <a:gd name="T24" fmla="*/ 128 w 268"/>
                    <a:gd name="T25" fmla="*/ 1 h 318"/>
                    <a:gd name="T26" fmla="*/ 42 w 268"/>
                    <a:gd name="T27" fmla="*/ 0 h 318"/>
                    <a:gd name="T28" fmla="*/ 39 w 268"/>
                    <a:gd name="T29" fmla="*/ 1 h 318"/>
                    <a:gd name="T30" fmla="*/ 36 w 268"/>
                    <a:gd name="T31" fmla="*/ 1 h 318"/>
                    <a:gd name="T32" fmla="*/ 32 w 268"/>
                    <a:gd name="T33" fmla="*/ 1 h 318"/>
                    <a:gd name="T34" fmla="*/ 29 w 268"/>
                    <a:gd name="T35" fmla="*/ 1 h 318"/>
                    <a:gd name="T36" fmla="*/ 16 w 268"/>
                    <a:gd name="T37" fmla="*/ 1 h 318"/>
                    <a:gd name="T38" fmla="*/ 9 w 268"/>
                    <a:gd name="T39" fmla="*/ 1 h 318"/>
                    <a:gd name="T40" fmla="*/ 3 w 268"/>
                    <a:gd name="T41" fmla="*/ 1 h 318"/>
                    <a:gd name="T42" fmla="*/ 0 w 268"/>
                    <a:gd name="T43" fmla="*/ 1 h 318"/>
                    <a:gd name="T44" fmla="*/ 138 w 268"/>
                    <a:gd name="T45" fmla="*/ 1 h 3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318"/>
                    <a:gd name="T71" fmla="*/ 268 w 268"/>
                    <a:gd name="T72" fmla="*/ 318 h 3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318">
                      <a:moveTo>
                        <a:pt x="138" y="93"/>
                      </a:moveTo>
                      <a:lnTo>
                        <a:pt x="141" y="222"/>
                      </a:lnTo>
                      <a:lnTo>
                        <a:pt x="268" y="318"/>
                      </a:lnTo>
                      <a:lnTo>
                        <a:pt x="268" y="113"/>
                      </a:lnTo>
                      <a:lnTo>
                        <a:pt x="265" y="87"/>
                      </a:lnTo>
                      <a:lnTo>
                        <a:pt x="258" y="61"/>
                      </a:lnTo>
                      <a:lnTo>
                        <a:pt x="246" y="36"/>
                      </a:lnTo>
                      <a:lnTo>
                        <a:pt x="230" y="15"/>
                      </a:lnTo>
                      <a:lnTo>
                        <a:pt x="228" y="12"/>
                      </a:lnTo>
                      <a:lnTo>
                        <a:pt x="225" y="8"/>
                      </a:lnTo>
                      <a:lnTo>
                        <a:pt x="220" y="7"/>
                      </a:lnTo>
                      <a:lnTo>
                        <a:pt x="217" y="4"/>
                      </a:lnTo>
                      <a:lnTo>
                        <a:pt x="128" y="95"/>
                      </a:lnTo>
                      <a:lnTo>
                        <a:pt x="42" y="0"/>
                      </a:lnTo>
                      <a:lnTo>
                        <a:pt x="39" y="4"/>
                      </a:lnTo>
                      <a:lnTo>
                        <a:pt x="36" y="7"/>
                      </a:lnTo>
                      <a:lnTo>
                        <a:pt x="32" y="10"/>
                      </a:lnTo>
                      <a:lnTo>
                        <a:pt x="29" y="13"/>
                      </a:lnTo>
                      <a:lnTo>
                        <a:pt x="16" y="30"/>
                      </a:lnTo>
                      <a:lnTo>
                        <a:pt x="9" y="46"/>
                      </a:lnTo>
                      <a:lnTo>
                        <a:pt x="3" y="64"/>
                      </a:lnTo>
                      <a:lnTo>
                        <a:pt x="0" y="85"/>
                      </a:lnTo>
                      <a:lnTo>
                        <a:pt x="138" y="93"/>
                      </a:lnTo>
                      <a:close/>
                    </a:path>
                  </a:pathLst>
                </a:custGeom>
                <a:solidFill>
                  <a:srgbClr val="758EFF"/>
                </a:solidFill>
                <a:ln w="9525">
                  <a:noFill/>
                  <a:round/>
                  <a:headEnd/>
                  <a:tailEnd/>
                </a:ln>
              </p:spPr>
              <p:txBody>
                <a:bodyPr/>
                <a:lstStyle/>
                <a:p>
                  <a:endParaRPr lang="en-AU"/>
                </a:p>
              </p:txBody>
            </p:sp>
            <p:sp>
              <p:nvSpPr>
                <p:cNvPr id="35186" name="Freeform 202"/>
                <p:cNvSpPr>
                  <a:spLocks/>
                </p:cNvSpPr>
                <p:nvPr/>
              </p:nvSpPr>
              <p:spPr bwMode="auto">
                <a:xfrm>
                  <a:off x="3779" y="2864"/>
                  <a:ext cx="265" cy="157"/>
                </a:xfrm>
                <a:custGeom>
                  <a:avLst/>
                  <a:gdLst>
                    <a:gd name="T0" fmla="*/ 137 w 265"/>
                    <a:gd name="T1" fmla="*/ 1 h 313"/>
                    <a:gd name="T2" fmla="*/ 140 w 265"/>
                    <a:gd name="T3" fmla="*/ 1 h 313"/>
                    <a:gd name="T4" fmla="*/ 265 w 265"/>
                    <a:gd name="T5" fmla="*/ 1 h 313"/>
                    <a:gd name="T6" fmla="*/ 265 w 265"/>
                    <a:gd name="T7" fmla="*/ 1 h 313"/>
                    <a:gd name="T8" fmla="*/ 262 w 265"/>
                    <a:gd name="T9" fmla="*/ 1 h 313"/>
                    <a:gd name="T10" fmla="*/ 254 w 265"/>
                    <a:gd name="T11" fmla="*/ 1 h 313"/>
                    <a:gd name="T12" fmla="*/ 243 w 265"/>
                    <a:gd name="T13" fmla="*/ 1 h 313"/>
                    <a:gd name="T14" fmla="*/ 227 w 265"/>
                    <a:gd name="T15" fmla="*/ 1 h 313"/>
                    <a:gd name="T16" fmla="*/ 224 w 265"/>
                    <a:gd name="T17" fmla="*/ 1 h 313"/>
                    <a:gd name="T18" fmla="*/ 221 w 265"/>
                    <a:gd name="T19" fmla="*/ 1 h 313"/>
                    <a:gd name="T20" fmla="*/ 218 w 265"/>
                    <a:gd name="T21" fmla="*/ 1 h 313"/>
                    <a:gd name="T22" fmla="*/ 215 w 265"/>
                    <a:gd name="T23" fmla="*/ 1 h 313"/>
                    <a:gd name="T24" fmla="*/ 126 w 265"/>
                    <a:gd name="T25" fmla="*/ 1 h 313"/>
                    <a:gd name="T26" fmla="*/ 40 w 265"/>
                    <a:gd name="T27" fmla="*/ 0 h 313"/>
                    <a:gd name="T28" fmla="*/ 37 w 265"/>
                    <a:gd name="T29" fmla="*/ 1 h 313"/>
                    <a:gd name="T30" fmla="*/ 34 w 265"/>
                    <a:gd name="T31" fmla="*/ 1 h 313"/>
                    <a:gd name="T32" fmla="*/ 32 w 265"/>
                    <a:gd name="T33" fmla="*/ 1 h 313"/>
                    <a:gd name="T34" fmla="*/ 29 w 265"/>
                    <a:gd name="T35" fmla="*/ 1 h 313"/>
                    <a:gd name="T36" fmla="*/ 16 w 265"/>
                    <a:gd name="T37" fmla="*/ 1 h 313"/>
                    <a:gd name="T38" fmla="*/ 7 w 265"/>
                    <a:gd name="T39" fmla="*/ 1 h 313"/>
                    <a:gd name="T40" fmla="*/ 3 w 265"/>
                    <a:gd name="T41" fmla="*/ 1 h 313"/>
                    <a:gd name="T42" fmla="*/ 0 w 265"/>
                    <a:gd name="T43" fmla="*/ 1 h 313"/>
                    <a:gd name="T44" fmla="*/ 137 w 265"/>
                    <a:gd name="T45" fmla="*/ 1 h 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5"/>
                    <a:gd name="T70" fmla="*/ 0 h 313"/>
                    <a:gd name="T71" fmla="*/ 265 w 265"/>
                    <a:gd name="T72" fmla="*/ 313 h 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5" h="313">
                      <a:moveTo>
                        <a:pt x="137" y="91"/>
                      </a:moveTo>
                      <a:lnTo>
                        <a:pt x="140" y="217"/>
                      </a:lnTo>
                      <a:lnTo>
                        <a:pt x="265" y="313"/>
                      </a:lnTo>
                      <a:lnTo>
                        <a:pt x="265" y="111"/>
                      </a:lnTo>
                      <a:lnTo>
                        <a:pt x="262" y="85"/>
                      </a:lnTo>
                      <a:lnTo>
                        <a:pt x="254" y="59"/>
                      </a:lnTo>
                      <a:lnTo>
                        <a:pt x="243" y="36"/>
                      </a:lnTo>
                      <a:lnTo>
                        <a:pt x="227" y="15"/>
                      </a:lnTo>
                      <a:lnTo>
                        <a:pt x="224" y="11"/>
                      </a:lnTo>
                      <a:lnTo>
                        <a:pt x="221" y="10"/>
                      </a:lnTo>
                      <a:lnTo>
                        <a:pt x="218" y="6"/>
                      </a:lnTo>
                      <a:lnTo>
                        <a:pt x="215" y="3"/>
                      </a:lnTo>
                      <a:lnTo>
                        <a:pt x="126" y="93"/>
                      </a:lnTo>
                      <a:lnTo>
                        <a:pt x="40" y="0"/>
                      </a:lnTo>
                      <a:lnTo>
                        <a:pt x="37" y="3"/>
                      </a:lnTo>
                      <a:lnTo>
                        <a:pt x="34" y="6"/>
                      </a:lnTo>
                      <a:lnTo>
                        <a:pt x="32" y="10"/>
                      </a:lnTo>
                      <a:lnTo>
                        <a:pt x="29" y="13"/>
                      </a:lnTo>
                      <a:lnTo>
                        <a:pt x="16" y="28"/>
                      </a:lnTo>
                      <a:lnTo>
                        <a:pt x="7" y="44"/>
                      </a:lnTo>
                      <a:lnTo>
                        <a:pt x="3" y="60"/>
                      </a:lnTo>
                      <a:lnTo>
                        <a:pt x="0" y="81"/>
                      </a:lnTo>
                      <a:lnTo>
                        <a:pt x="137" y="91"/>
                      </a:lnTo>
                      <a:close/>
                    </a:path>
                  </a:pathLst>
                </a:custGeom>
                <a:solidFill>
                  <a:srgbClr val="8299FF"/>
                </a:solidFill>
                <a:ln w="9525">
                  <a:noFill/>
                  <a:round/>
                  <a:headEnd/>
                  <a:tailEnd/>
                </a:ln>
              </p:spPr>
              <p:txBody>
                <a:bodyPr/>
                <a:lstStyle/>
                <a:p>
                  <a:endParaRPr lang="en-AU"/>
                </a:p>
              </p:txBody>
            </p:sp>
            <p:sp>
              <p:nvSpPr>
                <p:cNvPr id="35187" name="Freeform 203"/>
                <p:cNvSpPr>
                  <a:spLocks/>
                </p:cNvSpPr>
                <p:nvPr/>
              </p:nvSpPr>
              <p:spPr bwMode="auto">
                <a:xfrm>
                  <a:off x="3773" y="2947"/>
                  <a:ext cx="75" cy="5"/>
                </a:xfrm>
                <a:custGeom>
                  <a:avLst/>
                  <a:gdLst>
                    <a:gd name="T0" fmla="*/ 3 w 75"/>
                    <a:gd name="T1" fmla="*/ 1 h 9"/>
                    <a:gd name="T2" fmla="*/ 0 w 75"/>
                    <a:gd name="T3" fmla="*/ 0 h 9"/>
                    <a:gd name="T4" fmla="*/ 75 w 75"/>
                    <a:gd name="T5" fmla="*/ 0 h 9"/>
                    <a:gd name="T6" fmla="*/ 75 w 75"/>
                    <a:gd name="T7" fmla="*/ 1 h 9"/>
                    <a:gd name="T8" fmla="*/ 3 w 75"/>
                    <a:gd name="T9" fmla="*/ 1 h 9"/>
                    <a:gd name="T10" fmla="*/ 0 60000 65536"/>
                    <a:gd name="T11" fmla="*/ 0 60000 65536"/>
                    <a:gd name="T12" fmla="*/ 0 60000 65536"/>
                    <a:gd name="T13" fmla="*/ 0 60000 65536"/>
                    <a:gd name="T14" fmla="*/ 0 60000 65536"/>
                    <a:gd name="T15" fmla="*/ 0 w 75"/>
                    <a:gd name="T16" fmla="*/ 0 h 9"/>
                    <a:gd name="T17" fmla="*/ 75 w 75"/>
                    <a:gd name="T18" fmla="*/ 9 h 9"/>
                  </a:gdLst>
                  <a:ahLst/>
                  <a:cxnLst>
                    <a:cxn ang="T10">
                      <a:pos x="T0" y="T1"/>
                    </a:cxn>
                    <a:cxn ang="T11">
                      <a:pos x="T2" y="T3"/>
                    </a:cxn>
                    <a:cxn ang="T12">
                      <a:pos x="T4" y="T5"/>
                    </a:cxn>
                    <a:cxn ang="T13">
                      <a:pos x="T6" y="T7"/>
                    </a:cxn>
                    <a:cxn ang="T14">
                      <a:pos x="T8" y="T9"/>
                    </a:cxn>
                  </a:cxnLst>
                  <a:rect l="T15" t="T16" r="T17" b="T18"/>
                  <a:pathLst>
                    <a:path w="75" h="9">
                      <a:moveTo>
                        <a:pt x="3" y="9"/>
                      </a:moveTo>
                      <a:lnTo>
                        <a:pt x="0" y="0"/>
                      </a:lnTo>
                      <a:lnTo>
                        <a:pt x="75" y="0"/>
                      </a:lnTo>
                      <a:lnTo>
                        <a:pt x="75" y="9"/>
                      </a:lnTo>
                      <a:lnTo>
                        <a:pt x="3" y="9"/>
                      </a:lnTo>
                      <a:close/>
                    </a:path>
                  </a:pathLst>
                </a:custGeom>
                <a:solidFill>
                  <a:srgbClr val="000000"/>
                </a:solidFill>
                <a:ln w="9525">
                  <a:noFill/>
                  <a:round/>
                  <a:headEnd/>
                  <a:tailEnd/>
                </a:ln>
              </p:spPr>
              <p:txBody>
                <a:bodyPr/>
                <a:lstStyle/>
                <a:p>
                  <a:endParaRPr lang="en-AU"/>
                </a:p>
              </p:txBody>
            </p:sp>
            <p:sp>
              <p:nvSpPr>
                <p:cNvPr id="35188" name="Freeform 204"/>
                <p:cNvSpPr>
                  <a:spLocks/>
                </p:cNvSpPr>
                <p:nvPr/>
              </p:nvSpPr>
              <p:spPr bwMode="auto">
                <a:xfrm>
                  <a:off x="3782" y="2959"/>
                  <a:ext cx="66" cy="5"/>
                </a:xfrm>
                <a:custGeom>
                  <a:avLst/>
                  <a:gdLst>
                    <a:gd name="T0" fmla="*/ 5 w 66"/>
                    <a:gd name="T1" fmla="*/ 1 h 10"/>
                    <a:gd name="T2" fmla="*/ 0 w 66"/>
                    <a:gd name="T3" fmla="*/ 0 h 10"/>
                    <a:gd name="T4" fmla="*/ 66 w 66"/>
                    <a:gd name="T5" fmla="*/ 0 h 10"/>
                    <a:gd name="T6" fmla="*/ 66 w 66"/>
                    <a:gd name="T7" fmla="*/ 1 h 10"/>
                    <a:gd name="T8" fmla="*/ 5 w 66"/>
                    <a:gd name="T9" fmla="*/ 1 h 10"/>
                    <a:gd name="T10" fmla="*/ 0 60000 65536"/>
                    <a:gd name="T11" fmla="*/ 0 60000 65536"/>
                    <a:gd name="T12" fmla="*/ 0 60000 65536"/>
                    <a:gd name="T13" fmla="*/ 0 60000 65536"/>
                    <a:gd name="T14" fmla="*/ 0 60000 65536"/>
                    <a:gd name="T15" fmla="*/ 0 w 66"/>
                    <a:gd name="T16" fmla="*/ 0 h 10"/>
                    <a:gd name="T17" fmla="*/ 66 w 66"/>
                    <a:gd name="T18" fmla="*/ 10 h 10"/>
                  </a:gdLst>
                  <a:ahLst/>
                  <a:cxnLst>
                    <a:cxn ang="T10">
                      <a:pos x="T0" y="T1"/>
                    </a:cxn>
                    <a:cxn ang="T11">
                      <a:pos x="T2" y="T3"/>
                    </a:cxn>
                    <a:cxn ang="T12">
                      <a:pos x="T4" y="T5"/>
                    </a:cxn>
                    <a:cxn ang="T13">
                      <a:pos x="T6" y="T7"/>
                    </a:cxn>
                    <a:cxn ang="T14">
                      <a:pos x="T8" y="T9"/>
                    </a:cxn>
                  </a:cxnLst>
                  <a:rect l="T15" t="T16" r="T17" b="T18"/>
                  <a:pathLst>
                    <a:path w="66" h="10">
                      <a:moveTo>
                        <a:pt x="5" y="10"/>
                      </a:moveTo>
                      <a:lnTo>
                        <a:pt x="0" y="0"/>
                      </a:lnTo>
                      <a:lnTo>
                        <a:pt x="66" y="0"/>
                      </a:lnTo>
                      <a:lnTo>
                        <a:pt x="66" y="10"/>
                      </a:lnTo>
                      <a:lnTo>
                        <a:pt x="5" y="10"/>
                      </a:lnTo>
                      <a:close/>
                    </a:path>
                  </a:pathLst>
                </a:custGeom>
                <a:solidFill>
                  <a:srgbClr val="000000"/>
                </a:solidFill>
                <a:ln w="9525">
                  <a:noFill/>
                  <a:round/>
                  <a:headEnd/>
                  <a:tailEnd/>
                </a:ln>
              </p:spPr>
              <p:txBody>
                <a:bodyPr/>
                <a:lstStyle/>
                <a:p>
                  <a:endParaRPr lang="en-AU"/>
                </a:p>
              </p:txBody>
            </p:sp>
          </p:grpSp>
          <p:sp>
            <p:nvSpPr>
              <p:cNvPr id="34850" name="Rectangle 205"/>
              <p:cNvSpPr>
                <a:spLocks noChangeArrowheads="1"/>
              </p:cNvSpPr>
              <p:nvPr/>
            </p:nvSpPr>
            <p:spPr bwMode="auto">
              <a:xfrm>
                <a:off x="3789" y="2970"/>
                <a:ext cx="59" cy="5"/>
              </a:xfrm>
              <a:prstGeom prst="rect">
                <a:avLst/>
              </a:prstGeom>
              <a:solidFill>
                <a:srgbClr val="000000"/>
              </a:solidFill>
              <a:ln w="9525">
                <a:noFill/>
                <a:miter lim="800000"/>
                <a:headEnd/>
                <a:tailEnd/>
              </a:ln>
            </p:spPr>
            <p:txBody>
              <a:bodyPr/>
              <a:lstStyle/>
              <a:p>
                <a:endParaRPr lang="en-US"/>
              </a:p>
            </p:txBody>
          </p:sp>
          <p:sp>
            <p:nvSpPr>
              <p:cNvPr id="34851" name="Freeform 206"/>
              <p:cNvSpPr>
                <a:spLocks/>
              </p:cNvSpPr>
              <p:nvPr/>
            </p:nvSpPr>
            <p:spPr bwMode="auto">
              <a:xfrm>
                <a:off x="3782" y="2983"/>
                <a:ext cx="66" cy="5"/>
              </a:xfrm>
              <a:custGeom>
                <a:avLst/>
                <a:gdLst>
                  <a:gd name="T0" fmla="*/ 0 w 66"/>
                  <a:gd name="T1" fmla="*/ 1 h 10"/>
                  <a:gd name="T2" fmla="*/ 4 w 66"/>
                  <a:gd name="T3" fmla="*/ 0 h 10"/>
                  <a:gd name="T4" fmla="*/ 66 w 66"/>
                  <a:gd name="T5" fmla="*/ 0 h 10"/>
                  <a:gd name="T6" fmla="*/ 66 w 66"/>
                  <a:gd name="T7" fmla="*/ 1 h 10"/>
                  <a:gd name="T8" fmla="*/ 0 w 66"/>
                  <a:gd name="T9" fmla="*/ 1 h 10"/>
                  <a:gd name="T10" fmla="*/ 0 60000 65536"/>
                  <a:gd name="T11" fmla="*/ 0 60000 65536"/>
                  <a:gd name="T12" fmla="*/ 0 60000 65536"/>
                  <a:gd name="T13" fmla="*/ 0 60000 65536"/>
                  <a:gd name="T14" fmla="*/ 0 60000 65536"/>
                  <a:gd name="T15" fmla="*/ 0 w 66"/>
                  <a:gd name="T16" fmla="*/ 0 h 10"/>
                  <a:gd name="T17" fmla="*/ 66 w 66"/>
                  <a:gd name="T18" fmla="*/ 10 h 10"/>
                </a:gdLst>
                <a:ahLst/>
                <a:cxnLst>
                  <a:cxn ang="T10">
                    <a:pos x="T0" y="T1"/>
                  </a:cxn>
                  <a:cxn ang="T11">
                    <a:pos x="T2" y="T3"/>
                  </a:cxn>
                  <a:cxn ang="T12">
                    <a:pos x="T4" y="T5"/>
                  </a:cxn>
                  <a:cxn ang="T13">
                    <a:pos x="T6" y="T7"/>
                  </a:cxn>
                  <a:cxn ang="T14">
                    <a:pos x="T8" y="T9"/>
                  </a:cxn>
                </a:cxnLst>
                <a:rect l="T15" t="T16" r="T17" b="T18"/>
                <a:pathLst>
                  <a:path w="66" h="10">
                    <a:moveTo>
                      <a:pt x="0" y="10"/>
                    </a:moveTo>
                    <a:lnTo>
                      <a:pt x="4" y="0"/>
                    </a:lnTo>
                    <a:lnTo>
                      <a:pt x="66" y="0"/>
                    </a:lnTo>
                    <a:lnTo>
                      <a:pt x="66" y="10"/>
                    </a:lnTo>
                    <a:lnTo>
                      <a:pt x="0" y="10"/>
                    </a:lnTo>
                    <a:close/>
                  </a:path>
                </a:pathLst>
              </a:custGeom>
              <a:solidFill>
                <a:srgbClr val="000000"/>
              </a:solidFill>
              <a:ln w="9525">
                <a:noFill/>
                <a:round/>
                <a:headEnd/>
                <a:tailEnd/>
              </a:ln>
            </p:spPr>
            <p:txBody>
              <a:bodyPr/>
              <a:lstStyle/>
              <a:p>
                <a:endParaRPr lang="en-AU"/>
              </a:p>
            </p:txBody>
          </p:sp>
          <p:sp>
            <p:nvSpPr>
              <p:cNvPr id="34852" name="Freeform 207"/>
              <p:cNvSpPr>
                <a:spLocks/>
              </p:cNvSpPr>
              <p:nvPr/>
            </p:nvSpPr>
            <p:spPr bwMode="auto">
              <a:xfrm>
                <a:off x="3769" y="2994"/>
                <a:ext cx="79" cy="5"/>
              </a:xfrm>
              <a:custGeom>
                <a:avLst/>
                <a:gdLst>
                  <a:gd name="T0" fmla="*/ 0 w 79"/>
                  <a:gd name="T1" fmla="*/ 1 h 10"/>
                  <a:gd name="T2" fmla="*/ 7 w 79"/>
                  <a:gd name="T3" fmla="*/ 0 h 10"/>
                  <a:gd name="T4" fmla="*/ 79 w 79"/>
                  <a:gd name="T5" fmla="*/ 0 h 10"/>
                  <a:gd name="T6" fmla="*/ 79 w 79"/>
                  <a:gd name="T7" fmla="*/ 1 h 10"/>
                  <a:gd name="T8" fmla="*/ 0 w 79"/>
                  <a:gd name="T9" fmla="*/ 1 h 10"/>
                  <a:gd name="T10" fmla="*/ 0 60000 65536"/>
                  <a:gd name="T11" fmla="*/ 0 60000 65536"/>
                  <a:gd name="T12" fmla="*/ 0 60000 65536"/>
                  <a:gd name="T13" fmla="*/ 0 60000 65536"/>
                  <a:gd name="T14" fmla="*/ 0 60000 65536"/>
                  <a:gd name="T15" fmla="*/ 0 w 79"/>
                  <a:gd name="T16" fmla="*/ 0 h 10"/>
                  <a:gd name="T17" fmla="*/ 79 w 79"/>
                  <a:gd name="T18" fmla="*/ 10 h 10"/>
                </a:gdLst>
                <a:ahLst/>
                <a:cxnLst>
                  <a:cxn ang="T10">
                    <a:pos x="T0" y="T1"/>
                  </a:cxn>
                  <a:cxn ang="T11">
                    <a:pos x="T2" y="T3"/>
                  </a:cxn>
                  <a:cxn ang="T12">
                    <a:pos x="T4" y="T5"/>
                  </a:cxn>
                  <a:cxn ang="T13">
                    <a:pos x="T6" y="T7"/>
                  </a:cxn>
                  <a:cxn ang="T14">
                    <a:pos x="T8" y="T9"/>
                  </a:cxn>
                </a:cxnLst>
                <a:rect l="T15" t="T16" r="T17" b="T18"/>
                <a:pathLst>
                  <a:path w="79" h="10">
                    <a:moveTo>
                      <a:pt x="0" y="10"/>
                    </a:moveTo>
                    <a:lnTo>
                      <a:pt x="7" y="0"/>
                    </a:lnTo>
                    <a:lnTo>
                      <a:pt x="79" y="0"/>
                    </a:lnTo>
                    <a:lnTo>
                      <a:pt x="79" y="10"/>
                    </a:lnTo>
                    <a:lnTo>
                      <a:pt x="0" y="10"/>
                    </a:lnTo>
                    <a:close/>
                  </a:path>
                </a:pathLst>
              </a:custGeom>
              <a:solidFill>
                <a:srgbClr val="000000"/>
              </a:solidFill>
              <a:ln w="9525">
                <a:noFill/>
                <a:round/>
                <a:headEnd/>
                <a:tailEnd/>
              </a:ln>
            </p:spPr>
            <p:txBody>
              <a:bodyPr/>
              <a:lstStyle/>
              <a:p>
                <a:endParaRPr lang="en-AU"/>
              </a:p>
            </p:txBody>
          </p:sp>
          <p:sp>
            <p:nvSpPr>
              <p:cNvPr id="34853" name="Rectangle 208"/>
              <p:cNvSpPr>
                <a:spLocks noChangeArrowheads="1"/>
              </p:cNvSpPr>
              <p:nvPr/>
            </p:nvSpPr>
            <p:spPr bwMode="auto">
              <a:xfrm>
                <a:off x="3758" y="3006"/>
                <a:ext cx="90" cy="5"/>
              </a:xfrm>
              <a:prstGeom prst="rect">
                <a:avLst/>
              </a:prstGeom>
              <a:solidFill>
                <a:srgbClr val="000000"/>
              </a:solidFill>
              <a:ln w="9525">
                <a:noFill/>
                <a:miter lim="800000"/>
                <a:headEnd/>
                <a:tailEnd/>
              </a:ln>
            </p:spPr>
            <p:txBody>
              <a:bodyPr/>
              <a:lstStyle/>
              <a:p>
                <a:endParaRPr lang="en-US"/>
              </a:p>
            </p:txBody>
          </p:sp>
          <p:sp>
            <p:nvSpPr>
              <p:cNvPr id="34854" name="Rectangle 209"/>
              <p:cNvSpPr>
                <a:spLocks noChangeArrowheads="1"/>
              </p:cNvSpPr>
              <p:nvPr/>
            </p:nvSpPr>
            <p:spPr bwMode="auto">
              <a:xfrm>
                <a:off x="3758" y="3018"/>
                <a:ext cx="90" cy="5"/>
              </a:xfrm>
              <a:prstGeom prst="rect">
                <a:avLst/>
              </a:prstGeom>
              <a:solidFill>
                <a:srgbClr val="000000"/>
              </a:solidFill>
              <a:ln w="9525">
                <a:noFill/>
                <a:miter lim="800000"/>
                <a:headEnd/>
                <a:tailEnd/>
              </a:ln>
            </p:spPr>
            <p:txBody>
              <a:bodyPr/>
              <a:lstStyle/>
              <a:p>
                <a:endParaRPr lang="en-US"/>
              </a:p>
            </p:txBody>
          </p:sp>
          <p:sp>
            <p:nvSpPr>
              <p:cNvPr id="34855" name="Freeform 210"/>
              <p:cNvSpPr>
                <a:spLocks/>
              </p:cNvSpPr>
              <p:nvPr/>
            </p:nvSpPr>
            <p:spPr bwMode="auto">
              <a:xfrm>
                <a:off x="3883" y="2720"/>
                <a:ext cx="19" cy="12"/>
              </a:xfrm>
              <a:custGeom>
                <a:avLst/>
                <a:gdLst>
                  <a:gd name="T0" fmla="*/ 19 w 19"/>
                  <a:gd name="T1" fmla="*/ 1 h 23"/>
                  <a:gd name="T2" fmla="*/ 17 w 19"/>
                  <a:gd name="T3" fmla="*/ 1 h 23"/>
                  <a:gd name="T4" fmla="*/ 16 w 19"/>
                  <a:gd name="T5" fmla="*/ 1 h 23"/>
                  <a:gd name="T6" fmla="*/ 13 w 19"/>
                  <a:gd name="T7" fmla="*/ 1 h 23"/>
                  <a:gd name="T8" fmla="*/ 9 w 19"/>
                  <a:gd name="T9" fmla="*/ 1 h 23"/>
                  <a:gd name="T10" fmla="*/ 6 w 19"/>
                  <a:gd name="T11" fmla="*/ 1 h 23"/>
                  <a:gd name="T12" fmla="*/ 3 w 19"/>
                  <a:gd name="T13" fmla="*/ 1 h 23"/>
                  <a:gd name="T14" fmla="*/ 1 w 19"/>
                  <a:gd name="T15" fmla="*/ 1 h 23"/>
                  <a:gd name="T16" fmla="*/ 0 w 19"/>
                  <a:gd name="T17" fmla="*/ 1 h 23"/>
                  <a:gd name="T18" fmla="*/ 1 w 19"/>
                  <a:gd name="T19" fmla="*/ 1 h 23"/>
                  <a:gd name="T20" fmla="*/ 3 w 19"/>
                  <a:gd name="T21" fmla="*/ 1 h 23"/>
                  <a:gd name="T22" fmla="*/ 6 w 19"/>
                  <a:gd name="T23" fmla="*/ 1 h 23"/>
                  <a:gd name="T24" fmla="*/ 9 w 19"/>
                  <a:gd name="T25" fmla="*/ 0 h 23"/>
                  <a:gd name="T26" fmla="*/ 13 w 19"/>
                  <a:gd name="T27" fmla="*/ 1 h 23"/>
                  <a:gd name="T28" fmla="*/ 16 w 19"/>
                  <a:gd name="T29" fmla="*/ 1 h 23"/>
                  <a:gd name="T30" fmla="*/ 17 w 19"/>
                  <a:gd name="T31" fmla="*/ 1 h 23"/>
                  <a:gd name="T32" fmla="*/ 19 w 19"/>
                  <a:gd name="T33" fmla="*/ 1 h 23"/>
                  <a:gd name="T34" fmla="*/ 19 w 19"/>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19" y="12"/>
                    </a:moveTo>
                    <a:lnTo>
                      <a:pt x="17" y="17"/>
                    </a:lnTo>
                    <a:lnTo>
                      <a:pt x="16" y="20"/>
                    </a:lnTo>
                    <a:lnTo>
                      <a:pt x="13" y="21"/>
                    </a:lnTo>
                    <a:lnTo>
                      <a:pt x="9" y="23"/>
                    </a:lnTo>
                    <a:lnTo>
                      <a:pt x="6" y="21"/>
                    </a:lnTo>
                    <a:lnTo>
                      <a:pt x="3" y="20"/>
                    </a:lnTo>
                    <a:lnTo>
                      <a:pt x="1" y="17"/>
                    </a:lnTo>
                    <a:lnTo>
                      <a:pt x="0" y="12"/>
                    </a:lnTo>
                    <a:lnTo>
                      <a:pt x="1" y="8"/>
                    </a:lnTo>
                    <a:lnTo>
                      <a:pt x="3" y="3"/>
                    </a:lnTo>
                    <a:lnTo>
                      <a:pt x="6" y="2"/>
                    </a:lnTo>
                    <a:lnTo>
                      <a:pt x="9" y="0"/>
                    </a:lnTo>
                    <a:lnTo>
                      <a:pt x="13" y="2"/>
                    </a:lnTo>
                    <a:lnTo>
                      <a:pt x="16" y="3"/>
                    </a:lnTo>
                    <a:lnTo>
                      <a:pt x="17" y="8"/>
                    </a:lnTo>
                    <a:lnTo>
                      <a:pt x="19" y="12"/>
                    </a:lnTo>
                    <a:close/>
                  </a:path>
                </a:pathLst>
              </a:custGeom>
              <a:solidFill>
                <a:srgbClr val="000000"/>
              </a:solidFill>
              <a:ln w="9525">
                <a:noFill/>
                <a:round/>
                <a:headEnd/>
                <a:tailEnd/>
              </a:ln>
            </p:spPr>
            <p:txBody>
              <a:bodyPr/>
              <a:lstStyle/>
              <a:p>
                <a:endParaRPr lang="en-AU"/>
              </a:p>
            </p:txBody>
          </p:sp>
          <p:sp>
            <p:nvSpPr>
              <p:cNvPr id="34856" name="Freeform 211"/>
              <p:cNvSpPr>
                <a:spLocks/>
              </p:cNvSpPr>
              <p:nvPr/>
            </p:nvSpPr>
            <p:spPr bwMode="auto">
              <a:xfrm>
                <a:off x="3731" y="2720"/>
                <a:ext cx="20" cy="12"/>
              </a:xfrm>
              <a:custGeom>
                <a:avLst/>
                <a:gdLst>
                  <a:gd name="T0" fmla="*/ 20 w 20"/>
                  <a:gd name="T1" fmla="*/ 1 h 23"/>
                  <a:gd name="T2" fmla="*/ 19 w 20"/>
                  <a:gd name="T3" fmla="*/ 1 h 23"/>
                  <a:gd name="T4" fmla="*/ 17 w 20"/>
                  <a:gd name="T5" fmla="*/ 1 h 23"/>
                  <a:gd name="T6" fmla="*/ 14 w 20"/>
                  <a:gd name="T7" fmla="*/ 1 h 23"/>
                  <a:gd name="T8" fmla="*/ 10 w 20"/>
                  <a:gd name="T9" fmla="*/ 1 h 23"/>
                  <a:gd name="T10" fmla="*/ 6 w 20"/>
                  <a:gd name="T11" fmla="*/ 1 h 23"/>
                  <a:gd name="T12" fmla="*/ 3 w 20"/>
                  <a:gd name="T13" fmla="*/ 1 h 23"/>
                  <a:gd name="T14" fmla="*/ 1 w 20"/>
                  <a:gd name="T15" fmla="*/ 1 h 23"/>
                  <a:gd name="T16" fmla="*/ 0 w 20"/>
                  <a:gd name="T17" fmla="*/ 1 h 23"/>
                  <a:gd name="T18" fmla="*/ 1 w 20"/>
                  <a:gd name="T19" fmla="*/ 1 h 23"/>
                  <a:gd name="T20" fmla="*/ 3 w 20"/>
                  <a:gd name="T21" fmla="*/ 1 h 23"/>
                  <a:gd name="T22" fmla="*/ 6 w 20"/>
                  <a:gd name="T23" fmla="*/ 1 h 23"/>
                  <a:gd name="T24" fmla="*/ 10 w 20"/>
                  <a:gd name="T25" fmla="*/ 0 h 23"/>
                  <a:gd name="T26" fmla="*/ 14 w 20"/>
                  <a:gd name="T27" fmla="*/ 1 h 23"/>
                  <a:gd name="T28" fmla="*/ 17 w 20"/>
                  <a:gd name="T29" fmla="*/ 1 h 23"/>
                  <a:gd name="T30" fmla="*/ 19 w 20"/>
                  <a:gd name="T31" fmla="*/ 1 h 23"/>
                  <a:gd name="T32" fmla="*/ 20 w 20"/>
                  <a:gd name="T33" fmla="*/ 1 h 23"/>
                  <a:gd name="T34" fmla="*/ 20 w 20"/>
                  <a:gd name="T35" fmla="*/ 1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3"/>
                  <a:gd name="T56" fmla="*/ 20 w 20"/>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3">
                    <a:moveTo>
                      <a:pt x="20" y="12"/>
                    </a:moveTo>
                    <a:lnTo>
                      <a:pt x="19" y="17"/>
                    </a:lnTo>
                    <a:lnTo>
                      <a:pt x="17" y="20"/>
                    </a:lnTo>
                    <a:lnTo>
                      <a:pt x="14" y="21"/>
                    </a:lnTo>
                    <a:lnTo>
                      <a:pt x="10" y="23"/>
                    </a:lnTo>
                    <a:lnTo>
                      <a:pt x="6" y="21"/>
                    </a:lnTo>
                    <a:lnTo>
                      <a:pt x="3" y="20"/>
                    </a:lnTo>
                    <a:lnTo>
                      <a:pt x="1" y="17"/>
                    </a:lnTo>
                    <a:lnTo>
                      <a:pt x="0" y="12"/>
                    </a:lnTo>
                    <a:lnTo>
                      <a:pt x="1" y="8"/>
                    </a:lnTo>
                    <a:lnTo>
                      <a:pt x="3" y="3"/>
                    </a:lnTo>
                    <a:lnTo>
                      <a:pt x="6" y="2"/>
                    </a:lnTo>
                    <a:lnTo>
                      <a:pt x="10" y="0"/>
                    </a:lnTo>
                    <a:lnTo>
                      <a:pt x="14" y="2"/>
                    </a:lnTo>
                    <a:lnTo>
                      <a:pt x="17" y="3"/>
                    </a:lnTo>
                    <a:lnTo>
                      <a:pt x="19" y="8"/>
                    </a:lnTo>
                    <a:lnTo>
                      <a:pt x="20" y="12"/>
                    </a:lnTo>
                    <a:close/>
                  </a:path>
                </a:pathLst>
              </a:custGeom>
              <a:solidFill>
                <a:srgbClr val="000000"/>
              </a:solidFill>
              <a:ln w="9525">
                <a:noFill/>
                <a:round/>
                <a:headEnd/>
                <a:tailEnd/>
              </a:ln>
            </p:spPr>
            <p:txBody>
              <a:bodyPr/>
              <a:lstStyle/>
              <a:p>
                <a:endParaRPr lang="en-AU"/>
              </a:p>
            </p:txBody>
          </p:sp>
          <p:sp>
            <p:nvSpPr>
              <p:cNvPr id="34857" name="Freeform 212"/>
              <p:cNvSpPr>
                <a:spLocks/>
              </p:cNvSpPr>
              <p:nvPr/>
            </p:nvSpPr>
            <p:spPr bwMode="auto">
              <a:xfrm>
                <a:off x="3673" y="2950"/>
                <a:ext cx="72" cy="41"/>
              </a:xfrm>
              <a:custGeom>
                <a:avLst/>
                <a:gdLst>
                  <a:gd name="T0" fmla="*/ 36 w 72"/>
                  <a:gd name="T1" fmla="*/ 0 h 82"/>
                  <a:gd name="T2" fmla="*/ 51 w 72"/>
                  <a:gd name="T3" fmla="*/ 1 h 82"/>
                  <a:gd name="T4" fmla="*/ 62 w 72"/>
                  <a:gd name="T5" fmla="*/ 1 h 82"/>
                  <a:gd name="T6" fmla="*/ 70 w 72"/>
                  <a:gd name="T7" fmla="*/ 1 h 82"/>
                  <a:gd name="T8" fmla="*/ 72 w 72"/>
                  <a:gd name="T9" fmla="*/ 1 h 82"/>
                  <a:gd name="T10" fmla="*/ 70 w 72"/>
                  <a:gd name="T11" fmla="*/ 1 h 82"/>
                  <a:gd name="T12" fmla="*/ 62 w 72"/>
                  <a:gd name="T13" fmla="*/ 1 h 82"/>
                  <a:gd name="T14" fmla="*/ 51 w 72"/>
                  <a:gd name="T15" fmla="*/ 1 h 82"/>
                  <a:gd name="T16" fmla="*/ 36 w 72"/>
                  <a:gd name="T17" fmla="*/ 1 h 82"/>
                  <a:gd name="T18" fmla="*/ 22 w 72"/>
                  <a:gd name="T19" fmla="*/ 1 h 82"/>
                  <a:gd name="T20" fmla="*/ 10 w 72"/>
                  <a:gd name="T21" fmla="*/ 1 h 82"/>
                  <a:gd name="T22" fmla="*/ 3 w 72"/>
                  <a:gd name="T23" fmla="*/ 1 h 82"/>
                  <a:gd name="T24" fmla="*/ 0 w 72"/>
                  <a:gd name="T25" fmla="*/ 1 h 82"/>
                  <a:gd name="T26" fmla="*/ 3 w 72"/>
                  <a:gd name="T27" fmla="*/ 1 h 82"/>
                  <a:gd name="T28" fmla="*/ 10 w 72"/>
                  <a:gd name="T29" fmla="*/ 1 h 82"/>
                  <a:gd name="T30" fmla="*/ 22 w 72"/>
                  <a:gd name="T31" fmla="*/ 1 h 82"/>
                  <a:gd name="T32" fmla="*/ 36 w 72"/>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2"/>
                  <a:gd name="T53" fmla="*/ 72 w 72"/>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2">
                    <a:moveTo>
                      <a:pt x="36" y="0"/>
                    </a:moveTo>
                    <a:lnTo>
                      <a:pt x="51" y="3"/>
                    </a:lnTo>
                    <a:lnTo>
                      <a:pt x="62" y="12"/>
                    </a:lnTo>
                    <a:lnTo>
                      <a:pt x="70" y="25"/>
                    </a:lnTo>
                    <a:lnTo>
                      <a:pt x="72" y="41"/>
                    </a:lnTo>
                    <a:lnTo>
                      <a:pt x="70" y="57"/>
                    </a:lnTo>
                    <a:lnTo>
                      <a:pt x="62" y="70"/>
                    </a:lnTo>
                    <a:lnTo>
                      <a:pt x="51" y="78"/>
                    </a:lnTo>
                    <a:lnTo>
                      <a:pt x="36" y="82"/>
                    </a:lnTo>
                    <a:lnTo>
                      <a:pt x="22" y="78"/>
                    </a:lnTo>
                    <a:lnTo>
                      <a:pt x="10" y="70"/>
                    </a:lnTo>
                    <a:lnTo>
                      <a:pt x="3" y="57"/>
                    </a:lnTo>
                    <a:lnTo>
                      <a:pt x="0" y="41"/>
                    </a:lnTo>
                    <a:lnTo>
                      <a:pt x="3" y="25"/>
                    </a:lnTo>
                    <a:lnTo>
                      <a:pt x="10" y="12"/>
                    </a:lnTo>
                    <a:lnTo>
                      <a:pt x="22" y="3"/>
                    </a:lnTo>
                    <a:lnTo>
                      <a:pt x="36" y="0"/>
                    </a:lnTo>
                    <a:close/>
                  </a:path>
                </a:pathLst>
              </a:custGeom>
              <a:solidFill>
                <a:srgbClr val="BF3D6D"/>
              </a:solidFill>
              <a:ln w="9525">
                <a:noFill/>
                <a:round/>
                <a:headEnd/>
                <a:tailEnd/>
              </a:ln>
            </p:spPr>
            <p:txBody>
              <a:bodyPr/>
              <a:lstStyle/>
              <a:p>
                <a:endParaRPr lang="en-AU"/>
              </a:p>
            </p:txBody>
          </p:sp>
          <p:sp>
            <p:nvSpPr>
              <p:cNvPr id="34858" name="Freeform 213"/>
              <p:cNvSpPr>
                <a:spLocks/>
              </p:cNvSpPr>
              <p:nvPr/>
            </p:nvSpPr>
            <p:spPr bwMode="auto">
              <a:xfrm>
                <a:off x="3675" y="2951"/>
                <a:ext cx="69" cy="39"/>
              </a:xfrm>
              <a:custGeom>
                <a:avLst/>
                <a:gdLst>
                  <a:gd name="T0" fmla="*/ 34 w 69"/>
                  <a:gd name="T1" fmla="*/ 0 h 78"/>
                  <a:gd name="T2" fmla="*/ 47 w 69"/>
                  <a:gd name="T3" fmla="*/ 1 h 78"/>
                  <a:gd name="T4" fmla="*/ 59 w 69"/>
                  <a:gd name="T5" fmla="*/ 1 h 78"/>
                  <a:gd name="T6" fmla="*/ 66 w 69"/>
                  <a:gd name="T7" fmla="*/ 1 h 78"/>
                  <a:gd name="T8" fmla="*/ 69 w 69"/>
                  <a:gd name="T9" fmla="*/ 1 h 78"/>
                  <a:gd name="T10" fmla="*/ 66 w 69"/>
                  <a:gd name="T11" fmla="*/ 1 h 78"/>
                  <a:gd name="T12" fmla="*/ 59 w 69"/>
                  <a:gd name="T13" fmla="*/ 1 h 78"/>
                  <a:gd name="T14" fmla="*/ 47 w 69"/>
                  <a:gd name="T15" fmla="*/ 1 h 78"/>
                  <a:gd name="T16" fmla="*/ 34 w 69"/>
                  <a:gd name="T17" fmla="*/ 1 h 78"/>
                  <a:gd name="T18" fmla="*/ 21 w 69"/>
                  <a:gd name="T19" fmla="*/ 1 h 78"/>
                  <a:gd name="T20" fmla="*/ 10 w 69"/>
                  <a:gd name="T21" fmla="*/ 1 h 78"/>
                  <a:gd name="T22" fmla="*/ 2 w 69"/>
                  <a:gd name="T23" fmla="*/ 1 h 78"/>
                  <a:gd name="T24" fmla="*/ 0 w 69"/>
                  <a:gd name="T25" fmla="*/ 1 h 78"/>
                  <a:gd name="T26" fmla="*/ 2 w 69"/>
                  <a:gd name="T27" fmla="*/ 1 h 78"/>
                  <a:gd name="T28" fmla="*/ 10 w 69"/>
                  <a:gd name="T29" fmla="*/ 1 h 78"/>
                  <a:gd name="T30" fmla="*/ 21 w 69"/>
                  <a:gd name="T31" fmla="*/ 1 h 78"/>
                  <a:gd name="T32" fmla="*/ 34 w 6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8"/>
                  <a:gd name="T53" fmla="*/ 69 w 6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8">
                    <a:moveTo>
                      <a:pt x="34" y="0"/>
                    </a:moveTo>
                    <a:lnTo>
                      <a:pt x="47" y="3"/>
                    </a:lnTo>
                    <a:lnTo>
                      <a:pt x="59" y="11"/>
                    </a:lnTo>
                    <a:lnTo>
                      <a:pt x="66" y="23"/>
                    </a:lnTo>
                    <a:lnTo>
                      <a:pt x="69" y="39"/>
                    </a:lnTo>
                    <a:lnTo>
                      <a:pt x="66" y="54"/>
                    </a:lnTo>
                    <a:lnTo>
                      <a:pt x="59" y="67"/>
                    </a:lnTo>
                    <a:lnTo>
                      <a:pt x="47" y="75"/>
                    </a:lnTo>
                    <a:lnTo>
                      <a:pt x="34" y="78"/>
                    </a:lnTo>
                    <a:lnTo>
                      <a:pt x="21" y="75"/>
                    </a:lnTo>
                    <a:lnTo>
                      <a:pt x="10" y="67"/>
                    </a:lnTo>
                    <a:lnTo>
                      <a:pt x="2" y="54"/>
                    </a:lnTo>
                    <a:lnTo>
                      <a:pt x="0" y="39"/>
                    </a:lnTo>
                    <a:lnTo>
                      <a:pt x="2" y="23"/>
                    </a:lnTo>
                    <a:lnTo>
                      <a:pt x="10" y="11"/>
                    </a:lnTo>
                    <a:lnTo>
                      <a:pt x="21" y="3"/>
                    </a:lnTo>
                    <a:lnTo>
                      <a:pt x="34" y="0"/>
                    </a:lnTo>
                    <a:close/>
                  </a:path>
                </a:pathLst>
              </a:custGeom>
              <a:solidFill>
                <a:srgbClr val="C64F7A"/>
              </a:solidFill>
              <a:ln w="9525">
                <a:noFill/>
                <a:round/>
                <a:headEnd/>
                <a:tailEnd/>
              </a:ln>
            </p:spPr>
            <p:txBody>
              <a:bodyPr/>
              <a:lstStyle/>
              <a:p>
                <a:endParaRPr lang="en-AU"/>
              </a:p>
            </p:txBody>
          </p:sp>
          <p:sp>
            <p:nvSpPr>
              <p:cNvPr id="34859" name="Freeform 214"/>
              <p:cNvSpPr>
                <a:spLocks/>
              </p:cNvSpPr>
              <p:nvPr/>
            </p:nvSpPr>
            <p:spPr bwMode="auto">
              <a:xfrm>
                <a:off x="3677" y="2952"/>
                <a:ext cx="66" cy="36"/>
              </a:xfrm>
              <a:custGeom>
                <a:avLst/>
                <a:gdLst>
                  <a:gd name="T0" fmla="*/ 32 w 66"/>
                  <a:gd name="T1" fmla="*/ 0 h 74"/>
                  <a:gd name="T2" fmla="*/ 45 w 66"/>
                  <a:gd name="T3" fmla="*/ 0 h 74"/>
                  <a:gd name="T4" fmla="*/ 55 w 66"/>
                  <a:gd name="T5" fmla="*/ 0 h 74"/>
                  <a:gd name="T6" fmla="*/ 63 w 66"/>
                  <a:gd name="T7" fmla="*/ 0 h 74"/>
                  <a:gd name="T8" fmla="*/ 66 w 66"/>
                  <a:gd name="T9" fmla="*/ 0 h 74"/>
                  <a:gd name="T10" fmla="*/ 63 w 66"/>
                  <a:gd name="T11" fmla="*/ 0 h 74"/>
                  <a:gd name="T12" fmla="*/ 55 w 66"/>
                  <a:gd name="T13" fmla="*/ 0 h 74"/>
                  <a:gd name="T14" fmla="*/ 45 w 66"/>
                  <a:gd name="T15" fmla="*/ 0 h 74"/>
                  <a:gd name="T16" fmla="*/ 32 w 66"/>
                  <a:gd name="T17" fmla="*/ 0 h 74"/>
                  <a:gd name="T18" fmla="*/ 21 w 66"/>
                  <a:gd name="T19" fmla="*/ 0 h 74"/>
                  <a:gd name="T20" fmla="*/ 11 w 66"/>
                  <a:gd name="T21" fmla="*/ 0 h 74"/>
                  <a:gd name="T22" fmla="*/ 3 w 66"/>
                  <a:gd name="T23" fmla="*/ 0 h 74"/>
                  <a:gd name="T24" fmla="*/ 0 w 66"/>
                  <a:gd name="T25" fmla="*/ 0 h 74"/>
                  <a:gd name="T26" fmla="*/ 3 w 66"/>
                  <a:gd name="T27" fmla="*/ 0 h 74"/>
                  <a:gd name="T28" fmla="*/ 11 w 66"/>
                  <a:gd name="T29" fmla="*/ 0 h 74"/>
                  <a:gd name="T30" fmla="*/ 21 w 66"/>
                  <a:gd name="T31" fmla="*/ 0 h 74"/>
                  <a:gd name="T32" fmla="*/ 32 w 66"/>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4"/>
                  <a:gd name="T53" fmla="*/ 66 w 66"/>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4">
                    <a:moveTo>
                      <a:pt x="32" y="0"/>
                    </a:moveTo>
                    <a:lnTo>
                      <a:pt x="45" y="4"/>
                    </a:lnTo>
                    <a:lnTo>
                      <a:pt x="55" y="10"/>
                    </a:lnTo>
                    <a:lnTo>
                      <a:pt x="63" y="22"/>
                    </a:lnTo>
                    <a:lnTo>
                      <a:pt x="66" y="36"/>
                    </a:lnTo>
                    <a:lnTo>
                      <a:pt x="63" y="51"/>
                    </a:lnTo>
                    <a:lnTo>
                      <a:pt x="55" y="62"/>
                    </a:lnTo>
                    <a:lnTo>
                      <a:pt x="45" y="71"/>
                    </a:lnTo>
                    <a:lnTo>
                      <a:pt x="32" y="74"/>
                    </a:lnTo>
                    <a:lnTo>
                      <a:pt x="21" y="71"/>
                    </a:lnTo>
                    <a:lnTo>
                      <a:pt x="11" y="62"/>
                    </a:lnTo>
                    <a:lnTo>
                      <a:pt x="3" y="51"/>
                    </a:lnTo>
                    <a:lnTo>
                      <a:pt x="0" y="36"/>
                    </a:lnTo>
                    <a:lnTo>
                      <a:pt x="3" y="22"/>
                    </a:lnTo>
                    <a:lnTo>
                      <a:pt x="11" y="10"/>
                    </a:lnTo>
                    <a:lnTo>
                      <a:pt x="21" y="4"/>
                    </a:lnTo>
                    <a:lnTo>
                      <a:pt x="32" y="0"/>
                    </a:lnTo>
                    <a:close/>
                  </a:path>
                </a:pathLst>
              </a:custGeom>
              <a:solidFill>
                <a:srgbClr val="D1608C"/>
              </a:solidFill>
              <a:ln w="9525">
                <a:noFill/>
                <a:round/>
                <a:headEnd/>
                <a:tailEnd/>
              </a:ln>
            </p:spPr>
            <p:txBody>
              <a:bodyPr/>
              <a:lstStyle/>
              <a:p>
                <a:endParaRPr lang="en-AU"/>
              </a:p>
            </p:txBody>
          </p:sp>
          <p:sp>
            <p:nvSpPr>
              <p:cNvPr id="34860" name="Freeform 215"/>
              <p:cNvSpPr>
                <a:spLocks/>
              </p:cNvSpPr>
              <p:nvPr/>
            </p:nvSpPr>
            <p:spPr bwMode="auto">
              <a:xfrm>
                <a:off x="3679" y="2953"/>
                <a:ext cx="62" cy="34"/>
              </a:xfrm>
              <a:custGeom>
                <a:avLst/>
                <a:gdLst>
                  <a:gd name="T0" fmla="*/ 32 w 62"/>
                  <a:gd name="T1" fmla="*/ 0 h 69"/>
                  <a:gd name="T2" fmla="*/ 43 w 62"/>
                  <a:gd name="T3" fmla="*/ 0 h 69"/>
                  <a:gd name="T4" fmla="*/ 53 w 62"/>
                  <a:gd name="T5" fmla="*/ 0 h 69"/>
                  <a:gd name="T6" fmla="*/ 59 w 62"/>
                  <a:gd name="T7" fmla="*/ 0 h 69"/>
                  <a:gd name="T8" fmla="*/ 62 w 62"/>
                  <a:gd name="T9" fmla="*/ 0 h 69"/>
                  <a:gd name="T10" fmla="*/ 59 w 62"/>
                  <a:gd name="T11" fmla="*/ 0 h 69"/>
                  <a:gd name="T12" fmla="*/ 53 w 62"/>
                  <a:gd name="T13" fmla="*/ 0 h 69"/>
                  <a:gd name="T14" fmla="*/ 43 w 62"/>
                  <a:gd name="T15" fmla="*/ 0 h 69"/>
                  <a:gd name="T16" fmla="*/ 32 w 62"/>
                  <a:gd name="T17" fmla="*/ 0 h 69"/>
                  <a:gd name="T18" fmla="*/ 20 w 62"/>
                  <a:gd name="T19" fmla="*/ 0 h 69"/>
                  <a:gd name="T20" fmla="*/ 10 w 62"/>
                  <a:gd name="T21" fmla="*/ 0 h 69"/>
                  <a:gd name="T22" fmla="*/ 3 w 62"/>
                  <a:gd name="T23" fmla="*/ 0 h 69"/>
                  <a:gd name="T24" fmla="*/ 0 w 62"/>
                  <a:gd name="T25" fmla="*/ 0 h 69"/>
                  <a:gd name="T26" fmla="*/ 3 w 62"/>
                  <a:gd name="T27" fmla="*/ 0 h 69"/>
                  <a:gd name="T28" fmla="*/ 10 w 62"/>
                  <a:gd name="T29" fmla="*/ 0 h 69"/>
                  <a:gd name="T30" fmla="*/ 20 w 62"/>
                  <a:gd name="T31" fmla="*/ 0 h 69"/>
                  <a:gd name="T32" fmla="*/ 32 w 62"/>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9"/>
                  <a:gd name="T53" fmla="*/ 62 w 62"/>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9">
                    <a:moveTo>
                      <a:pt x="32" y="0"/>
                    </a:moveTo>
                    <a:lnTo>
                      <a:pt x="43" y="3"/>
                    </a:lnTo>
                    <a:lnTo>
                      <a:pt x="53" y="10"/>
                    </a:lnTo>
                    <a:lnTo>
                      <a:pt x="59" y="21"/>
                    </a:lnTo>
                    <a:lnTo>
                      <a:pt x="62" y="34"/>
                    </a:lnTo>
                    <a:lnTo>
                      <a:pt x="59" y="47"/>
                    </a:lnTo>
                    <a:lnTo>
                      <a:pt x="53" y="59"/>
                    </a:lnTo>
                    <a:lnTo>
                      <a:pt x="43" y="65"/>
                    </a:lnTo>
                    <a:lnTo>
                      <a:pt x="32" y="69"/>
                    </a:lnTo>
                    <a:lnTo>
                      <a:pt x="20" y="65"/>
                    </a:lnTo>
                    <a:lnTo>
                      <a:pt x="10" y="59"/>
                    </a:lnTo>
                    <a:lnTo>
                      <a:pt x="3" y="47"/>
                    </a:lnTo>
                    <a:lnTo>
                      <a:pt x="0" y="34"/>
                    </a:lnTo>
                    <a:lnTo>
                      <a:pt x="3" y="21"/>
                    </a:lnTo>
                    <a:lnTo>
                      <a:pt x="10" y="10"/>
                    </a:lnTo>
                    <a:lnTo>
                      <a:pt x="20" y="3"/>
                    </a:lnTo>
                    <a:lnTo>
                      <a:pt x="32" y="0"/>
                    </a:lnTo>
                    <a:close/>
                  </a:path>
                </a:pathLst>
              </a:custGeom>
              <a:solidFill>
                <a:srgbClr val="DB759B"/>
              </a:solidFill>
              <a:ln w="9525">
                <a:noFill/>
                <a:round/>
                <a:headEnd/>
                <a:tailEnd/>
              </a:ln>
            </p:spPr>
            <p:txBody>
              <a:bodyPr/>
              <a:lstStyle/>
              <a:p>
                <a:endParaRPr lang="en-AU"/>
              </a:p>
            </p:txBody>
          </p:sp>
          <p:sp>
            <p:nvSpPr>
              <p:cNvPr id="34861" name="Freeform 216"/>
              <p:cNvSpPr>
                <a:spLocks/>
              </p:cNvSpPr>
              <p:nvPr/>
            </p:nvSpPr>
            <p:spPr bwMode="auto">
              <a:xfrm>
                <a:off x="3682" y="2953"/>
                <a:ext cx="58" cy="32"/>
              </a:xfrm>
              <a:custGeom>
                <a:avLst/>
                <a:gdLst>
                  <a:gd name="T0" fmla="*/ 29 w 58"/>
                  <a:gd name="T1" fmla="*/ 0 h 63"/>
                  <a:gd name="T2" fmla="*/ 40 w 58"/>
                  <a:gd name="T3" fmla="*/ 1 h 63"/>
                  <a:gd name="T4" fmla="*/ 49 w 58"/>
                  <a:gd name="T5" fmla="*/ 1 h 63"/>
                  <a:gd name="T6" fmla="*/ 55 w 58"/>
                  <a:gd name="T7" fmla="*/ 1 h 63"/>
                  <a:gd name="T8" fmla="*/ 58 w 58"/>
                  <a:gd name="T9" fmla="*/ 1 h 63"/>
                  <a:gd name="T10" fmla="*/ 55 w 58"/>
                  <a:gd name="T11" fmla="*/ 1 h 63"/>
                  <a:gd name="T12" fmla="*/ 49 w 58"/>
                  <a:gd name="T13" fmla="*/ 1 h 63"/>
                  <a:gd name="T14" fmla="*/ 40 w 58"/>
                  <a:gd name="T15" fmla="*/ 1 h 63"/>
                  <a:gd name="T16" fmla="*/ 29 w 58"/>
                  <a:gd name="T17" fmla="*/ 1 h 63"/>
                  <a:gd name="T18" fmla="*/ 17 w 58"/>
                  <a:gd name="T19" fmla="*/ 1 h 63"/>
                  <a:gd name="T20" fmla="*/ 8 w 58"/>
                  <a:gd name="T21" fmla="*/ 1 h 63"/>
                  <a:gd name="T22" fmla="*/ 3 w 58"/>
                  <a:gd name="T23" fmla="*/ 1 h 63"/>
                  <a:gd name="T24" fmla="*/ 0 w 58"/>
                  <a:gd name="T25" fmla="*/ 1 h 63"/>
                  <a:gd name="T26" fmla="*/ 3 w 58"/>
                  <a:gd name="T27" fmla="*/ 1 h 63"/>
                  <a:gd name="T28" fmla="*/ 8 w 58"/>
                  <a:gd name="T29" fmla="*/ 1 h 63"/>
                  <a:gd name="T30" fmla="*/ 17 w 58"/>
                  <a:gd name="T31" fmla="*/ 1 h 63"/>
                  <a:gd name="T32" fmla="*/ 29 w 5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3"/>
                  <a:gd name="T53" fmla="*/ 58 w 5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3">
                    <a:moveTo>
                      <a:pt x="29" y="0"/>
                    </a:moveTo>
                    <a:lnTo>
                      <a:pt x="40" y="3"/>
                    </a:lnTo>
                    <a:lnTo>
                      <a:pt x="49" y="9"/>
                    </a:lnTo>
                    <a:lnTo>
                      <a:pt x="55" y="19"/>
                    </a:lnTo>
                    <a:lnTo>
                      <a:pt x="58" y="32"/>
                    </a:lnTo>
                    <a:lnTo>
                      <a:pt x="55" y="45"/>
                    </a:lnTo>
                    <a:lnTo>
                      <a:pt x="49" y="55"/>
                    </a:lnTo>
                    <a:lnTo>
                      <a:pt x="40" y="62"/>
                    </a:lnTo>
                    <a:lnTo>
                      <a:pt x="29" y="63"/>
                    </a:lnTo>
                    <a:lnTo>
                      <a:pt x="17" y="62"/>
                    </a:lnTo>
                    <a:lnTo>
                      <a:pt x="8" y="55"/>
                    </a:lnTo>
                    <a:lnTo>
                      <a:pt x="3" y="45"/>
                    </a:lnTo>
                    <a:lnTo>
                      <a:pt x="0" y="32"/>
                    </a:lnTo>
                    <a:lnTo>
                      <a:pt x="3" y="19"/>
                    </a:lnTo>
                    <a:lnTo>
                      <a:pt x="8" y="9"/>
                    </a:lnTo>
                    <a:lnTo>
                      <a:pt x="17" y="3"/>
                    </a:lnTo>
                    <a:lnTo>
                      <a:pt x="29" y="0"/>
                    </a:lnTo>
                    <a:close/>
                  </a:path>
                </a:pathLst>
              </a:custGeom>
              <a:solidFill>
                <a:srgbClr val="E284A8"/>
              </a:solidFill>
              <a:ln w="9525">
                <a:noFill/>
                <a:round/>
                <a:headEnd/>
                <a:tailEnd/>
              </a:ln>
            </p:spPr>
            <p:txBody>
              <a:bodyPr/>
              <a:lstStyle/>
              <a:p>
                <a:endParaRPr lang="en-AU"/>
              </a:p>
            </p:txBody>
          </p:sp>
          <p:sp>
            <p:nvSpPr>
              <p:cNvPr id="34862" name="Freeform 217"/>
              <p:cNvSpPr>
                <a:spLocks/>
              </p:cNvSpPr>
              <p:nvPr/>
            </p:nvSpPr>
            <p:spPr bwMode="auto">
              <a:xfrm>
                <a:off x="3685" y="2954"/>
                <a:ext cx="53" cy="30"/>
              </a:xfrm>
              <a:custGeom>
                <a:avLst/>
                <a:gdLst>
                  <a:gd name="T0" fmla="*/ 26 w 53"/>
                  <a:gd name="T1" fmla="*/ 0 h 61"/>
                  <a:gd name="T2" fmla="*/ 36 w 53"/>
                  <a:gd name="T3" fmla="*/ 0 h 61"/>
                  <a:gd name="T4" fmla="*/ 45 w 53"/>
                  <a:gd name="T5" fmla="*/ 0 h 61"/>
                  <a:gd name="T6" fmla="*/ 50 w 53"/>
                  <a:gd name="T7" fmla="*/ 0 h 61"/>
                  <a:gd name="T8" fmla="*/ 53 w 53"/>
                  <a:gd name="T9" fmla="*/ 0 h 61"/>
                  <a:gd name="T10" fmla="*/ 50 w 53"/>
                  <a:gd name="T11" fmla="*/ 0 h 61"/>
                  <a:gd name="T12" fmla="*/ 45 w 53"/>
                  <a:gd name="T13" fmla="*/ 0 h 61"/>
                  <a:gd name="T14" fmla="*/ 36 w 53"/>
                  <a:gd name="T15" fmla="*/ 0 h 61"/>
                  <a:gd name="T16" fmla="*/ 26 w 53"/>
                  <a:gd name="T17" fmla="*/ 0 h 61"/>
                  <a:gd name="T18" fmla="*/ 16 w 53"/>
                  <a:gd name="T19" fmla="*/ 0 h 61"/>
                  <a:gd name="T20" fmla="*/ 7 w 53"/>
                  <a:gd name="T21" fmla="*/ 0 h 61"/>
                  <a:gd name="T22" fmla="*/ 1 w 53"/>
                  <a:gd name="T23" fmla="*/ 0 h 61"/>
                  <a:gd name="T24" fmla="*/ 0 w 53"/>
                  <a:gd name="T25" fmla="*/ 0 h 61"/>
                  <a:gd name="T26" fmla="*/ 1 w 53"/>
                  <a:gd name="T27" fmla="*/ 0 h 61"/>
                  <a:gd name="T28" fmla="*/ 7 w 53"/>
                  <a:gd name="T29" fmla="*/ 0 h 61"/>
                  <a:gd name="T30" fmla="*/ 16 w 53"/>
                  <a:gd name="T31" fmla="*/ 0 h 61"/>
                  <a:gd name="T32" fmla="*/ 26 w 53"/>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61"/>
                  <a:gd name="T53" fmla="*/ 53 w 53"/>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61">
                    <a:moveTo>
                      <a:pt x="26" y="0"/>
                    </a:moveTo>
                    <a:lnTo>
                      <a:pt x="36" y="2"/>
                    </a:lnTo>
                    <a:lnTo>
                      <a:pt x="45" y="8"/>
                    </a:lnTo>
                    <a:lnTo>
                      <a:pt x="50" y="18"/>
                    </a:lnTo>
                    <a:lnTo>
                      <a:pt x="53" y="30"/>
                    </a:lnTo>
                    <a:lnTo>
                      <a:pt x="50" y="41"/>
                    </a:lnTo>
                    <a:lnTo>
                      <a:pt x="45" y="51"/>
                    </a:lnTo>
                    <a:lnTo>
                      <a:pt x="36" y="57"/>
                    </a:lnTo>
                    <a:lnTo>
                      <a:pt x="26" y="61"/>
                    </a:lnTo>
                    <a:lnTo>
                      <a:pt x="16" y="57"/>
                    </a:lnTo>
                    <a:lnTo>
                      <a:pt x="7" y="51"/>
                    </a:lnTo>
                    <a:lnTo>
                      <a:pt x="1" y="41"/>
                    </a:lnTo>
                    <a:lnTo>
                      <a:pt x="0" y="30"/>
                    </a:lnTo>
                    <a:lnTo>
                      <a:pt x="1" y="18"/>
                    </a:lnTo>
                    <a:lnTo>
                      <a:pt x="7" y="8"/>
                    </a:lnTo>
                    <a:lnTo>
                      <a:pt x="16" y="2"/>
                    </a:lnTo>
                    <a:lnTo>
                      <a:pt x="26" y="0"/>
                    </a:lnTo>
                    <a:close/>
                  </a:path>
                </a:pathLst>
              </a:custGeom>
              <a:solidFill>
                <a:srgbClr val="ED99B7"/>
              </a:solidFill>
              <a:ln w="9525">
                <a:noFill/>
                <a:round/>
                <a:headEnd/>
                <a:tailEnd/>
              </a:ln>
            </p:spPr>
            <p:txBody>
              <a:bodyPr/>
              <a:lstStyle/>
              <a:p>
                <a:endParaRPr lang="en-AU"/>
              </a:p>
            </p:txBody>
          </p:sp>
          <p:sp>
            <p:nvSpPr>
              <p:cNvPr id="34863" name="Freeform 218"/>
              <p:cNvSpPr>
                <a:spLocks/>
              </p:cNvSpPr>
              <p:nvPr/>
            </p:nvSpPr>
            <p:spPr bwMode="auto">
              <a:xfrm>
                <a:off x="3686" y="2955"/>
                <a:ext cx="51" cy="28"/>
              </a:xfrm>
              <a:custGeom>
                <a:avLst/>
                <a:gdLst>
                  <a:gd name="T0" fmla="*/ 25 w 51"/>
                  <a:gd name="T1" fmla="*/ 0 h 55"/>
                  <a:gd name="T2" fmla="*/ 35 w 51"/>
                  <a:gd name="T3" fmla="*/ 1 h 55"/>
                  <a:gd name="T4" fmla="*/ 44 w 51"/>
                  <a:gd name="T5" fmla="*/ 1 h 55"/>
                  <a:gd name="T6" fmla="*/ 49 w 51"/>
                  <a:gd name="T7" fmla="*/ 1 h 55"/>
                  <a:gd name="T8" fmla="*/ 51 w 51"/>
                  <a:gd name="T9" fmla="*/ 1 h 55"/>
                  <a:gd name="T10" fmla="*/ 49 w 51"/>
                  <a:gd name="T11" fmla="*/ 1 h 55"/>
                  <a:gd name="T12" fmla="*/ 44 w 51"/>
                  <a:gd name="T13" fmla="*/ 1 h 55"/>
                  <a:gd name="T14" fmla="*/ 35 w 51"/>
                  <a:gd name="T15" fmla="*/ 1 h 55"/>
                  <a:gd name="T16" fmla="*/ 25 w 51"/>
                  <a:gd name="T17" fmla="*/ 1 h 55"/>
                  <a:gd name="T18" fmla="*/ 16 w 51"/>
                  <a:gd name="T19" fmla="*/ 1 h 55"/>
                  <a:gd name="T20" fmla="*/ 7 w 51"/>
                  <a:gd name="T21" fmla="*/ 1 h 55"/>
                  <a:gd name="T22" fmla="*/ 2 w 51"/>
                  <a:gd name="T23" fmla="*/ 1 h 55"/>
                  <a:gd name="T24" fmla="*/ 0 w 51"/>
                  <a:gd name="T25" fmla="*/ 1 h 55"/>
                  <a:gd name="T26" fmla="*/ 2 w 51"/>
                  <a:gd name="T27" fmla="*/ 1 h 55"/>
                  <a:gd name="T28" fmla="*/ 7 w 51"/>
                  <a:gd name="T29" fmla="*/ 1 h 55"/>
                  <a:gd name="T30" fmla="*/ 16 w 51"/>
                  <a:gd name="T31" fmla="*/ 1 h 55"/>
                  <a:gd name="T32" fmla="*/ 25 w 51"/>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5"/>
                  <a:gd name="T53" fmla="*/ 51 w 51"/>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5">
                    <a:moveTo>
                      <a:pt x="25" y="0"/>
                    </a:moveTo>
                    <a:lnTo>
                      <a:pt x="35" y="2"/>
                    </a:lnTo>
                    <a:lnTo>
                      <a:pt x="44" y="8"/>
                    </a:lnTo>
                    <a:lnTo>
                      <a:pt x="49" y="16"/>
                    </a:lnTo>
                    <a:lnTo>
                      <a:pt x="51" y="28"/>
                    </a:lnTo>
                    <a:lnTo>
                      <a:pt x="49" y="37"/>
                    </a:lnTo>
                    <a:lnTo>
                      <a:pt x="44" y="47"/>
                    </a:lnTo>
                    <a:lnTo>
                      <a:pt x="35" y="54"/>
                    </a:lnTo>
                    <a:lnTo>
                      <a:pt x="25" y="55"/>
                    </a:lnTo>
                    <a:lnTo>
                      <a:pt x="16" y="54"/>
                    </a:lnTo>
                    <a:lnTo>
                      <a:pt x="7" y="47"/>
                    </a:lnTo>
                    <a:lnTo>
                      <a:pt x="2" y="37"/>
                    </a:lnTo>
                    <a:lnTo>
                      <a:pt x="0" y="28"/>
                    </a:lnTo>
                    <a:lnTo>
                      <a:pt x="2" y="16"/>
                    </a:lnTo>
                    <a:lnTo>
                      <a:pt x="7" y="8"/>
                    </a:lnTo>
                    <a:lnTo>
                      <a:pt x="16" y="2"/>
                    </a:lnTo>
                    <a:lnTo>
                      <a:pt x="25" y="0"/>
                    </a:lnTo>
                    <a:close/>
                  </a:path>
                </a:pathLst>
              </a:custGeom>
              <a:solidFill>
                <a:srgbClr val="F4A8C4"/>
              </a:solidFill>
              <a:ln w="9525">
                <a:noFill/>
                <a:round/>
                <a:headEnd/>
                <a:tailEnd/>
              </a:ln>
            </p:spPr>
            <p:txBody>
              <a:bodyPr/>
              <a:lstStyle/>
              <a:p>
                <a:endParaRPr lang="en-AU"/>
              </a:p>
            </p:txBody>
          </p:sp>
          <p:sp>
            <p:nvSpPr>
              <p:cNvPr id="34864" name="Freeform 219"/>
              <p:cNvSpPr>
                <a:spLocks/>
              </p:cNvSpPr>
              <p:nvPr/>
            </p:nvSpPr>
            <p:spPr bwMode="auto">
              <a:xfrm>
                <a:off x="3689" y="2956"/>
                <a:ext cx="45" cy="25"/>
              </a:xfrm>
              <a:custGeom>
                <a:avLst/>
                <a:gdLst>
                  <a:gd name="T0" fmla="*/ 23 w 45"/>
                  <a:gd name="T1" fmla="*/ 0 h 50"/>
                  <a:gd name="T2" fmla="*/ 32 w 45"/>
                  <a:gd name="T3" fmla="*/ 1 h 50"/>
                  <a:gd name="T4" fmla="*/ 39 w 45"/>
                  <a:gd name="T5" fmla="*/ 1 h 50"/>
                  <a:gd name="T6" fmla="*/ 43 w 45"/>
                  <a:gd name="T7" fmla="*/ 1 h 50"/>
                  <a:gd name="T8" fmla="*/ 45 w 45"/>
                  <a:gd name="T9" fmla="*/ 1 h 50"/>
                  <a:gd name="T10" fmla="*/ 43 w 45"/>
                  <a:gd name="T11" fmla="*/ 1 h 50"/>
                  <a:gd name="T12" fmla="*/ 39 w 45"/>
                  <a:gd name="T13" fmla="*/ 1 h 50"/>
                  <a:gd name="T14" fmla="*/ 32 w 45"/>
                  <a:gd name="T15" fmla="*/ 1 h 50"/>
                  <a:gd name="T16" fmla="*/ 23 w 45"/>
                  <a:gd name="T17" fmla="*/ 1 h 50"/>
                  <a:gd name="T18" fmla="*/ 14 w 45"/>
                  <a:gd name="T19" fmla="*/ 1 h 50"/>
                  <a:gd name="T20" fmla="*/ 7 w 45"/>
                  <a:gd name="T21" fmla="*/ 1 h 50"/>
                  <a:gd name="T22" fmla="*/ 1 w 45"/>
                  <a:gd name="T23" fmla="*/ 1 h 50"/>
                  <a:gd name="T24" fmla="*/ 0 w 45"/>
                  <a:gd name="T25" fmla="*/ 1 h 50"/>
                  <a:gd name="T26" fmla="*/ 1 w 45"/>
                  <a:gd name="T27" fmla="*/ 1 h 50"/>
                  <a:gd name="T28" fmla="*/ 7 w 45"/>
                  <a:gd name="T29" fmla="*/ 1 h 50"/>
                  <a:gd name="T30" fmla="*/ 14 w 45"/>
                  <a:gd name="T31" fmla="*/ 1 h 50"/>
                  <a:gd name="T32" fmla="*/ 23 w 45"/>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50"/>
                  <a:gd name="T53" fmla="*/ 45 w 45"/>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50">
                    <a:moveTo>
                      <a:pt x="23" y="0"/>
                    </a:moveTo>
                    <a:lnTo>
                      <a:pt x="32" y="1"/>
                    </a:lnTo>
                    <a:lnTo>
                      <a:pt x="39" y="8"/>
                    </a:lnTo>
                    <a:lnTo>
                      <a:pt x="43" y="16"/>
                    </a:lnTo>
                    <a:lnTo>
                      <a:pt x="45" y="26"/>
                    </a:lnTo>
                    <a:lnTo>
                      <a:pt x="43" y="35"/>
                    </a:lnTo>
                    <a:lnTo>
                      <a:pt x="39" y="42"/>
                    </a:lnTo>
                    <a:lnTo>
                      <a:pt x="32" y="48"/>
                    </a:lnTo>
                    <a:lnTo>
                      <a:pt x="23" y="50"/>
                    </a:lnTo>
                    <a:lnTo>
                      <a:pt x="14" y="48"/>
                    </a:lnTo>
                    <a:lnTo>
                      <a:pt x="7" y="42"/>
                    </a:lnTo>
                    <a:lnTo>
                      <a:pt x="1" y="35"/>
                    </a:lnTo>
                    <a:lnTo>
                      <a:pt x="0" y="26"/>
                    </a:lnTo>
                    <a:lnTo>
                      <a:pt x="1" y="16"/>
                    </a:lnTo>
                    <a:lnTo>
                      <a:pt x="7" y="8"/>
                    </a:lnTo>
                    <a:lnTo>
                      <a:pt x="14" y="1"/>
                    </a:lnTo>
                    <a:lnTo>
                      <a:pt x="23" y="0"/>
                    </a:lnTo>
                    <a:close/>
                  </a:path>
                </a:pathLst>
              </a:custGeom>
              <a:solidFill>
                <a:srgbClr val="FFBAD6"/>
              </a:solidFill>
              <a:ln w="9525">
                <a:noFill/>
                <a:round/>
                <a:headEnd/>
                <a:tailEnd/>
              </a:ln>
            </p:spPr>
            <p:txBody>
              <a:bodyPr/>
              <a:lstStyle/>
              <a:p>
                <a:endParaRPr lang="en-AU"/>
              </a:p>
            </p:txBody>
          </p:sp>
          <p:sp>
            <p:nvSpPr>
              <p:cNvPr id="34865" name="Freeform 220"/>
              <p:cNvSpPr>
                <a:spLocks/>
              </p:cNvSpPr>
              <p:nvPr/>
            </p:nvSpPr>
            <p:spPr bwMode="auto">
              <a:xfrm>
                <a:off x="3936" y="2631"/>
                <a:ext cx="54" cy="12"/>
              </a:xfrm>
              <a:custGeom>
                <a:avLst/>
                <a:gdLst>
                  <a:gd name="T0" fmla="*/ 54 w 54"/>
                  <a:gd name="T1" fmla="*/ 0 h 25"/>
                  <a:gd name="T2" fmla="*/ 51 w 54"/>
                  <a:gd name="T3" fmla="*/ 0 h 25"/>
                  <a:gd name="T4" fmla="*/ 42 w 54"/>
                  <a:gd name="T5" fmla="*/ 0 h 25"/>
                  <a:gd name="T6" fmla="*/ 31 w 54"/>
                  <a:gd name="T7" fmla="*/ 0 h 25"/>
                  <a:gd name="T8" fmla="*/ 18 w 54"/>
                  <a:gd name="T9" fmla="*/ 0 h 25"/>
                  <a:gd name="T10" fmla="*/ 8 w 54"/>
                  <a:gd name="T11" fmla="*/ 0 h 25"/>
                  <a:gd name="T12" fmla="*/ 2 w 54"/>
                  <a:gd name="T13" fmla="*/ 0 h 25"/>
                  <a:gd name="T14" fmla="*/ 0 w 54"/>
                  <a:gd name="T15" fmla="*/ 0 h 25"/>
                  <a:gd name="T16" fmla="*/ 3 w 54"/>
                  <a:gd name="T17" fmla="*/ 0 h 25"/>
                  <a:gd name="T18" fmla="*/ 12 w 54"/>
                  <a:gd name="T19" fmla="*/ 0 h 25"/>
                  <a:gd name="T20" fmla="*/ 22 w 54"/>
                  <a:gd name="T21" fmla="*/ 0 h 25"/>
                  <a:gd name="T22" fmla="*/ 32 w 54"/>
                  <a:gd name="T23" fmla="*/ 0 h 25"/>
                  <a:gd name="T24" fmla="*/ 40 w 54"/>
                  <a:gd name="T25" fmla="*/ 0 h 25"/>
                  <a:gd name="T26" fmla="*/ 45 w 54"/>
                  <a:gd name="T27" fmla="*/ 0 h 25"/>
                  <a:gd name="T28" fmla="*/ 50 w 54"/>
                  <a:gd name="T29" fmla="*/ 0 h 25"/>
                  <a:gd name="T30" fmla="*/ 54 w 54"/>
                  <a:gd name="T31" fmla="*/ 0 h 25"/>
                  <a:gd name="T32" fmla="*/ 54 w 54"/>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5"/>
                  <a:gd name="T53" fmla="*/ 54 w 5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5">
                    <a:moveTo>
                      <a:pt x="54" y="20"/>
                    </a:moveTo>
                    <a:lnTo>
                      <a:pt x="51" y="17"/>
                    </a:lnTo>
                    <a:lnTo>
                      <a:pt x="42" y="10"/>
                    </a:lnTo>
                    <a:lnTo>
                      <a:pt x="31" y="5"/>
                    </a:lnTo>
                    <a:lnTo>
                      <a:pt x="18" y="2"/>
                    </a:lnTo>
                    <a:lnTo>
                      <a:pt x="8" y="2"/>
                    </a:lnTo>
                    <a:lnTo>
                      <a:pt x="2" y="0"/>
                    </a:lnTo>
                    <a:lnTo>
                      <a:pt x="0" y="0"/>
                    </a:lnTo>
                    <a:lnTo>
                      <a:pt x="3" y="4"/>
                    </a:lnTo>
                    <a:lnTo>
                      <a:pt x="12" y="7"/>
                    </a:lnTo>
                    <a:lnTo>
                      <a:pt x="22" y="10"/>
                    </a:lnTo>
                    <a:lnTo>
                      <a:pt x="32" y="14"/>
                    </a:lnTo>
                    <a:lnTo>
                      <a:pt x="40" y="20"/>
                    </a:lnTo>
                    <a:lnTo>
                      <a:pt x="45" y="25"/>
                    </a:lnTo>
                    <a:lnTo>
                      <a:pt x="50" y="25"/>
                    </a:lnTo>
                    <a:lnTo>
                      <a:pt x="54" y="23"/>
                    </a:lnTo>
                    <a:lnTo>
                      <a:pt x="54" y="20"/>
                    </a:lnTo>
                    <a:close/>
                  </a:path>
                </a:pathLst>
              </a:custGeom>
              <a:solidFill>
                <a:srgbClr val="FFDDFC"/>
              </a:solidFill>
              <a:ln w="9525">
                <a:noFill/>
                <a:round/>
                <a:headEnd/>
                <a:tailEnd/>
              </a:ln>
            </p:spPr>
            <p:txBody>
              <a:bodyPr/>
              <a:lstStyle/>
              <a:p>
                <a:endParaRPr lang="en-AU"/>
              </a:p>
            </p:txBody>
          </p:sp>
          <p:sp>
            <p:nvSpPr>
              <p:cNvPr id="34866" name="Freeform 221"/>
              <p:cNvSpPr>
                <a:spLocks/>
              </p:cNvSpPr>
              <p:nvPr/>
            </p:nvSpPr>
            <p:spPr bwMode="auto">
              <a:xfrm>
                <a:off x="3867" y="2636"/>
                <a:ext cx="49" cy="8"/>
              </a:xfrm>
              <a:custGeom>
                <a:avLst/>
                <a:gdLst>
                  <a:gd name="T0" fmla="*/ 46 w 49"/>
                  <a:gd name="T1" fmla="*/ 0 h 17"/>
                  <a:gd name="T2" fmla="*/ 45 w 49"/>
                  <a:gd name="T3" fmla="*/ 0 h 17"/>
                  <a:gd name="T4" fmla="*/ 41 w 49"/>
                  <a:gd name="T5" fmla="*/ 0 h 17"/>
                  <a:gd name="T6" fmla="*/ 35 w 49"/>
                  <a:gd name="T7" fmla="*/ 0 h 17"/>
                  <a:gd name="T8" fmla="*/ 26 w 49"/>
                  <a:gd name="T9" fmla="*/ 0 h 17"/>
                  <a:gd name="T10" fmla="*/ 16 w 49"/>
                  <a:gd name="T11" fmla="*/ 0 h 17"/>
                  <a:gd name="T12" fmla="*/ 9 w 49"/>
                  <a:gd name="T13" fmla="*/ 0 h 17"/>
                  <a:gd name="T14" fmla="*/ 3 w 49"/>
                  <a:gd name="T15" fmla="*/ 0 h 17"/>
                  <a:gd name="T16" fmla="*/ 0 w 49"/>
                  <a:gd name="T17" fmla="*/ 0 h 17"/>
                  <a:gd name="T18" fmla="*/ 3 w 49"/>
                  <a:gd name="T19" fmla="*/ 0 h 17"/>
                  <a:gd name="T20" fmla="*/ 9 w 49"/>
                  <a:gd name="T21" fmla="*/ 0 h 17"/>
                  <a:gd name="T22" fmla="*/ 19 w 49"/>
                  <a:gd name="T23" fmla="*/ 0 h 17"/>
                  <a:gd name="T24" fmla="*/ 30 w 49"/>
                  <a:gd name="T25" fmla="*/ 0 h 17"/>
                  <a:gd name="T26" fmla="*/ 41 w 49"/>
                  <a:gd name="T27" fmla="*/ 0 h 17"/>
                  <a:gd name="T28" fmla="*/ 48 w 49"/>
                  <a:gd name="T29" fmla="*/ 0 h 17"/>
                  <a:gd name="T30" fmla="*/ 49 w 49"/>
                  <a:gd name="T31" fmla="*/ 0 h 17"/>
                  <a:gd name="T32" fmla="*/ 46 w 49"/>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46" y="7"/>
                    </a:moveTo>
                    <a:lnTo>
                      <a:pt x="45" y="8"/>
                    </a:lnTo>
                    <a:lnTo>
                      <a:pt x="41" y="10"/>
                    </a:lnTo>
                    <a:lnTo>
                      <a:pt x="35" y="10"/>
                    </a:lnTo>
                    <a:lnTo>
                      <a:pt x="26" y="5"/>
                    </a:lnTo>
                    <a:lnTo>
                      <a:pt x="16" y="0"/>
                    </a:lnTo>
                    <a:lnTo>
                      <a:pt x="9" y="0"/>
                    </a:lnTo>
                    <a:lnTo>
                      <a:pt x="3" y="0"/>
                    </a:lnTo>
                    <a:lnTo>
                      <a:pt x="0" y="0"/>
                    </a:lnTo>
                    <a:lnTo>
                      <a:pt x="3" y="2"/>
                    </a:lnTo>
                    <a:lnTo>
                      <a:pt x="9" y="5"/>
                    </a:lnTo>
                    <a:lnTo>
                      <a:pt x="19" y="8"/>
                    </a:lnTo>
                    <a:lnTo>
                      <a:pt x="30" y="15"/>
                    </a:lnTo>
                    <a:lnTo>
                      <a:pt x="41" y="17"/>
                    </a:lnTo>
                    <a:lnTo>
                      <a:pt x="48" y="13"/>
                    </a:lnTo>
                    <a:lnTo>
                      <a:pt x="49" y="8"/>
                    </a:lnTo>
                    <a:lnTo>
                      <a:pt x="46" y="7"/>
                    </a:lnTo>
                    <a:close/>
                  </a:path>
                </a:pathLst>
              </a:custGeom>
              <a:solidFill>
                <a:srgbClr val="FFDDFC"/>
              </a:solidFill>
              <a:ln w="9525">
                <a:noFill/>
                <a:round/>
                <a:headEnd/>
                <a:tailEnd/>
              </a:ln>
            </p:spPr>
            <p:txBody>
              <a:bodyPr/>
              <a:lstStyle/>
              <a:p>
                <a:endParaRPr lang="en-AU"/>
              </a:p>
            </p:txBody>
          </p:sp>
          <p:sp>
            <p:nvSpPr>
              <p:cNvPr id="34867" name="Freeform 222"/>
              <p:cNvSpPr>
                <a:spLocks/>
              </p:cNvSpPr>
              <p:nvPr/>
            </p:nvSpPr>
            <p:spPr bwMode="auto">
              <a:xfrm>
                <a:off x="3688" y="2953"/>
                <a:ext cx="50" cy="26"/>
              </a:xfrm>
              <a:custGeom>
                <a:avLst/>
                <a:gdLst>
                  <a:gd name="T0" fmla="*/ 44 w 50"/>
                  <a:gd name="T1" fmla="*/ 1 h 52"/>
                  <a:gd name="T2" fmla="*/ 42 w 50"/>
                  <a:gd name="T3" fmla="*/ 1 h 52"/>
                  <a:gd name="T4" fmla="*/ 36 w 50"/>
                  <a:gd name="T5" fmla="*/ 1 h 52"/>
                  <a:gd name="T6" fmla="*/ 27 w 50"/>
                  <a:gd name="T7" fmla="*/ 1 h 52"/>
                  <a:gd name="T8" fmla="*/ 17 w 50"/>
                  <a:gd name="T9" fmla="*/ 1 h 52"/>
                  <a:gd name="T10" fmla="*/ 13 w 50"/>
                  <a:gd name="T11" fmla="*/ 1 h 52"/>
                  <a:gd name="T12" fmla="*/ 8 w 50"/>
                  <a:gd name="T13" fmla="*/ 1 h 52"/>
                  <a:gd name="T14" fmla="*/ 4 w 50"/>
                  <a:gd name="T15" fmla="*/ 1 h 52"/>
                  <a:gd name="T16" fmla="*/ 0 w 50"/>
                  <a:gd name="T17" fmla="*/ 1 h 52"/>
                  <a:gd name="T18" fmla="*/ 4 w 50"/>
                  <a:gd name="T19" fmla="*/ 1 h 52"/>
                  <a:gd name="T20" fmla="*/ 10 w 50"/>
                  <a:gd name="T21" fmla="*/ 1 h 52"/>
                  <a:gd name="T22" fmla="*/ 15 w 50"/>
                  <a:gd name="T23" fmla="*/ 1 h 52"/>
                  <a:gd name="T24" fmla="*/ 24 w 50"/>
                  <a:gd name="T25" fmla="*/ 0 h 52"/>
                  <a:gd name="T26" fmla="*/ 34 w 50"/>
                  <a:gd name="T27" fmla="*/ 1 h 52"/>
                  <a:gd name="T28" fmla="*/ 43 w 50"/>
                  <a:gd name="T29" fmla="*/ 1 h 52"/>
                  <a:gd name="T30" fmla="*/ 49 w 50"/>
                  <a:gd name="T31" fmla="*/ 1 h 52"/>
                  <a:gd name="T32" fmla="*/ 50 w 50"/>
                  <a:gd name="T33" fmla="*/ 1 h 52"/>
                  <a:gd name="T34" fmla="*/ 50 w 50"/>
                  <a:gd name="T35" fmla="*/ 1 h 52"/>
                  <a:gd name="T36" fmla="*/ 49 w 50"/>
                  <a:gd name="T37" fmla="*/ 1 h 52"/>
                  <a:gd name="T38" fmla="*/ 46 w 50"/>
                  <a:gd name="T39" fmla="*/ 1 h 52"/>
                  <a:gd name="T40" fmla="*/ 42 w 50"/>
                  <a:gd name="T41" fmla="*/ 1 h 52"/>
                  <a:gd name="T42" fmla="*/ 43 w 50"/>
                  <a:gd name="T43" fmla="*/ 1 h 52"/>
                  <a:gd name="T44" fmla="*/ 43 w 50"/>
                  <a:gd name="T45" fmla="*/ 1 h 52"/>
                  <a:gd name="T46" fmla="*/ 44 w 50"/>
                  <a:gd name="T47" fmla="*/ 1 h 52"/>
                  <a:gd name="T48" fmla="*/ 44 w 50"/>
                  <a:gd name="T49" fmla="*/ 1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2"/>
                  <a:gd name="T77" fmla="*/ 50 w 5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2">
                    <a:moveTo>
                      <a:pt x="44" y="40"/>
                    </a:moveTo>
                    <a:lnTo>
                      <a:pt x="42" y="29"/>
                    </a:lnTo>
                    <a:lnTo>
                      <a:pt x="36" y="19"/>
                    </a:lnTo>
                    <a:lnTo>
                      <a:pt x="27" y="13"/>
                    </a:lnTo>
                    <a:lnTo>
                      <a:pt x="17" y="9"/>
                    </a:lnTo>
                    <a:lnTo>
                      <a:pt x="13" y="9"/>
                    </a:lnTo>
                    <a:lnTo>
                      <a:pt x="8" y="11"/>
                    </a:lnTo>
                    <a:lnTo>
                      <a:pt x="4" y="14"/>
                    </a:lnTo>
                    <a:lnTo>
                      <a:pt x="0" y="18"/>
                    </a:lnTo>
                    <a:lnTo>
                      <a:pt x="4" y="11"/>
                    </a:lnTo>
                    <a:lnTo>
                      <a:pt x="10" y="5"/>
                    </a:lnTo>
                    <a:lnTo>
                      <a:pt x="15" y="1"/>
                    </a:lnTo>
                    <a:lnTo>
                      <a:pt x="24" y="0"/>
                    </a:lnTo>
                    <a:lnTo>
                      <a:pt x="34" y="3"/>
                    </a:lnTo>
                    <a:lnTo>
                      <a:pt x="43" y="9"/>
                    </a:lnTo>
                    <a:lnTo>
                      <a:pt x="49" y="19"/>
                    </a:lnTo>
                    <a:lnTo>
                      <a:pt x="50" y="31"/>
                    </a:lnTo>
                    <a:lnTo>
                      <a:pt x="50" y="37"/>
                    </a:lnTo>
                    <a:lnTo>
                      <a:pt x="49" y="42"/>
                    </a:lnTo>
                    <a:lnTo>
                      <a:pt x="46" y="47"/>
                    </a:lnTo>
                    <a:lnTo>
                      <a:pt x="42" y="52"/>
                    </a:lnTo>
                    <a:lnTo>
                      <a:pt x="43" y="49"/>
                    </a:lnTo>
                    <a:lnTo>
                      <a:pt x="43" y="45"/>
                    </a:lnTo>
                    <a:lnTo>
                      <a:pt x="44" y="44"/>
                    </a:lnTo>
                    <a:lnTo>
                      <a:pt x="44" y="40"/>
                    </a:lnTo>
                    <a:close/>
                  </a:path>
                </a:pathLst>
              </a:custGeom>
              <a:solidFill>
                <a:srgbClr val="FFDDFC"/>
              </a:solidFill>
              <a:ln w="9525">
                <a:noFill/>
                <a:round/>
                <a:headEnd/>
                <a:tailEnd/>
              </a:ln>
            </p:spPr>
            <p:txBody>
              <a:bodyPr/>
              <a:lstStyle/>
              <a:p>
                <a:endParaRPr lang="en-AU"/>
              </a:p>
            </p:txBody>
          </p:sp>
          <p:sp>
            <p:nvSpPr>
              <p:cNvPr id="34868" name="Freeform 223"/>
              <p:cNvSpPr>
                <a:spLocks/>
              </p:cNvSpPr>
              <p:nvPr/>
            </p:nvSpPr>
            <p:spPr bwMode="auto">
              <a:xfrm>
                <a:off x="3816" y="2861"/>
                <a:ext cx="89" cy="50"/>
              </a:xfrm>
              <a:custGeom>
                <a:avLst/>
                <a:gdLst>
                  <a:gd name="T0" fmla="*/ 2 w 89"/>
                  <a:gd name="T1" fmla="*/ 0 h 100"/>
                  <a:gd name="T2" fmla="*/ 6 w 89"/>
                  <a:gd name="T3" fmla="*/ 1 h 100"/>
                  <a:gd name="T4" fmla="*/ 16 w 89"/>
                  <a:gd name="T5" fmla="*/ 1 h 100"/>
                  <a:gd name="T6" fmla="*/ 32 w 89"/>
                  <a:gd name="T7" fmla="*/ 1 h 100"/>
                  <a:gd name="T8" fmla="*/ 50 w 89"/>
                  <a:gd name="T9" fmla="*/ 1 h 100"/>
                  <a:gd name="T10" fmla="*/ 65 w 89"/>
                  <a:gd name="T11" fmla="*/ 1 h 100"/>
                  <a:gd name="T12" fmla="*/ 80 w 89"/>
                  <a:gd name="T13" fmla="*/ 1 h 100"/>
                  <a:gd name="T14" fmla="*/ 87 w 89"/>
                  <a:gd name="T15" fmla="*/ 1 h 100"/>
                  <a:gd name="T16" fmla="*/ 89 w 89"/>
                  <a:gd name="T17" fmla="*/ 1 h 100"/>
                  <a:gd name="T18" fmla="*/ 81 w 89"/>
                  <a:gd name="T19" fmla="*/ 1 h 100"/>
                  <a:gd name="T20" fmla="*/ 70 w 89"/>
                  <a:gd name="T21" fmla="*/ 1 h 100"/>
                  <a:gd name="T22" fmla="*/ 55 w 89"/>
                  <a:gd name="T23" fmla="*/ 1 h 100"/>
                  <a:gd name="T24" fmla="*/ 41 w 89"/>
                  <a:gd name="T25" fmla="*/ 1 h 100"/>
                  <a:gd name="T26" fmla="*/ 25 w 89"/>
                  <a:gd name="T27" fmla="*/ 1 h 100"/>
                  <a:gd name="T28" fmla="*/ 12 w 89"/>
                  <a:gd name="T29" fmla="*/ 1 h 100"/>
                  <a:gd name="T30" fmla="*/ 3 w 89"/>
                  <a:gd name="T31" fmla="*/ 1 h 100"/>
                  <a:gd name="T32" fmla="*/ 0 w 89"/>
                  <a:gd name="T33" fmla="*/ 1 h 100"/>
                  <a:gd name="T34" fmla="*/ 0 w 89"/>
                  <a:gd name="T35" fmla="*/ 1 h 100"/>
                  <a:gd name="T36" fmla="*/ 2 w 89"/>
                  <a:gd name="T37" fmla="*/ 1 h 100"/>
                  <a:gd name="T38" fmla="*/ 2 w 89"/>
                  <a:gd name="T39" fmla="*/ 1 h 100"/>
                  <a:gd name="T40" fmla="*/ 2 w 89"/>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100"/>
                  <a:gd name="T65" fmla="*/ 89 w 89"/>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100">
                    <a:moveTo>
                      <a:pt x="2" y="0"/>
                    </a:moveTo>
                    <a:lnTo>
                      <a:pt x="6" y="5"/>
                    </a:lnTo>
                    <a:lnTo>
                      <a:pt x="16" y="17"/>
                    </a:lnTo>
                    <a:lnTo>
                      <a:pt x="32" y="31"/>
                    </a:lnTo>
                    <a:lnTo>
                      <a:pt x="50" y="49"/>
                    </a:lnTo>
                    <a:lnTo>
                      <a:pt x="65" y="69"/>
                    </a:lnTo>
                    <a:lnTo>
                      <a:pt x="80" y="84"/>
                    </a:lnTo>
                    <a:lnTo>
                      <a:pt x="87" y="95"/>
                    </a:lnTo>
                    <a:lnTo>
                      <a:pt x="89" y="100"/>
                    </a:lnTo>
                    <a:lnTo>
                      <a:pt x="81" y="97"/>
                    </a:lnTo>
                    <a:lnTo>
                      <a:pt x="70" y="87"/>
                    </a:lnTo>
                    <a:lnTo>
                      <a:pt x="55" y="74"/>
                    </a:lnTo>
                    <a:lnTo>
                      <a:pt x="41" y="57"/>
                    </a:lnTo>
                    <a:lnTo>
                      <a:pt x="25" y="43"/>
                    </a:lnTo>
                    <a:lnTo>
                      <a:pt x="12" y="28"/>
                    </a:lnTo>
                    <a:lnTo>
                      <a:pt x="3" y="17"/>
                    </a:lnTo>
                    <a:lnTo>
                      <a:pt x="0" y="12"/>
                    </a:lnTo>
                    <a:lnTo>
                      <a:pt x="0" y="7"/>
                    </a:lnTo>
                    <a:lnTo>
                      <a:pt x="2" y="4"/>
                    </a:lnTo>
                    <a:lnTo>
                      <a:pt x="2" y="2"/>
                    </a:lnTo>
                    <a:lnTo>
                      <a:pt x="2" y="0"/>
                    </a:lnTo>
                    <a:close/>
                  </a:path>
                </a:pathLst>
              </a:custGeom>
              <a:solidFill>
                <a:srgbClr val="BADDFF"/>
              </a:solidFill>
              <a:ln w="9525">
                <a:noFill/>
                <a:round/>
                <a:headEnd/>
                <a:tailEnd/>
              </a:ln>
            </p:spPr>
            <p:txBody>
              <a:bodyPr/>
              <a:lstStyle/>
              <a:p>
                <a:endParaRPr lang="en-AU"/>
              </a:p>
            </p:txBody>
          </p:sp>
          <p:sp>
            <p:nvSpPr>
              <p:cNvPr id="34869" name="Freeform 224"/>
              <p:cNvSpPr>
                <a:spLocks/>
              </p:cNvSpPr>
              <p:nvPr/>
            </p:nvSpPr>
            <p:spPr bwMode="auto">
              <a:xfrm>
                <a:off x="4002" y="2864"/>
                <a:ext cx="46" cy="66"/>
              </a:xfrm>
              <a:custGeom>
                <a:avLst/>
                <a:gdLst>
                  <a:gd name="T0" fmla="*/ 0 w 46"/>
                  <a:gd name="T1" fmla="*/ 0 h 132"/>
                  <a:gd name="T2" fmla="*/ 5 w 46"/>
                  <a:gd name="T3" fmla="*/ 1 h 132"/>
                  <a:gd name="T4" fmla="*/ 18 w 46"/>
                  <a:gd name="T5" fmla="*/ 1 h 132"/>
                  <a:gd name="T6" fmla="*/ 33 w 46"/>
                  <a:gd name="T7" fmla="*/ 1 h 132"/>
                  <a:gd name="T8" fmla="*/ 42 w 46"/>
                  <a:gd name="T9" fmla="*/ 1 h 132"/>
                  <a:gd name="T10" fmla="*/ 44 w 46"/>
                  <a:gd name="T11" fmla="*/ 1 h 132"/>
                  <a:gd name="T12" fmla="*/ 46 w 46"/>
                  <a:gd name="T13" fmla="*/ 1 h 132"/>
                  <a:gd name="T14" fmla="*/ 46 w 46"/>
                  <a:gd name="T15" fmla="*/ 1 h 132"/>
                  <a:gd name="T16" fmla="*/ 44 w 46"/>
                  <a:gd name="T17" fmla="*/ 1 h 132"/>
                  <a:gd name="T18" fmla="*/ 42 w 46"/>
                  <a:gd name="T19" fmla="*/ 1 h 132"/>
                  <a:gd name="T20" fmla="*/ 37 w 46"/>
                  <a:gd name="T21" fmla="*/ 1 h 132"/>
                  <a:gd name="T22" fmla="*/ 30 w 46"/>
                  <a:gd name="T23" fmla="*/ 1 h 132"/>
                  <a:gd name="T24" fmla="*/ 20 w 46"/>
                  <a:gd name="T25" fmla="*/ 1 h 132"/>
                  <a:gd name="T26" fmla="*/ 10 w 46"/>
                  <a:gd name="T27" fmla="*/ 1 h 132"/>
                  <a:gd name="T28" fmla="*/ 4 w 46"/>
                  <a:gd name="T29" fmla="*/ 1 h 132"/>
                  <a:gd name="T30" fmla="*/ 1 w 46"/>
                  <a:gd name="T31" fmla="*/ 1 h 132"/>
                  <a:gd name="T32" fmla="*/ 0 w 46"/>
                  <a:gd name="T33" fmla="*/ 0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32"/>
                  <a:gd name="T53" fmla="*/ 46 w 46"/>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32">
                    <a:moveTo>
                      <a:pt x="0" y="0"/>
                    </a:moveTo>
                    <a:lnTo>
                      <a:pt x="5" y="7"/>
                    </a:lnTo>
                    <a:lnTo>
                      <a:pt x="18" y="21"/>
                    </a:lnTo>
                    <a:lnTo>
                      <a:pt x="33" y="44"/>
                    </a:lnTo>
                    <a:lnTo>
                      <a:pt x="42" y="74"/>
                    </a:lnTo>
                    <a:lnTo>
                      <a:pt x="44" y="101"/>
                    </a:lnTo>
                    <a:lnTo>
                      <a:pt x="46" y="123"/>
                    </a:lnTo>
                    <a:lnTo>
                      <a:pt x="46" y="132"/>
                    </a:lnTo>
                    <a:lnTo>
                      <a:pt x="44" y="127"/>
                    </a:lnTo>
                    <a:lnTo>
                      <a:pt x="42" y="108"/>
                    </a:lnTo>
                    <a:lnTo>
                      <a:pt x="37" y="85"/>
                    </a:lnTo>
                    <a:lnTo>
                      <a:pt x="30" y="61"/>
                    </a:lnTo>
                    <a:lnTo>
                      <a:pt x="20" y="41"/>
                    </a:lnTo>
                    <a:lnTo>
                      <a:pt x="10" y="26"/>
                    </a:lnTo>
                    <a:lnTo>
                      <a:pt x="4" y="13"/>
                    </a:lnTo>
                    <a:lnTo>
                      <a:pt x="1" y="4"/>
                    </a:lnTo>
                    <a:lnTo>
                      <a:pt x="0" y="0"/>
                    </a:lnTo>
                    <a:close/>
                  </a:path>
                </a:pathLst>
              </a:custGeom>
              <a:solidFill>
                <a:srgbClr val="BADDFF"/>
              </a:solidFill>
              <a:ln w="9525">
                <a:noFill/>
                <a:round/>
                <a:headEnd/>
                <a:tailEnd/>
              </a:ln>
            </p:spPr>
            <p:txBody>
              <a:bodyPr/>
              <a:lstStyle/>
              <a:p>
                <a:endParaRPr lang="en-AU"/>
              </a:p>
            </p:txBody>
          </p:sp>
          <p:sp>
            <p:nvSpPr>
              <p:cNvPr id="34870" name="Freeform 225"/>
              <p:cNvSpPr>
                <a:spLocks/>
              </p:cNvSpPr>
              <p:nvPr/>
            </p:nvSpPr>
            <p:spPr bwMode="auto">
              <a:xfrm>
                <a:off x="3890" y="2833"/>
                <a:ext cx="32" cy="58"/>
              </a:xfrm>
              <a:custGeom>
                <a:avLst/>
                <a:gdLst>
                  <a:gd name="T0" fmla="*/ 13 w 32"/>
                  <a:gd name="T1" fmla="*/ 0 h 118"/>
                  <a:gd name="T2" fmla="*/ 0 w 32"/>
                  <a:gd name="T3" fmla="*/ 0 h 118"/>
                  <a:gd name="T4" fmla="*/ 19 w 32"/>
                  <a:gd name="T5" fmla="*/ 0 h 118"/>
                  <a:gd name="T6" fmla="*/ 32 w 32"/>
                  <a:gd name="T7" fmla="*/ 0 h 118"/>
                  <a:gd name="T8" fmla="*/ 25 w 32"/>
                  <a:gd name="T9" fmla="*/ 0 h 118"/>
                  <a:gd name="T10" fmla="*/ 13 w 32"/>
                  <a:gd name="T11" fmla="*/ 0 h 118"/>
                  <a:gd name="T12" fmla="*/ 0 60000 65536"/>
                  <a:gd name="T13" fmla="*/ 0 60000 65536"/>
                  <a:gd name="T14" fmla="*/ 0 60000 65536"/>
                  <a:gd name="T15" fmla="*/ 0 60000 65536"/>
                  <a:gd name="T16" fmla="*/ 0 60000 65536"/>
                  <a:gd name="T17" fmla="*/ 0 60000 65536"/>
                  <a:gd name="T18" fmla="*/ 0 w 32"/>
                  <a:gd name="T19" fmla="*/ 0 h 118"/>
                  <a:gd name="T20" fmla="*/ 32 w 32"/>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32" h="118">
                    <a:moveTo>
                      <a:pt x="13" y="2"/>
                    </a:moveTo>
                    <a:lnTo>
                      <a:pt x="0" y="103"/>
                    </a:lnTo>
                    <a:lnTo>
                      <a:pt x="19" y="118"/>
                    </a:lnTo>
                    <a:lnTo>
                      <a:pt x="32" y="105"/>
                    </a:lnTo>
                    <a:lnTo>
                      <a:pt x="25" y="0"/>
                    </a:lnTo>
                    <a:lnTo>
                      <a:pt x="13" y="2"/>
                    </a:lnTo>
                    <a:close/>
                  </a:path>
                </a:pathLst>
              </a:custGeom>
              <a:solidFill>
                <a:srgbClr val="000000"/>
              </a:solidFill>
              <a:ln w="9525">
                <a:noFill/>
                <a:round/>
                <a:headEnd/>
                <a:tailEnd/>
              </a:ln>
            </p:spPr>
            <p:txBody>
              <a:bodyPr/>
              <a:lstStyle/>
              <a:p>
                <a:endParaRPr lang="en-AU"/>
              </a:p>
            </p:txBody>
          </p:sp>
          <p:sp>
            <p:nvSpPr>
              <p:cNvPr id="34871" name="Rectangle 226"/>
              <p:cNvSpPr>
                <a:spLocks noChangeArrowheads="1"/>
              </p:cNvSpPr>
              <p:nvPr/>
            </p:nvSpPr>
            <p:spPr bwMode="auto">
              <a:xfrm>
                <a:off x="3941" y="2910"/>
                <a:ext cx="20" cy="5"/>
              </a:xfrm>
              <a:prstGeom prst="rect">
                <a:avLst/>
              </a:prstGeom>
              <a:solidFill>
                <a:srgbClr val="FF0C89"/>
              </a:solidFill>
              <a:ln w="9525">
                <a:noFill/>
                <a:miter lim="800000"/>
                <a:headEnd/>
                <a:tailEnd/>
              </a:ln>
            </p:spPr>
            <p:txBody>
              <a:bodyPr/>
              <a:lstStyle/>
              <a:p>
                <a:endParaRPr lang="en-US"/>
              </a:p>
            </p:txBody>
          </p:sp>
          <p:sp>
            <p:nvSpPr>
              <p:cNvPr id="34872" name="Rectangle 227"/>
              <p:cNvSpPr>
                <a:spLocks noChangeArrowheads="1"/>
              </p:cNvSpPr>
              <p:nvPr/>
            </p:nvSpPr>
            <p:spPr bwMode="auto">
              <a:xfrm>
                <a:off x="3960" y="2910"/>
                <a:ext cx="20" cy="5"/>
              </a:xfrm>
              <a:prstGeom prst="rect">
                <a:avLst/>
              </a:prstGeom>
              <a:solidFill>
                <a:srgbClr val="FF0C00"/>
              </a:solidFill>
              <a:ln w="9525">
                <a:noFill/>
                <a:miter lim="800000"/>
                <a:headEnd/>
                <a:tailEnd/>
              </a:ln>
            </p:spPr>
            <p:txBody>
              <a:bodyPr/>
              <a:lstStyle/>
              <a:p>
                <a:endParaRPr lang="en-US"/>
              </a:p>
            </p:txBody>
          </p:sp>
          <p:sp>
            <p:nvSpPr>
              <p:cNvPr id="34873" name="Rectangle 228"/>
              <p:cNvSpPr>
                <a:spLocks noChangeArrowheads="1"/>
              </p:cNvSpPr>
              <p:nvPr/>
            </p:nvSpPr>
            <p:spPr bwMode="auto">
              <a:xfrm>
                <a:off x="3978" y="2910"/>
                <a:ext cx="21" cy="5"/>
              </a:xfrm>
              <a:prstGeom prst="rect">
                <a:avLst/>
              </a:prstGeom>
              <a:solidFill>
                <a:srgbClr val="FF8E00"/>
              </a:solidFill>
              <a:ln w="9525">
                <a:noFill/>
                <a:miter lim="800000"/>
                <a:headEnd/>
                <a:tailEnd/>
              </a:ln>
            </p:spPr>
            <p:txBody>
              <a:bodyPr/>
              <a:lstStyle/>
              <a:p>
                <a:endParaRPr lang="en-US"/>
              </a:p>
            </p:txBody>
          </p:sp>
          <p:sp>
            <p:nvSpPr>
              <p:cNvPr id="34874" name="Rectangle 229"/>
              <p:cNvSpPr>
                <a:spLocks noChangeArrowheads="1"/>
              </p:cNvSpPr>
              <p:nvPr/>
            </p:nvSpPr>
            <p:spPr bwMode="auto">
              <a:xfrm>
                <a:off x="3997" y="2910"/>
                <a:ext cx="21" cy="5"/>
              </a:xfrm>
              <a:prstGeom prst="rect">
                <a:avLst/>
              </a:prstGeom>
              <a:solidFill>
                <a:srgbClr val="FF0C00"/>
              </a:solidFill>
              <a:ln w="9525">
                <a:noFill/>
                <a:miter lim="800000"/>
                <a:headEnd/>
                <a:tailEnd/>
              </a:ln>
            </p:spPr>
            <p:txBody>
              <a:bodyPr/>
              <a:lstStyle/>
              <a:p>
                <a:endParaRPr lang="en-US"/>
              </a:p>
            </p:txBody>
          </p:sp>
          <p:sp>
            <p:nvSpPr>
              <p:cNvPr id="34875" name="Rectangle 230"/>
              <p:cNvSpPr>
                <a:spLocks noChangeArrowheads="1"/>
              </p:cNvSpPr>
              <p:nvPr/>
            </p:nvSpPr>
            <p:spPr bwMode="auto">
              <a:xfrm>
                <a:off x="4016" y="2910"/>
                <a:ext cx="20" cy="5"/>
              </a:xfrm>
              <a:prstGeom prst="rect">
                <a:avLst/>
              </a:prstGeom>
              <a:solidFill>
                <a:srgbClr val="FFAD00"/>
              </a:solidFill>
              <a:ln w="9525">
                <a:noFill/>
                <a:miter lim="800000"/>
                <a:headEnd/>
                <a:tailEnd/>
              </a:ln>
            </p:spPr>
            <p:txBody>
              <a:bodyPr/>
              <a:lstStyle/>
              <a:p>
                <a:endParaRPr lang="en-US"/>
              </a:p>
            </p:txBody>
          </p:sp>
          <p:sp>
            <p:nvSpPr>
              <p:cNvPr id="34876" name="Rectangle 231"/>
              <p:cNvSpPr>
                <a:spLocks noChangeArrowheads="1"/>
              </p:cNvSpPr>
              <p:nvPr/>
            </p:nvSpPr>
            <p:spPr bwMode="auto">
              <a:xfrm>
                <a:off x="3941" y="2914"/>
                <a:ext cx="20" cy="5"/>
              </a:xfrm>
              <a:prstGeom prst="rect">
                <a:avLst/>
              </a:prstGeom>
              <a:solidFill>
                <a:srgbClr val="380051"/>
              </a:solidFill>
              <a:ln w="9525">
                <a:noFill/>
                <a:miter lim="800000"/>
                <a:headEnd/>
                <a:tailEnd/>
              </a:ln>
            </p:spPr>
            <p:txBody>
              <a:bodyPr/>
              <a:lstStyle/>
              <a:p>
                <a:endParaRPr lang="en-US"/>
              </a:p>
            </p:txBody>
          </p:sp>
          <p:sp>
            <p:nvSpPr>
              <p:cNvPr id="34877" name="Rectangle 232"/>
              <p:cNvSpPr>
                <a:spLocks noChangeArrowheads="1"/>
              </p:cNvSpPr>
              <p:nvPr/>
            </p:nvSpPr>
            <p:spPr bwMode="auto">
              <a:xfrm>
                <a:off x="3960" y="2914"/>
                <a:ext cx="20" cy="5"/>
              </a:xfrm>
              <a:prstGeom prst="rect">
                <a:avLst/>
              </a:prstGeom>
              <a:solidFill>
                <a:srgbClr val="339300"/>
              </a:solidFill>
              <a:ln w="9525">
                <a:noFill/>
                <a:miter lim="800000"/>
                <a:headEnd/>
                <a:tailEnd/>
              </a:ln>
            </p:spPr>
            <p:txBody>
              <a:bodyPr/>
              <a:lstStyle/>
              <a:p>
                <a:endParaRPr lang="en-US"/>
              </a:p>
            </p:txBody>
          </p:sp>
          <p:sp>
            <p:nvSpPr>
              <p:cNvPr id="34878" name="Rectangle 233"/>
              <p:cNvSpPr>
                <a:spLocks noChangeArrowheads="1"/>
              </p:cNvSpPr>
              <p:nvPr/>
            </p:nvSpPr>
            <p:spPr bwMode="auto">
              <a:xfrm>
                <a:off x="3978" y="2914"/>
                <a:ext cx="21" cy="5"/>
              </a:xfrm>
              <a:prstGeom prst="rect">
                <a:avLst/>
              </a:prstGeom>
              <a:solidFill>
                <a:srgbClr val="FF8E00"/>
              </a:solidFill>
              <a:ln w="9525">
                <a:noFill/>
                <a:miter lim="800000"/>
                <a:headEnd/>
                <a:tailEnd/>
              </a:ln>
            </p:spPr>
            <p:txBody>
              <a:bodyPr/>
              <a:lstStyle/>
              <a:p>
                <a:endParaRPr lang="en-US"/>
              </a:p>
            </p:txBody>
          </p:sp>
          <p:sp>
            <p:nvSpPr>
              <p:cNvPr id="34879" name="Rectangle 234"/>
              <p:cNvSpPr>
                <a:spLocks noChangeArrowheads="1"/>
              </p:cNvSpPr>
              <p:nvPr/>
            </p:nvSpPr>
            <p:spPr bwMode="auto">
              <a:xfrm>
                <a:off x="3997" y="2914"/>
                <a:ext cx="21" cy="5"/>
              </a:xfrm>
              <a:prstGeom prst="rect">
                <a:avLst/>
              </a:prstGeom>
              <a:solidFill>
                <a:srgbClr val="339300"/>
              </a:solidFill>
              <a:ln w="9525">
                <a:noFill/>
                <a:miter lim="800000"/>
                <a:headEnd/>
                <a:tailEnd/>
              </a:ln>
            </p:spPr>
            <p:txBody>
              <a:bodyPr/>
              <a:lstStyle/>
              <a:p>
                <a:endParaRPr lang="en-US"/>
              </a:p>
            </p:txBody>
          </p:sp>
          <p:sp>
            <p:nvSpPr>
              <p:cNvPr id="34880" name="Rectangle 235"/>
              <p:cNvSpPr>
                <a:spLocks noChangeArrowheads="1"/>
              </p:cNvSpPr>
              <p:nvPr/>
            </p:nvSpPr>
            <p:spPr bwMode="auto">
              <a:xfrm>
                <a:off x="4016" y="2914"/>
                <a:ext cx="20" cy="5"/>
              </a:xfrm>
              <a:prstGeom prst="rect">
                <a:avLst/>
              </a:prstGeom>
              <a:solidFill>
                <a:srgbClr val="380051"/>
              </a:solidFill>
              <a:ln w="9525">
                <a:noFill/>
                <a:miter lim="800000"/>
                <a:headEnd/>
                <a:tailEnd/>
              </a:ln>
            </p:spPr>
            <p:txBody>
              <a:bodyPr/>
              <a:lstStyle/>
              <a:p>
                <a:endParaRPr lang="en-US"/>
              </a:p>
            </p:txBody>
          </p:sp>
          <p:sp>
            <p:nvSpPr>
              <p:cNvPr id="34881" name="Freeform 236"/>
              <p:cNvSpPr>
                <a:spLocks/>
              </p:cNvSpPr>
              <p:nvPr/>
            </p:nvSpPr>
            <p:spPr bwMode="auto">
              <a:xfrm>
                <a:off x="3939" y="2919"/>
                <a:ext cx="28" cy="41"/>
              </a:xfrm>
              <a:custGeom>
                <a:avLst/>
                <a:gdLst>
                  <a:gd name="T0" fmla="*/ 18 w 28"/>
                  <a:gd name="T1" fmla="*/ 1 h 82"/>
                  <a:gd name="T2" fmla="*/ 28 w 28"/>
                  <a:gd name="T3" fmla="*/ 0 h 82"/>
                  <a:gd name="T4" fmla="*/ 2 w 28"/>
                  <a:gd name="T5" fmla="*/ 0 h 82"/>
                  <a:gd name="T6" fmla="*/ 11 w 28"/>
                  <a:gd name="T7" fmla="*/ 1 h 82"/>
                  <a:gd name="T8" fmla="*/ 6 w 28"/>
                  <a:gd name="T9" fmla="*/ 1 h 82"/>
                  <a:gd name="T10" fmla="*/ 3 w 28"/>
                  <a:gd name="T11" fmla="*/ 1 h 82"/>
                  <a:gd name="T12" fmla="*/ 2 w 28"/>
                  <a:gd name="T13" fmla="*/ 1 h 82"/>
                  <a:gd name="T14" fmla="*/ 0 w 28"/>
                  <a:gd name="T15" fmla="*/ 1 h 82"/>
                  <a:gd name="T16" fmla="*/ 2 w 28"/>
                  <a:gd name="T17" fmla="*/ 1 h 82"/>
                  <a:gd name="T18" fmla="*/ 5 w 28"/>
                  <a:gd name="T19" fmla="*/ 1 h 82"/>
                  <a:gd name="T20" fmla="*/ 8 w 28"/>
                  <a:gd name="T21" fmla="*/ 1 h 82"/>
                  <a:gd name="T22" fmla="*/ 13 w 28"/>
                  <a:gd name="T23" fmla="*/ 1 h 82"/>
                  <a:gd name="T24" fmla="*/ 19 w 28"/>
                  <a:gd name="T25" fmla="*/ 1 h 82"/>
                  <a:gd name="T26" fmla="*/ 24 w 28"/>
                  <a:gd name="T27" fmla="*/ 1 h 82"/>
                  <a:gd name="T28" fmla="*/ 26 w 28"/>
                  <a:gd name="T29" fmla="*/ 1 h 82"/>
                  <a:gd name="T30" fmla="*/ 28 w 28"/>
                  <a:gd name="T31" fmla="*/ 1 h 82"/>
                  <a:gd name="T32" fmla="*/ 26 w 28"/>
                  <a:gd name="T33" fmla="*/ 1 h 82"/>
                  <a:gd name="T34" fmla="*/ 25 w 28"/>
                  <a:gd name="T35" fmla="*/ 1 h 82"/>
                  <a:gd name="T36" fmla="*/ 22 w 28"/>
                  <a:gd name="T37" fmla="*/ 1 h 82"/>
                  <a:gd name="T38" fmla="*/ 18 w 28"/>
                  <a:gd name="T39" fmla="*/ 1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82"/>
                  <a:gd name="T62" fmla="*/ 28 w 28"/>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82">
                    <a:moveTo>
                      <a:pt x="18" y="51"/>
                    </a:moveTo>
                    <a:lnTo>
                      <a:pt x="28" y="0"/>
                    </a:lnTo>
                    <a:lnTo>
                      <a:pt x="2" y="0"/>
                    </a:lnTo>
                    <a:lnTo>
                      <a:pt x="11" y="51"/>
                    </a:lnTo>
                    <a:lnTo>
                      <a:pt x="6" y="52"/>
                    </a:lnTo>
                    <a:lnTo>
                      <a:pt x="3" y="56"/>
                    </a:lnTo>
                    <a:lnTo>
                      <a:pt x="2" y="61"/>
                    </a:lnTo>
                    <a:lnTo>
                      <a:pt x="0" y="65"/>
                    </a:lnTo>
                    <a:lnTo>
                      <a:pt x="2" y="72"/>
                    </a:lnTo>
                    <a:lnTo>
                      <a:pt x="5" y="77"/>
                    </a:lnTo>
                    <a:lnTo>
                      <a:pt x="8" y="80"/>
                    </a:lnTo>
                    <a:lnTo>
                      <a:pt x="13" y="82"/>
                    </a:lnTo>
                    <a:lnTo>
                      <a:pt x="19" y="80"/>
                    </a:lnTo>
                    <a:lnTo>
                      <a:pt x="24" y="77"/>
                    </a:lnTo>
                    <a:lnTo>
                      <a:pt x="26" y="72"/>
                    </a:lnTo>
                    <a:lnTo>
                      <a:pt x="28" y="65"/>
                    </a:lnTo>
                    <a:lnTo>
                      <a:pt x="26" y="61"/>
                    </a:lnTo>
                    <a:lnTo>
                      <a:pt x="25" y="56"/>
                    </a:lnTo>
                    <a:lnTo>
                      <a:pt x="22" y="52"/>
                    </a:lnTo>
                    <a:lnTo>
                      <a:pt x="18" y="51"/>
                    </a:lnTo>
                    <a:close/>
                  </a:path>
                </a:pathLst>
              </a:custGeom>
              <a:solidFill>
                <a:srgbClr val="000000"/>
              </a:solidFill>
              <a:ln w="9525">
                <a:noFill/>
                <a:round/>
                <a:headEnd/>
                <a:tailEnd/>
              </a:ln>
            </p:spPr>
            <p:txBody>
              <a:bodyPr/>
              <a:lstStyle/>
              <a:p>
                <a:endParaRPr lang="en-AU"/>
              </a:p>
            </p:txBody>
          </p:sp>
          <p:sp>
            <p:nvSpPr>
              <p:cNvPr id="34882" name="Freeform 237"/>
              <p:cNvSpPr>
                <a:spLocks/>
              </p:cNvSpPr>
              <p:nvPr/>
            </p:nvSpPr>
            <p:spPr bwMode="auto">
              <a:xfrm>
                <a:off x="3976" y="2919"/>
                <a:ext cx="29" cy="41"/>
              </a:xfrm>
              <a:custGeom>
                <a:avLst/>
                <a:gdLst>
                  <a:gd name="T0" fmla="*/ 17 w 29"/>
                  <a:gd name="T1" fmla="*/ 1 h 82"/>
                  <a:gd name="T2" fmla="*/ 27 w 29"/>
                  <a:gd name="T3" fmla="*/ 0 h 82"/>
                  <a:gd name="T4" fmla="*/ 1 w 29"/>
                  <a:gd name="T5" fmla="*/ 0 h 82"/>
                  <a:gd name="T6" fmla="*/ 11 w 29"/>
                  <a:gd name="T7" fmla="*/ 1 h 82"/>
                  <a:gd name="T8" fmla="*/ 7 w 29"/>
                  <a:gd name="T9" fmla="*/ 1 h 82"/>
                  <a:gd name="T10" fmla="*/ 2 w 29"/>
                  <a:gd name="T11" fmla="*/ 1 h 82"/>
                  <a:gd name="T12" fmla="*/ 1 w 29"/>
                  <a:gd name="T13" fmla="*/ 1 h 82"/>
                  <a:gd name="T14" fmla="*/ 0 w 29"/>
                  <a:gd name="T15" fmla="*/ 1 h 82"/>
                  <a:gd name="T16" fmla="*/ 1 w 29"/>
                  <a:gd name="T17" fmla="*/ 1 h 82"/>
                  <a:gd name="T18" fmla="*/ 4 w 29"/>
                  <a:gd name="T19" fmla="*/ 1 h 82"/>
                  <a:gd name="T20" fmla="*/ 8 w 29"/>
                  <a:gd name="T21" fmla="*/ 1 h 82"/>
                  <a:gd name="T22" fmla="*/ 14 w 29"/>
                  <a:gd name="T23" fmla="*/ 1 h 82"/>
                  <a:gd name="T24" fmla="*/ 20 w 29"/>
                  <a:gd name="T25" fmla="*/ 1 h 82"/>
                  <a:gd name="T26" fmla="*/ 24 w 29"/>
                  <a:gd name="T27" fmla="*/ 1 h 82"/>
                  <a:gd name="T28" fmla="*/ 27 w 29"/>
                  <a:gd name="T29" fmla="*/ 1 h 82"/>
                  <a:gd name="T30" fmla="*/ 29 w 29"/>
                  <a:gd name="T31" fmla="*/ 1 h 82"/>
                  <a:gd name="T32" fmla="*/ 27 w 29"/>
                  <a:gd name="T33" fmla="*/ 1 h 82"/>
                  <a:gd name="T34" fmla="*/ 26 w 29"/>
                  <a:gd name="T35" fmla="*/ 1 h 82"/>
                  <a:gd name="T36" fmla="*/ 21 w 29"/>
                  <a:gd name="T37" fmla="*/ 1 h 82"/>
                  <a:gd name="T38" fmla="*/ 17 w 29"/>
                  <a:gd name="T39" fmla="*/ 1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82"/>
                  <a:gd name="T62" fmla="*/ 29 w 29"/>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82">
                    <a:moveTo>
                      <a:pt x="17" y="51"/>
                    </a:moveTo>
                    <a:lnTo>
                      <a:pt x="27" y="0"/>
                    </a:lnTo>
                    <a:lnTo>
                      <a:pt x="1" y="0"/>
                    </a:lnTo>
                    <a:lnTo>
                      <a:pt x="11" y="51"/>
                    </a:lnTo>
                    <a:lnTo>
                      <a:pt x="7" y="52"/>
                    </a:lnTo>
                    <a:lnTo>
                      <a:pt x="2" y="56"/>
                    </a:lnTo>
                    <a:lnTo>
                      <a:pt x="1" y="61"/>
                    </a:lnTo>
                    <a:lnTo>
                      <a:pt x="0" y="65"/>
                    </a:lnTo>
                    <a:lnTo>
                      <a:pt x="1" y="72"/>
                    </a:lnTo>
                    <a:lnTo>
                      <a:pt x="4" y="77"/>
                    </a:lnTo>
                    <a:lnTo>
                      <a:pt x="8" y="80"/>
                    </a:lnTo>
                    <a:lnTo>
                      <a:pt x="14" y="82"/>
                    </a:lnTo>
                    <a:lnTo>
                      <a:pt x="20" y="80"/>
                    </a:lnTo>
                    <a:lnTo>
                      <a:pt x="24" y="77"/>
                    </a:lnTo>
                    <a:lnTo>
                      <a:pt x="27" y="72"/>
                    </a:lnTo>
                    <a:lnTo>
                      <a:pt x="29" y="65"/>
                    </a:lnTo>
                    <a:lnTo>
                      <a:pt x="27" y="61"/>
                    </a:lnTo>
                    <a:lnTo>
                      <a:pt x="26" y="56"/>
                    </a:lnTo>
                    <a:lnTo>
                      <a:pt x="21" y="52"/>
                    </a:lnTo>
                    <a:lnTo>
                      <a:pt x="17" y="51"/>
                    </a:lnTo>
                    <a:close/>
                  </a:path>
                </a:pathLst>
              </a:custGeom>
              <a:solidFill>
                <a:srgbClr val="000000"/>
              </a:solidFill>
              <a:ln w="9525">
                <a:noFill/>
                <a:round/>
                <a:headEnd/>
                <a:tailEnd/>
              </a:ln>
            </p:spPr>
            <p:txBody>
              <a:bodyPr/>
              <a:lstStyle/>
              <a:p>
                <a:endParaRPr lang="en-AU"/>
              </a:p>
            </p:txBody>
          </p:sp>
          <p:sp>
            <p:nvSpPr>
              <p:cNvPr id="34883" name="Freeform 238"/>
              <p:cNvSpPr>
                <a:spLocks/>
              </p:cNvSpPr>
              <p:nvPr/>
            </p:nvSpPr>
            <p:spPr bwMode="auto">
              <a:xfrm>
                <a:off x="4010" y="2919"/>
                <a:ext cx="28" cy="41"/>
              </a:xfrm>
              <a:custGeom>
                <a:avLst/>
                <a:gdLst>
                  <a:gd name="T0" fmla="*/ 18 w 28"/>
                  <a:gd name="T1" fmla="*/ 1 h 82"/>
                  <a:gd name="T2" fmla="*/ 28 w 28"/>
                  <a:gd name="T3" fmla="*/ 0 h 82"/>
                  <a:gd name="T4" fmla="*/ 2 w 28"/>
                  <a:gd name="T5" fmla="*/ 0 h 82"/>
                  <a:gd name="T6" fmla="*/ 12 w 28"/>
                  <a:gd name="T7" fmla="*/ 1 h 82"/>
                  <a:gd name="T8" fmla="*/ 8 w 28"/>
                  <a:gd name="T9" fmla="*/ 1 h 82"/>
                  <a:gd name="T10" fmla="*/ 3 w 28"/>
                  <a:gd name="T11" fmla="*/ 1 h 82"/>
                  <a:gd name="T12" fmla="*/ 2 w 28"/>
                  <a:gd name="T13" fmla="*/ 1 h 82"/>
                  <a:gd name="T14" fmla="*/ 0 w 28"/>
                  <a:gd name="T15" fmla="*/ 1 h 82"/>
                  <a:gd name="T16" fmla="*/ 2 w 28"/>
                  <a:gd name="T17" fmla="*/ 1 h 82"/>
                  <a:gd name="T18" fmla="*/ 5 w 28"/>
                  <a:gd name="T19" fmla="*/ 1 h 82"/>
                  <a:gd name="T20" fmla="*/ 9 w 28"/>
                  <a:gd name="T21" fmla="*/ 1 h 82"/>
                  <a:gd name="T22" fmla="*/ 15 w 28"/>
                  <a:gd name="T23" fmla="*/ 1 h 82"/>
                  <a:gd name="T24" fmla="*/ 21 w 28"/>
                  <a:gd name="T25" fmla="*/ 1 h 82"/>
                  <a:gd name="T26" fmla="*/ 23 w 28"/>
                  <a:gd name="T27" fmla="*/ 1 h 82"/>
                  <a:gd name="T28" fmla="*/ 26 w 28"/>
                  <a:gd name="T29" fmla="*/ 1 h 82"/>
                  <a:gd name="T30" fmla="*/ 28 w 28"/>
                  <a:gd name="T31" fmla="*/ 1 h 82"/>
                  <a:gd name="T32" fmla="*/ 26 w 28"/>
                  <a:gd name="T33" fmla="*/ 1 h 82"/>
                  <a:gd name="T34" fmla="*/ 25 w 28"/>
                  <a:gd name="T35" fmla="*/ 1 h 82"/>
                  <a:gd name="T36" fmla="*/ 22 w 28"/>
                  <a:gd name="T37" fmla="*/ 1 h 82"/>
                  <a:gd name="T38" fmla="*/ 18 w 28"/>
                  <a:gd name="T39" fmla="*/ 1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82"/>
                  <a:gd name="T62" fmla="*/ 28 w 28"/>
                  <a:gd name="T63" fmla="*/ 82 h 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82">
                    <a:moveTo>
                      <a:pt x="18" y="51"/>
                    </a:moveTo>
                    <a:lnTo>
                      <a:pt x="28" y="0"/>
                    </a:lnTo>
                    <a:lnTo>
                      <a:pt x="2" y="0"/>
                    </a:lnTo>
                    <a:lnTo>
                      <a:pt x="12" y="51"/>
                    </a:lnTo>
                    <a:lnTo>
                      <a:pt x="8" y="52"/>
                    </a:lnTo>
                    <a:lnTo>
                      <a:pt x="3" y="56"/>
                    </a:lnTo>
                    <a:lnTo>
                      <a:pt x="2" y="61"/>
                    </a:lnTo>
                    <a:lnTo>
                      <a:pt x="0" y="65"/>
                    </a:lnTo>
                    <a:lnTo>
                      <a:pt x="2" y="72"/>
                    </a:lnTo>
                    <a:lnTo>
                      <a:pt x="5" y="77"/>
                    </a:lnTo>
                    <a:lnTo>
                      <a:pt x="9" y="80"/>
                    </a:lnTo>
                    <a:lnTo>
                      <a:pt x="15" y="82"/>
                    </a:lnTo>
                    <a:lnTo>
                      <a:pt x="21" y="80"/>
                    </a:lnTo>
                    <a:lnTo>
                      <a:pt x="23" y="77"/>
                    </a:lnTo>
                    <a:lnTo>
                      <a:pt x="26" y="72"/>
                    </a:lnTo>
                    <a:lnTo>
                      <a:pt x="28" y="65"/>
                    </a:lnTo>
                    <a:lnTo>
                      <a:pt x="26" y="61"/>
                    </a:lnTo>
                    <a:lnTo>
                      <a:pt x="25" y="56"/>
                    </a:lnTo>
                    <a:lnTo>
                      <a:pt x="22" y="52"/>
                    </a:lnTo>
                    <a:lnTo>
                      <a:pt x="18" y="51"/>
                    </a:lnTo>
                    <a:close/>
                  </a:path>
                </a:pathLst>
              </a:custGeom>
              <a:solidFill>
                <a:srgbClr val="000000"/>
              </a:solidFill>
              <a:ln w="9525">
                <a:noFill/>
                <a:round/>
                <a:headEnd/>
                <a:tailEnd/>
              </a:ln>
            </p:spPr>
            <p:txBody>
              <a:bodyPr/>
              <a:lstStyle/>
              <a:p>
                <a:endParaRPr lang="en-AU"/>
              </a:p>
            </p:txBody>
          </p:sp>
          <p:sp>
            <p:nvSpPr>
              <p:cNvPr id="34884" name="Freeform 239"/>
              <p:cNvSpPr>
                <a:spLocks/>
              </p:cNvSpPr>
              <p:nvPr/>
            </p:nvSpPr>
            <p:spPr bwMode="auto">
              <a:xfrm>
                <a:off x="1459" y="3053"/>
                <a:ext cx="598" cy="141"/>
              </a:xfrm>
              <a:custGeom>
                <a:avLst/>
                <a:gdLst>
                  <a:gd name="T0" fmla="*/ 598 w 598"/>
                  <a:gd name="T1" fmla="*/ 1 h 282"/>
                  <a:gd name="T2" fmla="*/ 242 w 598"/>
                  <a:gd name="T3" fmla="*/ 0 h 282"/>
                  <a:gd name="T4" fmla="*/ 0 w 598"/>
                  <a:gd name="T5" fmla="*/ 1 h 282"/>
                  <a:gd name="T6" fmla="*/ 343 w 598"/>
                  <a:gd name="T7" fmla="*/ 1 h 282"/>
                  <a:gd name="T8" fmla="*/ 598 w 598"/>
                  <a:gd name="T9" fmla="*/ 1 h 282"/>
                  <a:gd name="T10" fmla="*/ 0 60000 65536"/>
                  <a:gd name="T11" fmla="*/ 0 60000 65536"/>
                  <a:gd name="T12" fmla="*/ 0 60000 65536"/>
                  <a:gd name="T13" fmla="*/ 0 60000 65536"/>
                  <a:gd name="T14" fmla="*/ 0 60000 65536"/>
                  <a:gd name="T15" fmla="*/ 0 w 598"/>
                  <a:gd name="T16" fmla="*/ 0 h 282"/>
                  <a:gd name="T17" fmla="*/ 598 w 598"/>
                  <a:gd name="T18" fmla="*/ 282 h 282"/>
                </a:gdLst>
                <a:ahLst/>
                <a:cxnLst>
                  <a:cxn ang="T10">
                    <a:pos x="T0" y="T1"/>
                  </a:cxn>
                  <a:cxn ang="T11">
                    <a:pos x="T2" y="T3"/>
                  </a:cxn>
                  <a:cxn ang="T12">
                    <a:pos x="T4" y="T5"/>
                  </a:cxn>
                  <a:cxn ang="T13">
                    <a:pos x="T6" y="T7"/>
                  </a:cxn>
                  <a:cxn ang="T14">
                    <a:pos x="T8" y="T9"/>
                  </a:cxn>
                </a:cxnLst>
                <a:rect l="T15" t="T16" r="T17" b="T18"/>
                <a:pathLst>
                  <a:path w="598" h="282">
                    <a:moveTo>
                      <a:pt x="598" y="153"/>
                    </a:moveTo>
                    <a:lnTo>
                      <a:pt x="242" y="0"/>
                    </a:lnTo>
                    <a:lnTo>
                      <a:pt x="0" y="114"/>
                    </a:lnTo>
                    <a:lnTo>
                      <a:pt x="343" y="282"/>
                    </a:lnTo>
                    <a:lnTo>
                      <a:pt x="598" y="153"/>
                    </a:lnTo>
                    <a:close/>
                  </a:path>
                </a:pathLst>
              </a:custGeom>
              <a:solidFill>
                <a:srgbClr val="000072"/>
              </a:solidFill>
              <a:ln w="9525">
                <a:noFill/>
                <a:round/>
                <a:headEnd/>
                <a:tailEnd/>
              </a:ln>
            </p:spPr>
            <p:txBody>
              <a:bodyPr/>
              <a:lstStyle/>
              <a:p>
                <a:endParaRPr lang="en-AU"/>
              </a:p>
            </p:txBody>
          </p:sp>
          <p:sp>
            <p:nvSpPr>
              <p:cNvPr id="34885" name="Freeform 240"/>
              <p:cNvSpPr>
                <a:spLocks/>
              </p:cNvSpPr>
              <p:nvPr/>
            </p:nvSpPr>
            <p:spPr bwMode="auto">
              <a:xfrm>
                <a:off x="2016" y="3122"/>
                <a:ext cx="36" cy="158"/>
              </a:xfrm>
              <a:custGeom>
                <a:avLst/>
                <a:gdLst>
                  <a:gd name="T0" fmla="*/ 36 w 36"/>
                  <a:gd name="T1" fmla="*/ 1 h 315"/>
                  <a:gd name="T2" fmla="*/ 36 w 36"/>
                  <a:gd name="T3" fmla="*/ 1 h 315"/>
                  <a:gd name="T4" fmla="*/ 0 w 36"/>
                  <a:gd name="T5" fmla="*/ 0 h 315"/>
                  <a:gd name="T6" fmla="*/ 0 w 36"/>
                  <a:gd name="T7" fmla="*/ 1 h 315"/>
                  <a:gd name="T8" fmla="*/ 36 w 36"/>
                  <a:gd name="T9" fmla="*/ 1 h 315"/>
                  <a:gd name="T10" fmla="*/ 0 60000 65536"/>
                  <a:gd name="T11" fmla="*/ 0 60000 65536"/>
                  <a:gd name="T12" fmla="*/ 0 60000 65536"/>
                  <a:gd name="T13" fmla="*/ 0 60000 65536"/>
                  <a:gd name="T14" fmla="*/ 0 60000 65536"/>
                  <a:gd name="T15" fmla="*/ 0 w 36"/>
                  <a:gd name="T16" fmla="*/ 0 h 315"/>
                  <a:gd name="T17" fmla="*/ 36 w 36"/>
                  <a:gd name="T18" fmla="*/ 315 h 315"/>
                </a:gdLst>
                <a:ahLst/>
                <a:cxnLst>
                  <a:cxn ang="T10">
                    <a:pos x="T0" y="T1"/>
                  </a:cxn>
                  <a:cxn ang="T11">
                    <a:pos x="T2" y="T3"/>
                  </a:cxn>
                  <a:cxn ang="T12">
                    <a:pos x="T4" y="T5"/>
                  </a:cxn>
                  <a:cxn ang="T13">
                    <a:pos x="T6" y="T7"/>
                  </a:cxn>
                  <a:cxn ang="T14">
                    <a:pos x="T8" y="T9"/>
                  </a:cxn>
                </a:cxnLst>
                <a:rect l="T15" t="T16" r="T17" b="T18"/>
                <a:pathLst>
                  <a:path w="36" h="315">
                    <a:moveTo>
                      <a:pt x="36" y="315"/>
                    </a:moveTo>
                    <a:lnTo>
                      <a:pt x="36" y="18"/>
                    </a:lnTo>
                    <a:lnTo>
                      <a:pt x="0" y="0"/>
                    </a:lnTo>
                    <a:lnTo>
                      <a:pt x="0" y="297"/>
                    </a:lnTo>
                    <a:lnTo>
                      <a:pt x="36" y="315"/>
                    </a:lnTo>
                    <a:close/>
                  </a:path>
                </a:pathLst>
              </a:custGeom>
              <a:solidFill>
                <a:srgbClr val="000072"/>
              </a:solidFill>
              <a:ln w="9525">
                <a:noFill/>
                <a:round/>
                <a:headEnd/>
                <a:tailEnd/>
              </a:ln>
            </p:spPr>
            <p:txBody>
              <a:bodyPr/>
              <a:lstStyle/>
              <a:p>
                <a:endParaRPr lang="en-AU"/>
              </a:p>
            </p:txBody>
          </p:sp>
          <p:sp>
            <p:nvSpPr>
              <p:cNvPr id="34886" name="Freeform 241"/>
              <p:cNvSpPr>
                <a:spLocks/>
              </p:cNvSpPr>
              <p:nvPr/>
            </p:nvSpPr>
            <p:spPr bwMode="auto">
              <a:xfrm>
                <a:off x="1619" y="2528"/>
                <a:ext cx="627" cy="729"/>
              </a:xfrm>
              <a:custGeom>
                <a:avLst/>
                <a:gdLst>
                  <a:gd name="T0" fmla="*/ 552 w 627"/>
                  <a:gd name="T1" fmla="*/ 1 h 1456"/>
                  <a:gd name="T2" fmla="*/ 565 w 627"/>
                  <a:gd name="T3" fmla="*/ 1 h 1456"/>
                  <a:gd name="T4" fmla="*/ 584 w 627"/>
                  <a:gd name="T5" fmla="*/ 1 h 1456"/>
                  <a:gd name="T6" fmla="*/ 600 w 627"/>
                  <a:gd name="T7" fmla="*/ 1 h 1456"/>
                  <a:gd name="T8" fmla="*/ 617 w 627"/>
                  <a:gd name="T9" fmla="*/ 1 h 1456"/>
                  <a:gd name="T10" fmla="*/ 627 w 627"/>
                  <a:gd name="T11" fmla="*/ 1 h 1456"/>
                  <a:gd name="T12" fmla="*/ 617 w 627"/>
                  <a:gd name="T13" fmla="*/ 1 h 1456"/>
                  <a:gd name="T14" fmla="*/ 600 w 627"/>
                  <a:gd name="T15" fmla="*/ 1 h 1456"/>
                  <a:gd name="T16" fmla="*/ 584 w 627"/>
                  <a:gd name="T17" fmla="*/ 1 h 1456"/>
                  <a:gd name="T18" fmla="*/ 565 w 627"/>
                  <a:gd name="T19" fmla="*/ 1 h 1456"/>
                  <a:gd name="T20" fmla="*/ 532 w 627"/>
                  <a:gd name="T21" fmla="*/ 1 h 1456"/>
                  <a:gd name="T22" fmla="*/ 508 w 627"/>
                  <a:gd name="T23" fmla="*/ 1 h 1456"/>
                  <a:gd name="T24" fmla="*/ 506 w 627"/>
                  <a:gd name="T25" fmla="*/ 1 h 1456"/>
                  <a:gd name="T26" fmla="*/ 521 w 627"/>
                  <a:gd name="T27" fmla="*/ 1 h 1456"/>
                  <a:gd name="T28" fmla="*/ 328 w 627"/>
                  <a:gd name="T29" fmla="*/ 1 h 1456"/>
                  <a:gd name="T30" fmla="*/ 300 w 627"/>
                  <a:gd name="T31" fmla="*/ 1 h 1456"/>
                  <a:gd name="T32" fmla="*/ 270 w 627"/>
                  <a:gd name="T33" fmla="*/ 1 h 1456"/>
                  <a:gd name="T34" fmla="*/ 242 w 627"/>
                  <a:gd name="T35" fmla="*/ 1 h 1456"/>
                  <a:gd name="T36" fmla="*/ 210 w 627"/>
                  <a:gd name="T37" fmla="*/ 1 h 1456"/>
                  <a:gd name="T38" fmla="*/ 232 w 627"/>
                  <a:gd name="T39" fmla="*/ 1 h 1456"/>
                  <a:gd name="T40" fmla="*/ 261 w 627"/>
                  <a:gd name="T41" fmla="*/ 1 h 1456"/>
                  <a:gd name="T42" fmla="*/ 287 w 627"/>
                  <a:gd name="T43" fmla="*/ 1 h 1456"/>
                  <a:gd name="T44" fmla="*/ 315 w 627"/>
                  <a:gd name="T45" fmla="*/ 1 h 1456"/>
                  <a:gd name="T46" fmla="*/ 304 w 627"/>
                  <a:gd name="T47" fmla="*/ 1 h 1456"/>
                  <a:gd name="T48" fmla="*/ 254 w 627"/>
                  <a:gd name="T49" fmla="*/ 1 h 1456"/>
                  <a:gd name="T50" fmla="*/ 187 w 627"/>
                  <a:gd name="T51" fmla="*/ 1 h 1456"/>
                  <a:gd name="T52" fmla="*/ 142 w 627"/>
                  <a:gd name="T53" fmla="*/ 1 h 1456"/>
                  <a:gd name="T54" fmla="*/ 123 w 627"/>
                  <a:gd name="T55" fmla="*/ 1 h 1456"/>
                  <a:gd name="T56" fmla="*/ 109 w 627"/>
                  <a:gd name="T57" fmla="*/ 1 h 1456"/>
                  <a:gd name="T58" fmla="*/ 76 w 627"/>
                  <a:gd name="T59" fmla="*/ 1 h 1456"/>
                  <a:gd name="T60" fmla="*/ 45 w 627"/>
                  <a:gd name="T61" fmla="*/ 1 h 1456"/>
                  <a:gd name="T62" fmla="*/ 27 w 627"/>
                  <a:gd name="T63" fmla="*/ 1 h 1456"/>
                  <a:gd name="T64" fmla="*/ 25 w 627"/>
                  <a:gd name="T65" fmla="*/ 1 h 1456"/>
                  <a:gd name="T66" fmla="*/ 41 w 627"/>
                  <a:gd name="T67" fmla="*/ 1 h 1456"/>
                  <a:gd name="T68" fmla="*/ 60 w 627"/>
                  <a:gd name="T69" fmla="*/ 1 h 1456"/>
                  <a:gd name="T70" fmla="*/ 82 w 627"/>
                  <a:gd name="T71" fmla="*/ 1 h 1456"/>
                  <a:gd name="T72" fmla="*/ 90 w 627"/>
                  <a:gd name="T73" fmla="*/ 1 h 1456"/>
                  <a:gd name="T74" fmla="*/ 93 w 627"/>
                  <a:gd name="T75" fmla="*/ 1 h 1456"/>
                  <a:gd name="T76" fmla="*/ 125 w 627"/>
                  <a:gd name="T77" fmla="*/ 1 h 1456"/>
                  <a:gd name="T78" fmla="*/ 142 w 627"/>
                  <a:gd name="T79" fmla="*/ 1 h 1456"/>
                  <a:gd name="T80" fmla="*/ 164 w 627"/>
                  <a:gd name="T81" fmla="*/ 1 h 1456"/>
                  <a:gd name="T82" fmla="*/ 178 w 627"/>
                  <a:gd name="T83" fmla="*/ 1 h 1456"/>
                  <a:gd name="T84" fmla="*/ 171 w 627"/>
                  <a:gd name="T85" fmla="*/ 1 h 1456"/>
                  <a:gd name="T86" fmla="*/ 103 w 627"/>
                  <a:gd name="T87" fmla="*/ 1 h 1456"/>
                  <a:gd name="T88" fmla="*/ 29 w 627"/>
                  <a:gd name="T89" fmla="*/ 1 h 1456"/>
                  <a:gd name="T90" fmla="*/ 0 w 627"/>
                  <a:gd name="T91" fmla="*/ 1 h 1456"/>
                  <a:gd name="T92" fmla="*/ 335 w 627"/>
                  <a:gd name="T93" fmla="*/ 2 h 1456"/>
                  <a:gd name="T94" fmla="*/ 461 w 627"/>
                  <a:gd name="T95" fmla="*/ 2 h 1456"/>
                  <a:gd name="T96" fmla="*/ 414 w 627"/>
                  <a:gd name="T97" fmla="*/ 2 h 1456"/>
                  <a:gd name="T98" fmla="*/ 390 w 627"/>
                  <a:gd name="T99" fmla="*/ 2 h 1456"/>
                  <a:gd name="T100" fmla="*/ 603 w 627"/>
                  <a:gd name="T101" fmla="*/ 2 h 1456"/>
                  <a:gd name="T102" fmla="*/ 597 w 627"/>
                  <a:gd name="T103" fmla="*/ 2 h 1456"/>
                  <a:gd name="T104" fmla="*/ 571 w 627"/>
                  <a:gd name="T105" fmla="*/ 2 h 1456"/>
                  <a:gd name="T106" fmla="*/ 548 w 627"/>
                  <a:gd name="T107" fmla="*/ 2 h 1456"/>
                  <a:gd name="T108" fmla="*/ 520 w 627"/>
                  <a:gd name="T109" fmla="*/ 2 h 1456"/>
                  <a:gd name="T110" fmla="*/ 335 w 627"/>
                  <a:gd name="T111" fmla="*/ 2 h 1456"/>
                  <a:gd name="T112" fmla="*/ 336 w 627"/>
                  <a:gd name="T113" fmla="*/ 1 h 1456"/>
                  <a:gd name="T114" fmla="*/ 336 w 627"/>
                  <a:gd name="T115" fmla="*/ 1 h 1456"/>
                  <a:gd name="T116" fmla="*/ 465 w 627"/>
                  <a:gd name="T117" fmla="*/ 1 h 1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7"/>
                  <a:gd name="T178" fmla="*/ 0 h 1456"/>
                  <a:gd name="T179" fmla="*/ 627 w 627"/>
                  <a:gd name="T180" fmla="*/ 1456 h 14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7" h="1456">
                    <a:moveTo>
                      <a:pt x="465" y="835"/>
                    </a:moveTo>
                    <a:lnTo>
                      <a:pt x="549" y="703"/>
                    </a:lnTo>
                    <a:lnTo>
                      <a:pt x="552" y="705"/>
                    </a:lnTo>
                    <a:lnTo>
                      <a:pt x="556" y="706"/>
                    </a:lnTo>
                    <a:lnTo>
                      <a:pt x="561" y="706"/>
                    </a:lnTo>
                    <a:lnTo>
                      <a:pt x="565" y="706"/>
                    </a:lnTo>
                    <a:lnTo>
                      <a:pt x="571" y="706"/>
                    </a:lnTo>
                    <a:lnTo>
                      <a:pt x="578" y="705"/>
                    </a:lnTo>
                    <a:lnTo>
                      <a:pt x="584" y="703"/>
                    </a:lnTo>
                    <a:lnTo>
                      <a:pt x="589" y="701"/>
                    </a:lnTo>
                    <a:lnTo>
                      <a:pt x="594" y="698"/>
                    </a:lnTo>
                    <a:lnTo>
                      <a:pt x="600" y="695"/>
                    </a:lnTo>
                    <a:lnTo>
                      <a:pt x="605" y="691"/>
                    </a:lnTo>
                    <a:lnTo>
                      <a:pt x="610" y="687"/>
                    </a:lnTo>
                    <a:lnTo>
                      <a:pt x="617" y="677"/>
                    </a:lnTo>
                    <a:lnTo>
                      <a:pt x="623" y="665"/>
                    </a:lnTo>
                    <a:lnTo>
                      <a:pt x="626" y="652"/>
                    </a:lnTo>
                    <a:lnTo>
                      <a:pt x="627" y="639"/>
                    </a:lnTo>
                    <a:lnTo>
                      <a:pt x="626" y="625"/>
                    </a:lnTo>
                    <a:lnTo>
                      <a:pt x="623" y="612"/>
                    </a:lnTo>
                    <a:lnTo>
                      <a:pt x="617" y="600"/>
                    </a:lnTo>
                    <a:lnTo>
                      <a:pt x="610" y="590"/>
                    </a:lnTo>
                    <a:lnTo>
                      <a:pt x="605" y="585"/>
                    </a:lnTo>
                    <a:lnTo>
                      <a:pt x="600" y="581"/>
                    </a:lnTo>
                    <a:lnTo>
                      <a:pt x="594" y="577"/>
                    </a:lnTo>
                    <a:lnTo>
                      <a:pt x="589" y="574"/>
                    </a:lnTo>
                    <a:lnTo>
                      <a:pt x="584" y="572"/>
                    </a:lnTo>
                    <a:lnTo>
                      <a:pt x="578" y="571"/>
                    </a:lnTo>
                    <a:lnTo>
                      <a:pt x="571" y="569"/>
                    </a:lnTo>
                    <a:lnTo>
                      <a:pt x="565" y="569"/>
                    </a:lnTo>
                    <a:lnTo>
                      <a:pt x="553" y="571"/>
                    </a:lnTo>
                    <a:lnTo>
                      <a:pt x="542" y="574"/>
                    </a:lnTo>
                    <a:lnTo>
                      <a:pt x="532" y="581"/>
                    </a:lnTo>
                    <a:lnTo>
                      <a:pt x="521" y="589"/>
                    </a:lnTo>
                    <a:lnTo>
                      <a:pt x="514" y="600"/>
                    </a:lnTo>
                    <a:lnTo>
                      <a:pt x="508" y="612"/>
                    </a:lnTo>
                    <a:lnTo>
                      <a:pt x="506" y="625"/>
                    </a:lnTo>
                    <a:lnTo>
                      <a:pt x="504" y="639"/>
                    </a:lnTo>
                    <a:lnTo>
                      <a:pt x="506" y="652"/>
                    </a:lnTo>
                    <a:lnTo>
                      <a:pt x="508" y="664"/>
                    </a:lnTo>
                    <a:lnTo>
                      <a:pt x="514" y="675"/>
                    </a:lnTo>
                    <a:lnTo>
                      <a:pt x="521" y="685"/>
                    </a:lnTo>
                    <a:lnTo>
                      <a:pt x="462" y="778"/>
                    </a:lnTo>
                    <a:lnTo>
                      <a:pt x="330" y="620"/>
                    </a:lnTo>
                    <a:lnTo>
                      <a:pt x="328" y="623"/>
                    </a:lnTo>
                    <a:lnTo>
                      <a:pt x="320" y="602"/>
                    </a:lnTo>
                    <a:lnTo>
                      <a:pt x="312" y="582"/>
                    </a:lnTo>
                    <a:lnTo>
                      <a:pt x="300" y="564"/>
                    </a:lnTo>
                    <a:lnTo>
                      <a:pt x="287" y="548"/>
                    </a:lnTo>
                    <a:lnTo>
                      <a:pt x="278" y="540"/>
                    </a:lnTo>
                    <a:lnTo>
                      <a:pt x="270" y="532"/>
                    </a:lnTo>
                    <a:lnTo>
                      <a:pt x="261" y="523"/>
                    </a:lnTo>
                    <a:lnTo>
                      <a:pt x="251" y="517"/>
                    </a:lnTo>
                    <a:lnTo>
                      <a:pt x="242" y="512"/>
                    </a:lnTo>
                    <a:lnTo>
                      <a:pt x="232" y="507"/>
                    </a:lnTo>
                    <a:lnTo>
                      <a:pt x="220" y="502"/>
                    </a:lnTo>
                    <a:lnTo>
                      <a:pt x="210" y="499"/>
                    </a:lnTo>
                    <a:lnTo>
                      <a:pt x="210" y="484"/>
                    </a:lnTo>
                    <a:lnTo>
                      <a:pt x="220" y="483"/>
                    </a:lnTo>
                    <a:lnTo>
                      <a:pt x="232" y="481"/>
                    </a:lnTo>
                    <a:lnTo>
                      <a:pt x="242" y="478"/>
                    </a:lnTo>
                    <a:lnTo>
                      <a:pt x="252" y="473"/>
                    </a:lnTo>
                    <a:lnTo>
                      <a:pt x="261" y="468"/>
                    </a:lnTo>
                    <a:lnTo>
                      <a:pt x="271" y="462"/>
                    </a:lnTo>
                    <a:lnTo>
                      <a:pt x="280" y="455"/>
                    </a:lnTo>
                    <a:lnTo>
                      <a:pt x="287" y="447"/>
                    </a:lnTo>
                    <a:lnTo>
                      <a:pt x="299" y="431"/>
                    </a:lnTo>
                    <a:lnTo>
                      <a:pt x="309" y="413"/>
                    </a:lnTo>
                    <a:lnTo>
                      <a:pt x="315" y="393"/>
                    </a:lnTo>
                    <a:lnTo>
                      <a:pt x="319" y="373"/>
                    </a:lnTo>
                    <a:lnTo>
                      <a:pt x="394" y="373"/>
                    </a:lnTo>
                    <a:lnTo>
                      <a:pt x="304" y="51"/>
                    </a:lnTo>
                    <a:lnTo>
                      <a:pt x="299" y="47"/>
                    </a:lnTo>
                    <a:lnTo>
                      <a:pt x="277" y="36"/>
                    </a:lnTo>
                    <a:lnTo>
                      <a:pt x="254" y="26"/>
                    </a:lnTo>
                    <a:lnTo>
                      <a:pt x="231" y="16"/>
                    </a:lnTo>
                    <a:lnTo>
                      <a:pt x="207" y="8"/>
                    </a:lnTo>
                    <a:lnTo>
                      <a:pt x="187" y="3"/>
                    </a:lnTo>
                    <a:lnTo>
                      <a:pt x="168" y="0"/>
                    </a:lnTo>
                    <a:lnTo>
                      <a:pt x="154" y="2"/>
                    </a:lnTo>
                    <a:lnTo>
                      <a:pt x="142" y="6"/>
                    </a:lnTo>
                    <a:lnTo>
                      <a:pt x="135" y="15"/>
                    </a:lnTo>
                    <a:lnTo>
                      <a:pt x="129" y="24"/>
                    </a:lnTo>
                    <a:lnTo>
                      <a:pt x="123" y="34"/>
                    </a:lnTo>
                    <a:lnTo>
                      <a:pt x="121" y="46"/>
                    </a:lnTo>
                    <a:lnTo>
                      <a:pt x="115" y="59"/>
                    </a:lnTo>
                    <a:lnTo>
                      <a:pt x="109" y="70"/>
                    </a:lnTo>
                    <a:lnTo>
                      <a:pt x="100" y="78"/>
                    </a:lnTo>
                    <a:lnTo>
                      <a:pt x="89" y="83"/>
                    </a:lnTo>
                    <a:lnTo>
                      <a:pt x="76" y="88"/>
                    </a:lnTo>
                    <a:lnTo>
                      <a:pt x="64" y="93"/>
                    </a:lnTo>
                    <a:lnTo>
                      <a:pt x="54" y="99"/>
                    </a:lnTo>
                    <a:lnTo>
                      <a:pt x="45" y="108"/>
                    </a:lnTo>
                    <a:lnTo>
                      <a:pt x="37" y="116"/>
                    </a:lnTo>
                    <a:lnTo>
                      <a:pt x="31" y="124"/>
                    </a:lnTo>
                    <a:lnTo>
                      <a:pt x="27" y="134"/>
                    </a:lnTo>
                    <a:lnTo>
                      <a:pt x="24" y="143"/>
                    </a:lnTo>
                    <a:lnTo>
                      <a:pt x="24" y="153"/>
                    </a:lnTo>
                    <a:lnTo>
                      <a:pt x="25" y="161"/>
                    </a:lnTo>
                    <a:lnTo>
                      <a:pt x="29" y="170"/>
                    </a:lnTo>
                    <a:lnTo>
                      <a:pt x="35" y="176"/>
                    </a:lnTo>
                    <a:lnTo>
                      <a:pt x="41" y="179"/>
                    </a:lnTo>
                    <a:lnTo>
                      <a:pt x="47" y="183"/>
                    </a:lnTo>
                    <a:lnTo>
                      <a:pt x="53" y="184"/>
                    </a:lnTo>
                    <a:lnTo>
                      <a:pt x="60" y="186"/>
                    </a:lnTo>
                    <a:lnTo>
                      <a:pt x="67" y="188"/>
                    </a:lnTo>
                    <a:lnTo>
                      <a:pt x="74" y="189"/>
                    </a:lnTo>
                    <a:lnTo>
                      <a:pt x="82" y="191"/>
                    </a:lnTo>
                    <a:lnTo>
                      <a:pt x="87" y="191"/>
                    </a:lnTo>
                    <a:lnTo>
                      <a:pt x="89" y="236"/>
                    </a:lnTo>
                    <a:lnTo>
                      <a:pt x="90" y="290"/>
                    </a:lnTo>
                    <a:lnTo>
                      <a:pt x="92" y="336"/>
                    </a:lnTo>
                    <a:lnTo>
                      <a:pt x="92" y="354"/>
                    </a:lnTo>
                    <a:lnTo>
                      <a:pt x="93" y="380"/>
                    </a:lnTo>
                    <a:lnTo>
                      <a:pt x="100" y="404"/>
                    </a:lnTo>
                    <a:lnTo>
                      <a:pt x="110" y="427"/>
                    </a:lnTo>
                    <a:lnTo>
                      <a:pt x="125" y="447"/>
                    </a:lnTo>
                    <a:lnTo>
                      <a:pt x="131" y="453"/>
                    </a:lnTo>
                    <a:lnTo>
                      <a:pt x="136" y="458"/>
                    </a:lnTo>
                    <a:lnTo>
                      <a:pt x="142" y="463"/>
                    </a:lnTo>
                    <a:lnTo>
                      <a:pt x="150" y="468"/>
                    </a:lnTo>
                    <a:lnTo>
                      <a:pt x="157" y="471"/>
                    </a:lnTo>
                    <a:lnTo>
                      <a:pt x="164" y="475"/>
                    </a:lnTo>
                    <a:lnTo>
                      <a:pt x="171" y="478"/>
                    </a:lnTo>
                    <a:lnTo>
                      <a:pt x="178" y="479"/>
                    </a:lnTo>
                    <a:lnTo>
                      <a:pt x="178" y="492"/>
                    </a:lnTo>
                    <a:lnTo>
                      <a:pt x="176" y="492"/>
                    </a:lnTo>
                    <a:lnTo>
                      <a:pt x="174" y="492"/>
                    </a:lnTo>
                    <a:lnTo>
                      <a:pt x="171" y="492"/>
                    </a:lnTo>
                    <a:lnTo>
                      <a:pt x="168" y="492"/>
                    </a:lnTo>
                    <a:lnTo>
                      <a:pt x="135" y="496"/>
                    </a:lnTo>
                    <a:lnTo>
                      <a:pt x="103" y="507"/>
                    </a:lnTo>
                    <a:lnTo>
                      <a:pt x="74" y="525"/>
                    </a:lnTo>
                    <a:lnTo>
                      <a:pt x="50" y="548"/>
                    </a:lnTo>
                    <a:lnTo>
                      <a:pt x="29" y="576"/>
                    </a:lnTo>
                    <a:lnTo>
                      <a:pt x="13" y="607"/>
                    </a:lnTo>
                    <a:lnTo>
                      <a:pt x="3" y="643"/>
                    </a:lnTo>
                    <a:lnTo>
                      <a:pt x="0" y="680"/>
                    </a:lnTo>
                    <a:lnTo>
                      <a:pt x="0" y="1042"/>
                    </a:lnTo>
                    <a:lnTo>
                      <a:pt x="335" y="1256"/>
                    </a:lnTo>
                    <a:lnTo>
                      <a:pt x="335" y="1148"/>
                    </a:lnTo>
                    <a:lnTo>
                      <a:pt x="479" y="1088"/>
                    </a:lnTo>
                    <a:lnTo>
                      <a:pt x="479" y="1342"/>
                    </a:lnTo>
                    <a:lnTo>
                      <a:pt x="461" y="1347"/>
                    </a:lnTo>
                    <a:lnTo>
                      <a:pt x="443" y="1357"/>
                    </a:lnTo>
                    <a:lnTo>
                      <a:pt x="427" y="1368"/>
                    </a:lnTo>
                    <a:lnTo>
                      <a:pt x="414" y="1380"/>
                    </a:lnTo>
                    <a:lnTo>
                      <a:pt x="403" y="1394"/>
                    </a:lnTo>
                    <a:lnTo>
                      <a:pt x="396" y="1409"/>
                    </a:lnTo>
                    <a:lnTo>
                      <a:pt x="390" y="1424"/>
                    </a:lnTo>
                    <a:lnTo>
                      <a:pt x="388" y="1438"/>
                    </a:lnTo>
                    <a:lnTo>
                      <a:pt x="388" y="1456"/>
                    </a:lnTo>
                    <a:lnTo>
                      <a:pt x="603" y="1456"/>
                    </a:lnTo>
                    <a:lnTo>
                      <a:pt x="603" y="1438"/>
                    </a:lnTo>
                    <a:lnTo>
                      <a:pt x="601" y="1424"/>
                    </a:lnTo>
                    <a:lnTo>
                      <a:pt x="597" y="1409"/>
                    </a:lnTo>
                    <a:lnTo>
                      <a:pt x="588" y="1396"/>
                    </a:lnTo>
                    <a:lnTo>
                      <a:pt x="578" y="1381"/>
                    </a:lnTo>
                    <a:lnTo>
                      <a:pt x="571" y="1373"/>
                    </a:lnTo>
                    <a:lnTo>
                      <a:pt x="563" y="1367"/>
                    </a:lnTo>
                    <a:lnTo>
                      <a:pt x="555" y="1360"/>
                    </a:lnTo>
                    <a:lnTo>
                      <a:pt x="548" y="1355"/>
                    </a:lnTo>
                    <a:lnTo>
                      <a:pt x="539" y="1350"/>
                    </a:lnTo>
                    <a:lnTo>
                      <a:pt x="530" y="1347"/>
                    </a:lnTo>
                    <a:lnTo>
                      <a:pt x="520" y="1344"/>
                    </a:lnTo>
                    <a:lnTo>
                      <a:pt x="511" y="1342"/>
                    </a:lnTo>
                    <a:lnTo>
                      <a:pt x="511" y="1034"/>
                    </a:lnTo>
                    <a:lnTo>
                      <a:pt x="335" y="1109"/>
                    </a:lnTo>
                    <a:lnTo>
                      <a:pt x="336" y="975"/>
                    </a:lnTo>
                    <a:lnTo>
                      <a:pt x="336" y="835"/>
                    </a:lnTo>
                    <a:lnTo>
                      <a:pt x="336" y="724"/>
                    </a:lnTo>
                    <a:lnTo>
                      <a:pt x="336" y="680"/>
                    </a:lnTo>
                    <a:lnTo>
                      <a:pt x="465" y="835"/>
                    </a:lnTo>
                    <a:close/>
                  </a:path>
                </a:pathLst>
              </a:custGeom>
              <a:solidFill>
                <a:srgbClr val="000000"/>
              </a:solidFill>
              <a:ln w="9525">
                <a:noFill/>
                <a:round/>
                <a:headEnd/>
                <a:tailEnd/>
              </a:ln>
            </p:spPr>
            <p:txBody>
              <a:bodyPr/>
              <a:lstStyle/>
              <a:p>
                <a:endParaRPr lang="en-AU"/>
              </a:p>
            </p:txBody>
          </p:sp>
          <p:sp>
            <p:nvSpPr>
              <p:cNvPr id="34887" name="Freeform 242"/>
              <p:cNvSpPr>
                <a:spLocks/>
              </p:cNvSpPr>
              <p:nvPr/>
            </p:nvSpPr>
            <p:spPr bwMode="auto">
              <a:xfrm>
                <a:off x="1674" y="2547"/>
                <a:ext cx="296" cy="206"/>
              </a:xfrm>
              <a:custGeom>
                <a:avLst/>
                <a:gdLst>
                  <a:gd name="T0" fmla="*/ 68 w 296"/>
                  <a:gd name="T1" fmla="*/ 1 h 411"/>
                  <a:gd name="T2" fmla="*/ 64 w 296"/>
                  <a:gd name="T3" fmla="*/ 1 h 411"/>
                  <a:gd name="T4" fmla="*/ 48 w 296"/>
                  <a:gd name="T5" fmla="*/ 1 h 411"/>
                  <a:gd name="T6" fmla="*/ 42 w 296"/>
                  <a:gd name="T7" fmla="*/ 1 h 411"/>
                  <a:gd name="T8" fmla="*/ 37 w 296"/>
                  <a:gd name="T9" fmla="*/ 1 h 411"/>
                  <a:gd name="T10" fmla="*/ 29 w 296"/>
                  <a:gd name="T11" fmla="*/ 1 h 411"/>
                  <a:gd name="T12" fmla="*/ 24 w 296"/>
                  <a:gd name="T13" fmla="*/ 1 h 411"/>
                  <a:gd name="T14" fmla="*/ 16 w 296"/>
                  <a:gd name="T15" fmla="*/ 1 h 411"/>
                  <a:gd name="T16" fmla="*/ 11 w 296"/>
                  <a:gd name="T17" fmla="*/ 1 h 411"/>
                  <a:gd name="T18" fmla="*/ 5 w 296"/>
                  <a:gd name="T19" fmla="*/ 1 h 411"/>
                  <a:gd name="T20" fmla="*/ 0 w 296"/>
                  <a:gd name="T21" fmla="*/ 1 h 411"/>
                  <a:gd name="T22" fmla="*/ 5 w 296"/>
                  <a:gd name="T23" fmla="*/ 1 h 411"/>
                  <a:gd name="T24" fmla="*/ 13 w 296"/>
                  <a:gd name="T25" fmla="*/ 1 h 411"/>
                  <a:gd name="T26" fmla="*/ 27 w 296"/>
                  <a:gd name="T27" fmla="*/ 1 h 411"/>
                  <a:gd name="T28" fmla="*/ 42 w 296"/>
                  <a:gd name="T29" fmla="*/ 1 h 411"/>
                  <a:gd name="T30" fmla="*/ 54 w 296"/>
                  <a:gd name="T31" fmla="*/ 1 h 411"/>
                  <a:gd name="T32" fmla="*/ 64 w 296"/>
                  <a:gd name="T33" fmla="*/ 1 h 411"/>
                  <a:gd name="T34" fmla="*/ 71 w 296"/>
                  <a:gd name="T35" fmla="*/ 1 h 411"/>
                  <a:gd name="T36" fmla="*/ 79 w 296"/>
                  <a:gd name="T37" fmla="*/ 1 h 411"/>
                  <a:gd name="T38" fmla="*/ 83 w 296"/>
                  <a:gd name="T39" fmla="*/ 1 h 411"/>
                  <a:gd name="T40" fmla="*/ 89 w 296"/>
                  <a:gd name="T41" fmla="*/ 1 h 411"/>
                  <a:gd name="T42" fmla="*/ 92 w 296"/>
                  <a:gd name="T43" fmla="*/ 1 h 411"/>
                  <a:gd name="T44" fmla="*/ 95 w 296"/>
                  <a:gd name="T45" fmla="*/ 1 h 411"/>
                  <a:gd name="T46" fmla="*/ 97 w 296"/>
                  <a:gd name="T47" fmla="*/ 1 h 411"/>
                  <a:gd name="T48" fmla="*/ 100 w 296"/>
                  <a:gd name="T49" fmla="*/ 1 h 411"/>
                  <a:gd name="T50" fmla="*/ 103 w 296"/>
                  <a:gd name="T51" fmla="*/ 1 h 411"/>
                  <a:gd name="T52" fmla="*/ 106 w 296"/>
                  <a:gd name="T53" fmla="*/ 0 h 411"/>
                  <a:gd name="T54" fmla="*/ 113 w 296"/>
                  <a:gd name="T55" fmla="*/ 0 h 411"/>
                  <a:gd name="T56" fmla="*/ 122 w 296"/>
                  <a:gd name="T57" fmla="*/ 0 h 411"/>
                  <a:gd name="T58" fmla="*/ 135 w 296"/>
                  <a:gd name="T59" fmla="*/ 1 h 411"/>
                  <a:gd name="T60" fmla="*/ 150 w 296"/>
                  <a:gd name="T61" fmla="*/ 1 h 411"/>
                  <a:gd name="T62" fmla="*/ 167 w 296"/>
                  <a:gd name="T63" fmla="*/ 1 h 411"/>
                  <a:gd name="T64" fmla="*/ 184 w 296"/>
                  <a:gd name="T65" fmla="*/ 1 h 411"/>
                  <a:gd name="T66" fmla="*/ 205 w 296"/>
                  <a:gd name="T67" fmla="*/ 1 h 411"/>
                  <a:gd name="T68" fmla="*/ 223 w 296"/>
                  <a:gd name="T69" fmla="*/ 1 h 411"/>
                  <a:gd name="T70" fmla="*/ 296 w 296"/>
                  <a:gd name="T71" fmla="*/ 1 h 411"/>
                  <a:gd name="T72" fmla="*/ 233 w 296"/>
                  <a:gd name="T73" fmla="*/ 1 h 411"/>
                  <a:gd name="T74" fmla="*/ 233 w 296"/>
                  <a:gd name="T75" fmla="*/ 1 h 411"/>
                  <a:gd name="T76" fmla="*/ 232 w 296"/>
                  <a:gd name="T77" fmla="*/ 1 h 411"/>
                  <a:gd name="T78" fmla="*/ 226 w 296"/>
                  <a:gd name="T79" fmla="*/ 1 h 411"/>
                  <a:gd name="T80" fmla="*/ 219 w 296"/>
                  <a:gd name="T81" fmla="*/ 1 h 411"/>
                  <a:gd name="T82" fmla="*/ 209 w 296"/>
                  <a:gd name="T83" fmla="*/ 1 h 411"/>
                  <a:gd name="T84" fmla="*/ 197 w 296"/>
                  <a:gd name="T85" fmla="*/ 1 h 411"/>
                  <a:gd name="T86" fmla="*/ 183 w 296"/>
                  <a:gd name="T87" fmla="*/ 1 h 411"/>
                  <a:gd name="T88" fmla="*/ 167 w 296"/>
                  <a:gd name="T89" fmla="*/ 1 h 411"/>
                  <a:gd name="T90" fmla="*/ 151 w 296"/>
                  <a:gd name="T91" fmla="*/ 1 h 411"/>
                  <a:gd name="T92" fmla="*/ 142 w 296"/>
                  <a:gd name="T93" fmla="*/ 1 h 411"/>
                  <a:gd name="T94" fmla="*/ 135 w 296"/>
                  <a:gd name="T95" fmla="*/ 1 h 411"/>
                  <a:gd name="T96" fmla="*/ 126 w 296"/>
                  <a:gd name="T97" fmla="*/ 1 h 411"/>
                  <a:gd name="T98" fmla="*/ 119 w 296"/>
                  <a:gd name="T99" fmla="*/ 1 h 411"/>
                  <a:gd name="T100" fmla="*/ 112 w 296"/>
                  <a:gd name="T101" fmla="*/ 1 h 411"/>
                  <a:gd name="T102" fmla="*/ 105 w 296"/>
                  <a:gd name="T103" fmla="*/ 1 h 411"/>
                  <a:gd name="T104" fmla="*/ 99 w 296"/>
                  <a:gd name="T105" fmla="*/ 1 h 411"/>
                  <a:gd name="T106" fmla="*/ 93 w 296"/>
                  <a:gd name="T107" fmla="*/ 1 h 411"/>
                  <a:gd name="T108" fmla="*/ 83 w 296"/>
                  <a:gd name="T109" fmla="*/ 1 h 411"/>
                  <a:gd name="T110" fmla="*/ 74 w 296"/>
                  <a:gd name="T111" fmla="*/ 1 h 411"/>
                  <a:gd name="T112" fmla="*/ 70 w 296"/>
                  <a:gd name="T113" fmla="*/ 1 h 411"/>
                  <a:gd name="T114" fmla="*/ 68 w 296"/>
                  <a:gd name="T115" fmla="*/ 1 h 4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6"/>
                  <a:gd name="T175" fmla="*/ 0 h 411"/>
                  <a:gd name="T176" fmla="*/ 296 w 296"/>
                  <a:gd name="T177" fmla="*/ 411 h 4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6" h="411">
                    <a:moveTo>
                      <a:pt x="68" y="317"/>
                    </a:moveTo>
                    <a:lnTo>
                      <a:pt x="64" y="118"/>
                    </a:lnTo>
                    <a:lnTo>
                      <a:pt x="48" y="118"/>
                    </a:lnTo>
                    <a:lnTo>
                      <a:pt x="42" y="118"/>
                    </a:lnTo>
                    <a:lnTo>
                      <a:pt x="37" y="118"/>
                    </a:lnTo>
                    <a:lnTo>
                      <a:pt x="29" y="116"/>
                    </a:lnTo>
                    <a:lnTo>
                      <a:pt x="24" y="116"/>
                    </a:lnTo>
                    <a:lnTo>
                      <a:pt x="16" y="115"/>
                    </a:lnTo>
                    <a:lnTo>
                      <a:pt x="11" y="113"/>
                    </a:lnTo>
                    <a:lnTo>
                      <a:pt x="5" y="111"/>
                    </a:lnTo>
                    <a:lnTo>
                      <a:pt x="0" y="110"/>
                    </a:lnTo>
                    <a:lnTo>
                      <a:pt x="5" y="103"/>
                    </a:lnTo>
                    <a:lnTo>
                      <a:pt x="13" y="95"/>
                    </a:lnTo>
                    <a:lnTo>
                      <a:pt x="27" y="87"/>
                    </a:lnTo>
                    <a:lnTo>
                      <a:pt x="42" y="80"/>
                    </a:lnTo>
                    <a:lnTo>
                      <a:pt x="54" y="75"/>
                    </a:lnTo>
                    <a:lnTo>
                      <a:pt x="64" y="71"/>
                    </a:lnTo>
                    <a:lnTo>
                      <a:pt x="71" y="62"/>
                    </a:lnTo>
                    <a:lnTo>
                      <a:pt x="79" y="56"/>
                    </a:lnTo>
                    <a:lnTo>
                      <a:pt x="83" y="48"/>
                    </a:lnTo>
                    <a:lnTo>
                      <a:pt x="89" y="38"/>
                    </a:lnTo>
                    <a:lnTo>
                      <a:pt x="92" y="30"/>
                    </a:lnTo>
                    <a:lnTo>
                      <a:pt x="95" y="22"/>
                    </a:lnTo>
                    <a:lnTo>
                      <a:pt x="97" y="15"/>
                    </a:lnTo>
                    <a:lnTo>
                      <a:pt x="100" y="9"/>
                    </a:lnTo>
                    <a:lnTo>
                      <a:pt x="103" y="4"/>
                    </a:lnTo>
                    <a:lnTo>
                      <a:pt x="106" y="0"/>
                    </a:lnTo>
                    <a:lnTo>
                      <a:pt x="113" y="0"/>
                    </a:lnTo>
                    <a:lnTo>
                      <a:pt x="122" y="0"/>
                    </a:lnTo>
                    <a:lnTo>
                      <a:pt x="135" y="4"/>
                    </a:lnTo>
                    <a:lnTo>
                      <a:pt x="150" y="9"/>
                    </a:lnTo>
                    <a:lnTo>
                      <a:pt x="167" y="15"/>
                    </a:lnTo>
                    <a:lnTo>
                      <a:pt x="184" y="22"/>
                    </a:lnTo>
                    <a:lnTo>
                      <a:pt x="205" y="31"/>
                    </a:lnTo>
                    <a:lnTo>
                      <a:pt x="223" y="40"/>
                    </a:lnTo>
                    <a:lnTo>
                      <a:pt x="296" y="299"/>
                    </a:lnTo>
                    <a:lnTo>
                      <a:pt x="233" y="299"/>
                    </a:lnTo>
                    <a:lnTo>
                      <a:pt x="233" y="317"/>
                    </a:lnTo>
                    <a:lnTo>
                      <a:pt x="232" y="336"/>
                    </a:lnTo>
                    <a:lnTo>
                      <a:pt x="226" y="354"/>
                    </a:lnTo>
                    <a:lnTo>
                      <a:pt x="219" y="369"/>
                    </a:lnTo>
                    <a:lnTo>
                      <a:pt x="209" y="384"/>
                    </a:lnTo>
                    <a:lnTo>
                      <a:pt x="197" y="395"/>
                    </a:lnTo>
                    <a:lnTo>
                      <a:pt x="183" y="403"/>
                    </a:lnTo>
                    <a:lnTo>
                      <a:pt x="167" y="410"/>
                    </a:lnTo>
                    <a:lnTo>
                      <a:pt x="151" y="411"/>
                    </a:lnTo>
                    <a:lnTo>
                      <a:pt x="142" y="411"/>
                    </a:lnTo>
                    <a:lnTo>
                      <a:pt x="135" y="410"/>
                    </a:lnTo>
                    <a:lnTo>
                      <a:pt x="126" y="408"/>
                    </a:lnTo>
                    <a:lnTo>
                      <a:pt x="119" y="405"/>
                    </a:lnTo>
                    <a:lnTo>
                      <a:pt x="112" y="400"/>
                    </a:lnTo>
                    <a:lnTo>
                      <a:pt x="105" y="395"/>
                    </a:lnTo>
                    <a:lnTo>
                      <a:pt x="99" y="390"/>
                    </a:lnTo>
                    <a:lnTo>
                      <a:pt x="93" y="384"/>
                    </a:lnTo>
                    <a:lnTo>
                      <a:pt x="83" y="369"/>
                    </a:lnTo>
                    <a:lnTo>
                      <a:pt x="74" y="353"/>
                    </a:lnTo>
                    <a:lnTo>
                      <a:pt x="70" y="336"/>
                    </a:lnTo>
                    <a:lnTo>
                      <a:pt x="68" y="317"/>
                    </a:lnTo>
                    <a:close/>
                  </a:path>
                </a:pathLst>
              </a:custGeom>
              <a:solidFill>
                <a:srgbClr val="BF386B"/>
              </a:solidFill>
              <a:ln w="9525">
                <a:noFill/>
                <a:round/>
                <a:headEnd/>
                <a:tailEnd/>
              </a:ln>
            </p:spPr>
            <p:txBody>
              <a:bodyPr/>
              <a:lstStyle/>
              <a:p>
                <a:endParaRPr lang="en-AU"/>
              </a:p>
            </p:txBody>
          </p:sp>
          <p:sp>
            <p:nvSpPr>
              <p:cNvPr id="34888" name="Freeform 243"/>
              <p:cNvSpPr>
                <a:spLocks/>
              </p:cNvSpPr>
              <p:nvPr/>
            </p:nvSpPr>
            <p:spPr bwMode="auto">
              <a:xfrm>
                <a:off x="1679" y="2548"/>
                <a:ext cx="288" cy="203"/>
              </a:xfrm>
              <a:custGeom>
                <a:avLst/>
                <a:gdLst>
                  <a:gd name="T0" fmla="*/ 63 w 288"/>
                  <a:gd name="T1" fmla="*/ 1 h 406"/>
                  <a:gd name="T2" fmla="*/ 61 w 288"/>
                  <a:gd name="T3" fmla="*/ 1 h 406"/>
                  <a:gd name="T4" fmla="*/ 45 w 288"/>
                  <a:gd name="T5" fmla="*/ 1 h 406"/>
                  <a:gd name="T6" fmla="*/ 39 w 288"/>
                  <a:gd name="T7" fmla="*/ 1 h 406"/>
                  <a:gd name="T8" fmla="*/ 33 w 288"/>
                  <a:gd name="T9" fmla="*/ 1 h 406"/>
                  <a:gd name="T10" fmla="*/ 27 w 288"/>
                  <a:gd name="T11" fmla="*/ 1 h 406"/>
                  <a:gd name="T12" fmla="*/ 20 w 288"/>
                  <a:gd name="T13" fmla="*/ 1 h 406"/>
                  <a:gd name="T14" fmla="*/ 14 w 288"/>
                  <a:gd name="T15" fmla="*/ 1 h 406"/>
                  <a:gd name="T16" fmla="*/ 8 w 288"/>
                  <a:gd name="T17" fmla="*/ 1 h 406"/>
                  <a:gd name="T18" fmla="*/ 4 w 288"/>
                  <a:gd name="T19" fmla="*/ 1 h 406"/>
                  <a:gd name="T20" fmla="*/ 0 w 288"/>
                  <a:gd name="T21" fmla="*/ 1 h 406"/>
                  <a:gd name="T22" fmla="*/ 4 w 288"/>
                  <a:gd name="T23" fmla="*/ 1 h 406"/>
                  <a:gd name="T24" fmla="*/ 11 w 288"/>
                  <a:gd name="T25" fmla="*/ 1 h 406"/>
                  <a:gd name="T26" fmla="*/ 23 w 288"/>
                  <a:gd name="T27" fmla="*/ 1 h 406"/>
                  <a:gd name="T28" fmla="*/ 39 w 288"/>
                  <a:gd name="T29" fmla="*/ 1 h 406"/>
                  <a:gd name="T30" fmla="*/ 50 w 288"/>
                  <a:gd name="T31" fmla="*/ 1 h 406"/>
                  <a:gd name="T32" fmla="*/ 59 w 288"/>
                  <a:gd name="T33" fmla="*/ 1 h 406"/>
                  <a:gd name="T34" fmla="*/ 68 w 288"/>
                  <a:gd name="T35" fmla="*/ 1 h 406"/>
                  <a:gd name="T36" fmla="*/ 74 w 288"/>
                  <a:gd name="T37" fmla="*/ 1 h 406"/>
                  <a:gd name="T38" fmla="*/ 79 w 288"/>
                  <a:gd name="T39" fmla="*/ 1 h 406"/>
                  <a:gd name="T40" fmla="*/ 84 w 288"/>
                  <a:gd name="T41" fmla="*/ 1 h 406"/>
                  <a:gd name="T42" fmla="*/ 88 w 288"/>
                  <a:gd name="T43" fmla="*/ 1 h 406"/>
                  <a:gd name="T44" fmla="*/ 91 w 288"/>
                  <a:gd name="T45" fmla="*/ 1 h 406"/>
                  <a:gd name="T46" fmla="*/ 94 w 288"/>
                  <a:gd name="T47" fmla="*/ 1 h 406"/>
                  <a:gd name="T48" fmla="*/ 95 w 288"/>
                  <a:gd name="T49" fmla="*/ 1 h 406"/>
                  <a:gd name="T50" fmla="*/ 98 w 288"/>
                  <a:gd name="T51" fmla="*/ 1 h 406"/>
                  <a:gd name="T52" fmla="*/ 101 w 288"/>
                  <a:gd name="T53" fmla="*/ 0 h 406"/>
                  <a:gd name="T54" fmla="*/ 108 w 288"/>
                  <a:gd name="T55" fmla="*/ 0 h 406"/>
                  <a:gd name="T56" fmla="*/ 117 w 288"/>
                  <a:gd name="T57" fmla="*/ 0 h 406"/>
                  <a:gd name="T58" fmla="*/ 130 w 288"/>
                  <a:gd name="T59" fmla="*/ 1 h 406"/>
                  <a:gd name="T60" fmla="*/ 145 w 288"/>
                  <a:gd name="T61" fmla="*/ 1 h 406"/>
                  <a:gd name="T62" fmla="*/ 162 w 288"/>
                  <a:gd name="T63" fmla="*/ 1 h 406"/>
                  <a:gd name="T64" fmla="*/ 179 w 288"/>
                  <a:gd name="T65" fmla="*/ 1 h 406"/>
                  <a:gd name="T66" fmla="*/ 198 w 288"/>
                  <a:gd name="T67" fmla="*/ 1 h 406"/>
                  <a:gd name="T68" fmla="*/ 217 w 288"/>
                  <a:gd name="T69" fmla="*/ 1 h 406"/>
                  <a:gd name="T70" fmla="*/ 288 w 288"/>
                  <a:gd name="T71" fmla="*/ 1 h 406"/>
                  <a:gd name="T72" fmla="*/ 227 w 288"/>
                  <a:gd name="T73" fmla="*/ 1 h 406"/>
                  <a:gd name="T74" fmla="*/ 227 w 288"/>
                  <a:gd name="T75" fmla="*/ 1 h 406"/>
                  <a:gd name="T76" fmla="*/ 226 w 288"/>
                  <a:gd name="T77" fmla="*/ 1 h 406"/>
                  <a:gd name="T78" fmla="*/ 221 w 288"/>
                  <a:gd name="T79" fmla="*/ 1 h 406"/>
                  <a:gd name="T80" fmla="*/ 213 w 288"/>
                  <a:gd name="T81" fmla="*/ 1 h 406"/>
                  <a:gd name="T82" fmla="*/ 204 w 288"/>
                  <a:gd name="T83" fmla="*/ 1 h 406"/>
                  <a:gd name="T84" fmla="*/ 191 w 288"/>
                  <a:gd name="T85" fmla="*/ 1 h 406"/>
                  <a:gd name="T86" fmla="*/ 178 w 288"/>
                  <a:gd name="T87" fmla="*/ 1 h 406"/>
                  <a:gd name="T88" fmla="*/ 162 w 288"/>
                  <a:gd name="T89" fmla="*/ 1 h 406"/>
                  <a:gd name="T90" fmla="*/ 146 w 288"/>
                  <a:gd name="T91" fmla="*/ 1 h 406"/>
                  <a:gd name="T92" fmla="*/ 137 w 288"/>
                  <a:gd name="T93" fmla="*/ 1 h 406"/>
                  <a:gd name="T94" fmla="*/ 130 w 288"/>
                  <a:gd name="T95" fmla="*/ 1 h 406"/>
                  <a:gd name="T96" fmla="*/ 123 w 288"/>
                  <a:gd name="T97" fmla="*/ 1 h 406"/>
                  <a:gd name="T98" fmla="*/ 116 w 288"/>
                  <a:gd name="T99" fmla="*/ 1 h 406"/>
                  <a:gd name="T100" fmla="*/ 108 w 288"/>
                  <a:gd name="T101" fmla="*/ 1 h 406"/>
                  <a:gd name="T102" fmla="*/ 101 w 288"/>
                  <a:gd name="T103" fmla="*/ 1 h 406"/>
                  <a:gd name="T104" fmla="*/ 94 w 288"/>
                  <a:gd name="T105" fmla="*/ 1 h 406"/>
                  <a:gd name="T106" fmla="*/ 88 w 288"/>
                  <a:gd name="T107" fmla="*/ 1 h 406"/>
                  <a:gd name="T108" fmla="*/ 78 w 288"/>
                  <a:gd name="T109" fmla="*/ 1 h 406"/>
                  <a:gd name="T110" fmla="*/ 69 w 288"/>
                  <a:gd name="T111" fmla="*/ 1 h 406"/>
                  <a:gd name="T112" fmla="*/ 65 w 288"/>
                  <a:gd name="T113" fmla="*/ 1 h 406"/>
                  <a:gd name="T114" fmla="*/ 63 w 288"/>
                  <a:gd name="T115" fmla="*/ 1 h 4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8"/>
                  <a:gd name="T175" fmla="*/ 0 h 406"/>
                  <a:gd name="T176" fmla="*/ 288 w 288"/>
                  <a:gd name="T177" fmla="*/ 406 h 4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8" h="406">
                    <a:moveTo>
                      <a:pt x="63" y="313"/>
                    </a:moveTo>
                    <a:lnTo>
                      <a:pt x="61" y="114"/>
                    </a:lnTo>
                    <a:lnTo>
                      <a:pt x="45" y="114"/>
                    </a:lnTo>
                    <a:lnTo>
                      <a:pt x="39" y="114"/>
                    </a:lnTo>
                    <a:lnTo>
                      <a:pt x="33" y="114"/>
                    </a:lnTo>
                    <a:lnTo>
                      <a:pt x="27" y="114"/>
                    </a:lnTo>
                    <a:lnTo>
                      <a:pt x="20" y="113"/>
                    </a:lnTo>
                    <a:lnTo>
                      <a:pt x="14" y="113"/>
                    </a:lnTo>
                    <a:lnTo>
                      <a:pt x="8" y="111"/>
                    </a:lnTo>
                    <a:lnTo>
                      <a:pt x="4" y="109"/>
                    </a:lnTo>
                    <a:lnTo>
                      <a:pt x="0" y="108"/>
                    </a:lnTo>
                    <a:lnTo>
                      <a:pt x="4" y="101"/>
                    </a:lnTo>
                    <a:lnTo>
                      <a:pt x="11" y="93"/>
                    </a:lnTo>
                    <a:lnTo>
                      <a:pt x="23" y="87"/>
                    </a:lnTo>
                    <a:lnTo>
                      <a:pt x="39" y="80"/>
                    </a:lnTo>
                    <a:lnTo>
                      <a:pt x="50" y="75"/>
                    </a:lnTo>
                    <a:lnTo>
                      <a:pt x="59" y="70"/>
                    </a:lnTo>
                    <a:lnTo>
                      <a:pt x="68" y="62"/>
                    </a:lnTo>
                    <a:lnTo>
                      <a:pt x="74" y="56"/>
                    </a:lnTo>
                    <a:lnTo>
                      <a:pt x="79" y="47"/>
                    </a:lnTo>
                    <a:lnTo>
                      <a:pt x="84" y="38"/>
                    </a:lnTo>
                    <a:lnTo>
                      <a:pt x="88" y="29"/>
                    </a:lnTo>
                    <a:lnTo>
                      <a:pt x="91" y="21"/>
                    </a:lnTo>
                    <a:lnTo>
                      <a:pt x="94" y="15"/>
                    </a:lnTo>
                    <a:lnTo>
                      <a:pt x="95" y="8"/>
                    </a:lnTo>
                    <a:lnTo>
                      <a:pt x="98" y="3"/>
                    </a:lnTo>
                    <a:lnTo>
                      <a:pt x="101" y="0"/>
                    </a:lnTo>
                    <a:lnTo>
                      <a:pt x="108" y="0"/>
                    </a:lnTo>
                    <a:lnTo>
                      <a:pt x="117" y="0"/>
                    </a:lnTo>
                    <a:lnTo>
                      <a:pt x="130" y="3"/>
                    </a:lnTo>
                    <a:lnTo>
                      <a:pt x="145" y="8"/>
                    </a:lnTo>
                    <a:lnTo>
                      <a:pt x="162" y="15"/>
                    </a:lnTo>
                    <a:lnTo>
                      <a:pt x="179" y="21"/>
                    </a:lnTo>
                    <a:lnTo>
                      <a:pt x="198" y="31"/>
                    </a:lnTo>
                    <a:lnTo>
                      <a:pt x="217" y="39"/>
                    </a:lnTo>
                    <a:lnTo>
                      <a:pt x="288" y="295"/>
                    </a:lnTo>
                    <a:lnTo>
                      <a:pt x="227" y="295"/>
                    </a:lnTo>
                    <a:lnTo>
                      <a:pt x="227" y="313"/>
                    </a:lnTo>
                    <a:lnTo>
                      <a:pt x="226" y="331"/>
                    </a:lnTo>
                    <a:lnTo>
                      <a:pt x="221" y="349"/>
                    </a:lnTo>
                    <a:lnTo>
                      <a:pt x="213" y="365"/>
                    </a:lnTo>
                    <a:lnTo>
                      <a:pt x="204" y="378"/>
                    </a:lnTo>
                    <a:lnTo>
                      <a:pt x="191" y="390"/>
                    </a:lnTo>
                    <a:lnTo>
                      <a:pt x="178" y="398"/>
                    </a:lnTo>
                    <a:lnTo>
                      <a:pt x="162" y="405"/>
                    </a:lnTo>
                    <a:lnTo>
                      <a:pt x="146" y="406"/>
                    </a:lnTo>
                    <a:lnTo>
                      <a:pt x="137" y="406"/>
                    </a:lnTo>
                    <a:lnTo>
                      <a:pt x="130" y="405"/>
                    </a:lnTo>
                    <a:lnTo>
                      <a:pt x="123" y="403"/>
                    </a:lnTo>
                    <a:lnTo>
                      <a:pt x="116" y="400"/>
                    </a:lnTo>
                    <a:lnTo>
                      <a:pt x="108" y="395"/>
                    </a:lnTo>
                    <a:lnTo>
                      <a:pt x="101" y="390"/>
                    </a:lnTo>
                    <a:lnTo>
                      <a:pt x="94" y="385"/>
                    </a:lnTo>
                    <a:lnTo>
                      <a:pt x="88" y="378"/>
                    </a:lnTo>
                    <a:lnTo>
                      <a:pt x="78" y="364"/>
                    </a:lnTo>
                    <a:lnTo>
                      <a:pt x="69" y="347"/>
                    </a:lnTo>
                    <a:lnTo>
                      <a:pt x="65" y="331"/>
                    </a:lnTo>
                    <a:lnTo>
                      <a:pt x="63" y="313"/>
                    </a:lnTo>
                    <a:close/>
                  </a:path>
                </a:pathLst>
              </a:custGeom>
              <a:solidFill>
                <a:srgbClr val="C44475"/>
              </a:solidFill>
              <a:ln w="9525">
                <a:noFill/>
                <a:round/>
                <a:headEnd/>
                <a:tailEnd/>
              </a:ln>
            </p:spPr>
            <p:txBody>
              <a:bodyPr/>
              <a:lstStyle/>
              <a:p>
                <a:endParaRPr lang="en-AU"/>
              </a:p>
            </p:txBody>
          </p:sp>
          <p:sp>
            <p:nvSpPr>
              <p:cNvPr id="34889" name="Freeform 244"/>
              <p:cNvSpPr>
                <a:spLocks/>
              </p:cNvSpPr>
              <p:nvPr/>
            </p:nvSpPr>
            <p:spPr bwMode="auto">
              <a:xfrm>
                <a:off x="1682" y="2549"/>
                <a:ext cx="283" cy="200"/>
              </a:xfrm>
              <a:custGeom>
                <a:avLst/>
                <a:gdLst>
                  <a:gd name="T0" fmla="*/ 62 w 283"/>
                  <a:gd name="T1" fmla="*/ 0 h 401"/>
                  <a:gd name="T2" fmla="*/ 58 w 283"/>
                  <a:gd name="T3" fmla="*/ 0 h 401"/>
                  <a:gd name="T4" fmla="*/ 43 w 283"/>
                  <a:gd name="T5" fmla="*/ 0 h 401"/>
                  <a:gd name="T6" fmla="*/ 37 w 283"/>
                  <a:gd name="T7" fmla="*/ 0 h 401"/>
                  <a:gd name="T8" fmla="*/ 32 w 283"/>
                  <a:gd name="T9" fmla="*/ 0 h 401"/>
                  <a:gd name="T10" fmla="*/ 26 w 283"/>
                  <a:gd name="T11" fmla="*/ 0 h 401"/>
                  <a:gd name="T12" fmla="*/ 20 w 283"/>
                  <a:gd name="T13" fmla="*/ 0 h 401"/>
                  <a:gd name="T14" fmla="*/ 14 w 283"/>
                  <a:gd name="T15" fmla="*/ 0 h 401"/>
                  <a:gd name="T16" fmla="*/ 8 w 283"/>
                  <a:gd name="T17" fmla="*/ 0 h 401"/>
                  <a:gd name="T18" fmla="*/ 4 w 283"/>
                  <a:gd name="T19" fmla="*/ 0 h 401"/>
                  <a:gd name="T20" fmla="*/ 0 w 283"/>
                  <a:gd name="T21" fmla="*/ 0 h 401"/>
                  <a:gd name="T22" fmla="*/ 4 w 283"/>
                  <a:gd name="T23" fmla="*/ 0 h 401"/>
                  <a:gd name="T24" fmla="*/ 10 w 283"/>
                  <a:gd name="T25" fmla="*/ 0 h 401"/>
                  <a:gd name="T26" fmla="*/ 21 w 283"/>
                  <a:gd name="T27" fmla="*/ 0 h 401"/>
                  <a:gd name="T28" fmla="*/ 36 w 283"/>
                  <a:gd name="T29" fmla="*/ 0 h 401"/>
                  <a:gd name="T30" fmla="*/ 47 w 283"/>
                  <a:gd name="T31" fmla="*/ 0 h 401"/>
                  <a:gd name="T32" fmla="*/ 58 w 283"/>
                  <a:gd name="T33" fmla="*/ 0 h 401"/>
                  <a:gd name="T34" fmla="*/ 65 w 283"/>
                  <a:gd name="T35" fmla="*/ 0 h 401"/>
                  <a:gd name="T36" fmla="*/ 72 w 283"/>
                  <a:gd name="T37" fmla="*/ 0 h 401"/>
                  <a:gd name="T38" fmla="*/ 76 w 283"/>
                  <a:gd name="T39" fmla="*/ 0 h 401"/>
                  <a:gd name="T40" fmla="*/ 82 w 283"/>
                  <a:gd name="T41" fmla="*/ 0 h 401"/>
                  <a:gd name="T42" fmla="*/ 85 w 283"/>
                  <a:gd name="T43" fmla="*/ 0 h 401"/>
                  <a:gd name="T44" fmla="*/ 88 w 283"/>
                  <a:gd name="T45" fmla="*/ 0 h 401"/>
                  <a:gd name="T46" fmla="*/ 91 w 283"/>
                  <a:gd name="T47" fmla="*/ 0 h 401"/>
                  <a:gd name="T48" fmla="*/ 94 w 283"/>
                  <a:gd name="T49" fmla="*/ 0 h 401"/>
                  <a:gd name="T50" fmla="*/ 97 w 283"/>
                  <a:gd name="T51" fmla="*/ 0 h 401"/>
                  <a:gd name="T52" fmla="*/ 100 w 283"/>
                  <a:gd name="T53" fmla="*/ 0 h 401"/>
                  <a:gd name="T54" fmla="*/ 105 w 283"/>
                  <a:gd name="T55" fmla="*/ 0 h 401"/>
                  <a:gd name="T56" fmla="*/ 115 w 283"/>
                  <a:gd name="T57" fmla="*/ 0 h 401"/>
                  <a:gd name="T58" fmla="*/ 127 w 283"/>
                  <a:gd name="T59" fmla="*/ 0 h 401"/>
                  <a:gd name="T60" fmla="*/ 142 w 283"/>
                  <a:gd name="T61" fmla="*/ 0 h 401"/>
                  <a:gd name="T62" fmla="*/ 159 w 283"/>
                  <a:gd name="T63" fmla="*/ 0 h 401"/>
                  <a:gd name="T64" fmla="*/ 176 w 283"/>
                  <a:gd name="T65" fmla="*/ 0 h 401"/>
                  <a:gd name="T66" fmla="*/ 195 w 283"/>
                  <a:gd name="T67" fmla="*/ 0 h 401"/>
                  <a:gd name="T68" fmla="*/ 214 w 283"/>
                  <a:gd name="T69" fmla="*/ 0 h 401"/>
                  <a:gd name="T70" fmla="*/ 283 w 283"/>
                  <a:gd name="T71" fmla="*/ 0 h 401"/>
                  <a:gd name="T72" fmla="*/ 223 w 283"/>
                  <a:gd name="T73" fmla="*/ 0 h 401"/>
                  <a:gd name="T74" fmla="*/ 223 w 283"/>
                  <a:gd name="T75" fmla="*/ 0 h 401"/>
                  <a:gd name="T76" fmla="*/ 221 w 283"/>
                  <a:gd name="T77" fmla="*/ 0 h 401"/>
                  <a:gd name="T78" fmla="*/ 217 w 283"/>
                  <a:gd name="T79" fmla="*/ 0 h 401"/>
                  <a:gd name="T80" fmla="*/ 210 w 283"/>
                  <a:gd name="T81" fmla="*/ 0 h 401"/>
                  <a:gd name="T82" fmla="*/ 199 w 283"/>
                  <a:gd name="T83" fmla="*/ 0 h 401"/>
                  <a:gd name="T84" fmla="*/ 188 w 283"/>
                  <a:gd name="T85" fmla="*/ 0 h 401"/>
                  <a:gd name="T86" fmla="*/ 173 w 283"/>
                  <a:gd name="T87" fmla="*/ 0 h 401"/>
                  <a:gd name="T88" fmla="*/ 159 w 283"/>
                  <a:gd name="T89" fmla="*/ 0 h 401"/>
                  <a:gd name="T90" fmla="*/ 143 w 283"/>
                  <a:gd name="T91" fmla="*/ 0 h 401"/>
                  <a:gd name="T92" fmla="*/ 134 w 283"/>
                  <a:gd name="T93" fmla="*/ 0 h 401"/>
                  <a:gd name="T94" fmla="*/ 127 w 283"/>
                  <a:gd name="T95" fmla="*/ 0 h 401"/>
                  <a:gd name="T96" fmla="*/ 120 w 283"/>
                  <a:gd name="T97" fmla="*/ 0 h 401"/>
                  <a:gd name="T98" fmla="*/ 113 w 283"/>
                  <a:gd name="T99" fmla="*/ 0 h 401"/>
                  <a:gd name="T100" fmla="*/ 105 w 283"/>
                  <a:gd name="T101" fmla="*/ 0 h 401"/>
                  <a:gd name="T102" fmla="*/ 98 w 283"/>
                  <a:gd name="T103" fmla="*/ 0 h 401"/>
                  <a:gd name="T104" fmla="*/ 91 w 283"/>
                  <a:gd name="T105" fmla="*/ 0 h 401"/>
                  <a:gd name="T106" fmla="*/ 85 w 283"/>
                  <a:gd name="T107" fmla="*/ 0 h 401"/>
                  <a:gd name="T108" fmla="*/ 75 w 283"/>
                  <a:gd name="T109" fmla="*/ 0 h 401"/>
                  <a:gd name="T110" fmla="*/ 68 w 283"/>
                  <a:gd name="T111" fmla="*/ 0 h 401"/>
                  <a:gd name="T112" fmla="*/ 63 w 283"/>
                  <a:gd name="T113" fmla="*/ 0 h 401"/>
                  <a:gd name="T114" fmla="*/ 62 w 283"/>
                  <a:gd name="T115" fmla="*/ 0 h 4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3"/>
                  <a:gd name="T175" fmla="*/ 0 h 401"/>
                  <a:gd name="T176" fmla="*/ 283 w 283"/>
                  <a:gd name="T177" fmla="*/ 401 h 4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3" h="401">
                    <a:moveTo>
                      <a:pt x="62" y="310"/>
                    </a:moveTo>
                    <a:lnTo>
                      <a:pt x="58" y="112"/>
                    </a:lnTo>
                    <a:lnTo>
                      <a:pt x="43" y="112"/>
                    </a:lnTo>
                    <a:lnTo>
                      <a:pt x="37" y="112"/>
                    </a:lnTo>
                    <a:lnTo>
                      <a:pt x="32" y="112"/>
                    </a:lnTo>
                    <a:lnTo>
                      <a:pt x="26" y="111"/>
                    </a:lnTo>
                    <a:lnTo>
                      <a:pt x="20" y="111"/>
                    </a:lnTo>
                    <a:lnTo>
                      <a:pt x="14" y="109"/>
                    </a:lnTo>
                    <a:lnTo>
                      <a:pt x="8" y="107"/>
                    </a:lnTo>
                    <a:lnTo>
                      <a:pt x="4" y="106"/>
                    </a:lnTo>
                    <a:lnTo>
                      <a:pt x="0" y="104"/>
                    </a:lnTo>
                    <a:lnTo>
                      <a:pt x="4" y="99"/>
                    </a:lnTo>
                    <a:lnTo>
                      <a:pt x="10" y="91"/>
                    </a:lnTo>
                    <a:lnTo>
                      <a:pt x="21" y="85"/>
                    </a:lnTo>
                    <a:lnTo>
                      <a:pt x="36" y="78"/>
                    </a:lnTo>
                    <a:lnTo>
                      <a:pt x="47" y="75"/>
                    </a:lnTo>
                    <a:lnTo>
                      <a:pt x="58" y="68"/>
                    </a:lnTo>
                    <a:lnTo>
                      <a:pt x="65" y="62"/>
                    </a:lnTo>
                    <a:lnTo>
                      <a:pt x="72" y="54"/>
                    </a:lnTo>
                    <a:lnTo>
                      <a:pt x="76" y="45"/>
                    </a:lnTo>
                    <a:lnTo>
                      <a:pt x="82" y="37"/>
                    </a:lnTo>
                    <a:lnTo>
                      <a:pt x="85" y="29"/>
                    </a:lnTo>
                    <a:lnTo>
                      <a:pt x="88" y="21"/>
                    </a:lnTo>
                    <a:lnTo>
                      <a:pt x="91" y="14"/>
                    </a:lnTo>
                    <a:lnTo>
                      <a:pt x="94" y="8"/>
                    </a:lnTo>
                    <a:lnTo>
                      <a:pt x="97" y="3"/>
                    </a:lnTo>
                    <a:lnTo>
                      <a:pt x="100" y="0"/>
                    </a:lnTo>
                    <a:lnTo>
                      <a:pt x="105" y="0"/>
                    </a:lnTo>
                    <a:lnTo>
                      <a:pt x="115" y="1"/>
                    </a:lnTo>
                    <a:lnTo>
                      <a:pt x="127" y="5"/>
                    </a:lnTo>
                    <a:lnTo>
                      <a:pt x="142" y="10"/>
                    </a:lnTo>
                    <a:lnTo>
                      <a:pt x="159" y="14"/>
                    </a:lnTo>
                    <a:lnTo>
                      <a:pt x="176" y="23"/>
                    </a:lnTo>
                    <a:lnTo>
                      <a:pt x="195" y="31"/>
                    </a:lnTo>
                    <a:lnTo>
                      <a:pt x="214" y="39"/>
                    </a:lnTo>
                    <a:lnTo>
                      <a:pt x="283" y="292"/>
                    </a:lnTo>
                    <a:lnTo>
                      <a:pt x="223" y="292"/>
                    </a:lnTo>
                    <a:lnTo>
                      <a:pt x="223" y="310"/>
                    </a:lnTo>
                    <a:lnTo>
                      <a:pt x="221" y="328"/>
                    </a:lnTo>
                    <a:lnTo>
                      <a:pt x="217" y="345"/>
                    </a:lnTo>
                    <a:lnTo>
                      <a:pt x="210" y="360"/>
                    </a:lnTo>
                    <a:lnTo>
                      <a:pt x="199" y="375"/>
                    </a:lnTo>
                    <a:lnTo>
                      <a:pt x="188" y="385"/>
                    </a:lnTo>
                    <a:lnTo>
                      <a:pt x="173" y="394"/>
                    </a:lnTo>
                    <a:lnTo>
                      <a:pt x="159" y="399"/>
                    </a:lnTo>
                    <a:lnTo>
                      <a:pt x="143" y="401"/>
                    </a:lnTo>
                    <a:lnTo>
                      <a:pt x="134" y="401"/>
                    </a:lnTo>
                    <a:lnTo>
                      <a:pt x="127" y="399"/>
                    </a:lnTo>
                    <a:lnTo>
                      <a:pt x="120" y="398"/>
                    </a:lnTo>
                    <a:lnTo>
                      <a:pt x="113" y="394"/>
                    </a:lnTo>
                    <a:lnTo>
                      <a:pt x="105" y="390"/>
                    </a:lnTo>
                    <a:lnTo>
                      <a:pt x="98" y="385"/>
                    </a:lnTo>
                    <a:lnTo>
                      <a:pt x="91" y="380"/>
                    </a:lnTo>
                    <a:lnTo>
                      <a:pt x="85" y="373"/>
                    </a:lnTo>
                    <a:lnTo>
                      <a:pt x="75" y="360"/>
                    </a:lnTo>
                    <a:lnTo>
                      <a:pt x="68" y="344"/>
                    </a:lnTo>
                    <a:lnTo>
                      <a:pt x="63" y="328"/>
                    </a:lnTo>
                    <a:lnTo>
                      <a:pt x="62" y="310"/>
                    </a:lnTo>
                    <a:close/>
                  </a:path>
                </a:pathLst>
              </a:custGeom>
              <a:solidFill>
                <a:srgbClr val="CC5482"/>
              </a:solidFill>
              <a:ln w="9525">
                <a:noFill/>
                <a:round/>
                <a:headEnd/>
                <a:tailEnd/>
              </a:ln>
            </p:spPr>
            <p:txBody>
              <a:bodyPr/>
              <a:lstStyle/>
              <a:p>
                <a:endParaRPr lang="en-AU"/>
              </a:p>
            </p:txBody>
          </p:sp>
          <p:sp>
            <p:nvSpPr>
              <p:cNvPr id="34890" name="Freeform 245"/>
              <p:cNvSpPr>
                <a:spLocks/>
              </p:cNvSpPr>
              <p:nvPr/>
            </p:nvSpPr>
            <p:spPr bwMode="auto">
              <a:xfrm>
                <a:off x="1685" y="2550"/>
                <a:ext cx="279" cy="198"/>
              </a:xfrm>
              <a:custGeom>
                <a:avLst/>
                <a:gdLst>
                  <a:gd name="T0" fmla="*/ 60 w 279"/>
                  <a:gd name="T1" fmla="*/ 0 h 397"/>
                  <a:gd name="T2" fmla="*/ 56 w 279"/>
                  <a:gd name="T3" fmla="*/ 0 h 397"/>
                  <a:gd name="T4" fmla="*/ 42 w 279"/>
                  <a:gd name="T5" fmla="*/ 0 h 397"/>
                  <a:gd name="T6" fmla="*/ 31 w 279"/>
                  <a:gd name="T7" fmla="*/ 0 h 397"/>
                  <a:gd name="T8" fmla="*/ 18 w 279"/>
                  <a:gd name="T9" fmla="*/ 0 h 397"/>
                  <a:gd name="T10" fmla="*/ 8 w 279"/>
                  <a:gd name="T11" fmla="*/ 0 h 397"/>
                  <a:gd name="T12" fmla="*/ 0 w 279"/>
                  <a:gd name="T13" fmla="*/ 0 h 397"/>
                  <a:gd name="T14" fmla="*/ 2 w 279"/>
                  <a:gd name="T15" fmla="*/ 0 h 397"/>
                  <a:gd name="T16" fmla="*/ 10 w 279"/>
                  <a:gd name="T17" fmla="*/ 0 h 397"/>
                  <a:gd name="T18" fmla="*/ 20 w 279"/>
                  <a:gd name="T19" fmla="*/ 0 h 397"/>
                  <a:gd name="T20" fmla="*/ 34 w 279"/>
                  <a:gd name="T21" fmla="*/ 0 h 397"/>
                  <a:gd name="T22" fmla="*/ 46 w 279"/>
                  <a:gd name="T23" fmla="*/ 0 h 397"/>
                  <a:gd name="T24" fmla="*/ 55 w 279"/>
                  <a:gd name="T25" fmla="*/ 0 h 397"/>
                  <a:gd name="T26" fmla="*/ 63 w 279"/>
                  <a:gd name="T27" fmla="*/ 0 h 397"/>
                  <a:gd name="T28" fmla="*/ 69 w 279"/>
                  <a:gd name="T29" fmla="*/ 0 h 397"/>
                  <a:gd name="T30" fmla="*/ 75 w 279"/>
                  <a:gd name="T31" fmla="*/ 0 h 397"/>
                  <a:gd name="T32" fmla="*/ 79 w 279"/>
                  <a:gd name="T33" fmla="*/ 0 h 397"/>
                  <a:gd name="T34" fmla="*/ 82 w 279"/>
                  <a:gd name="T35" fmla="*/ 0 h 397"/>
                  <a:gd name="T36" fmla="*/ 85 w 279"/>
                  <a:gd name="T37" fmla="*/ 0 h 397"/>
                  <a:gd name="T38" fmla="*/ 88 w 279"/>
                  <a:gd name="T39" fmla="*/ 0 h 397"/>
                  <a:gd name="T40" fmla="*/ 91 w 279"/>
                  <a:gd name="T41" fmla="*/ 0 h 397"/>
                  <a:gd name="T42" fmla="*/ 94 w 279"/>
                  <a:gd name="T43" fmla="*/ 0 h 397"/>
                  <a:gd name="T44" fmla="*/ 97 w 279"/>
                  <a:gd name="T45" fmla="*/ 0 h 397"/>
                  <a:gd name="T46" fmla="*/ 102 w 279"/>
                  <a:gd name="T47" fmla="*/ 0 h 397"/>
                  <a:gd name="T48" fmla="*/ 112 w 279"/>
                  <a:gd name="T49" fmla="*/ 0 h 397"/>
                  <a:gd name="T50" fmla="*/ 124 w 279"/>
                  <a:gd name="T51" fmla="*/ 0 h 397"/>
                  <a:gd name="T52" fmla="*/ 139 w 279"/>
                  <a:gd name="T53" fmla="*/ 0 h 397"/>
                  <a:gd name="T54" fmla="*/ 154 w 279"/>
                  <a:gd name="T55" fmla="*/ 0 h 397"/>
                  <a:gd name="T56" fmla="*/ 172 w 279"/>
                  <a:gd name="T57" fmla="*/ 0 h 397"/>
                  <a:gd name="T58" fmla="*/ 191 w 279"/>
                  <a:gd name="T59" fmla="*/ 0 h 397"/>
                  <a:gd name="T60" fmla="*/ 209 w 279"/>
                  <a:gd name="T61" fmla="*/ 0 h 397"/>
                  <a:gd name="T62" fmla="*/ 279 w 279"/>
                  <a:gd name="T63" fmla="*/ 0 h 397"/>
                  <a:gd name="T64" fmla="*/ 220 w 279"/>
                  <a:gd name="T65" fmla="*/ 0 h 397"/>
                  <a:gd name="T66" fmla="*/ 220 w 279"/>
                  <a:gd name="T67" fmla="*/ 0 h 397"/>
                  <a:gd name="T68" fmla="*/ 218 w 279"/>
                  <a:gd name="T69" fmla="*/ 0 h 397"/>
                  <a:gd name="T70" fmla="*/ 214 w 279"/>
                  <a:gd name="T71" fmla="*/ 0 h 397"/>
                  <a:gd name="T72" fmla="*/ 207 w 279"/>
                  <a:gd name="T73" fmla="*/ 0 h 397"/>
                  <a:gd name="T74" fmla="*/ 196 w 279"/>
                  <a:gd name="T75" fmla="*/ 0 h 397"/>
                  <a:gd name="T76" fmla="*/ 185 w 279"/>
                  <a:gd name="T77" fmla="*/ 0 h 397"/>
                  <a:gd name="T78" fmla="*/ 170 w 279"/>
                  <a:gd name="T79" fmla="*/ 0 h 397"/>
                  <a:gd name="T80" fmla="*/ 156 w 279"/>
                  <a:gd name="T81" fmla="*/ 0 h 397"/>
                  <a:gd name="T82" fmla="*/ 140 w 279"/>
                  <a:gd name="T83" fmla="*/ 0 h 397"/>
                  <a:gd name="T84" fmla="*/ 131 w 279"/>
                  <a:gd name="T85" fmla="*/ 0 h 397"/>
                  <a:gd name="T86" fmla="*/ 124 w 279"/>
                  <a:gd name="T87" fmla="*/ 0 h 397"/>
                  <a:gd name="T88" fmla="*/ 117 w 279"/>
                  <a:gd name="T89" fmla="*/ 0 h 397"/>
                  <a:gd name="T90" fmla="*/ 110 w 279"/>
                  <a:gd name="T91" fmla="*/ 0 h 397"/>
                  <a:gd name="T92" fmla="*/ 102 w 279"/>
                  <a:gd name="T93" fmla="*/ 0 h 397"/>
                  <a:gd name="T94" fmla="*/ 95 w 279"/>
                  <a:gd name="T95" fmla="*/ 0 h 397"/>
                  <a:gd name="T96" fmla="*/ 89 w 279"/>
                  <a:gd name="T97" fmla="*/ 0 h 397"/>
                  <a:gd name="T98" fmla="*/ 84 w 279"/>
                  <a:gd name="T99" fmla="*/ 0 h 397"/>
                  <a:gd name="T100" fmla="*/ 73 w 279"/>
                  <a:gd name="T101" fmla="*/ 0 h 397"/>
                  <a:gd name="T102" fmla="*/ 66 w 279"/>
                  <a:gd name="T103" fmla="*/ 0 h 397"/>
                  <a:gd name="T104" fmla="*/ 62 w 279"/>
                  <a:gd name="T105" fmla="*/ 0 h 397"/>
                  <a:gd name="T106" fmla="*/ 60 w 279"/>
                  <a:gd name="T107" fmla="*/ 0 h 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9"/>
                  <a:gd name="T163" fmla="*/ 0 h 397"/>
                  <a:gd name="T164" fmla="*/ 279 w 279"/>
                  <a:gd name="T165" fmla="*/ 397 h 3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9" h="397">
                    <a:moveTo>
                      <a:pt x="60" y="307"/>
                    </a:moveTo>
                    <a:lnTo>
                      <a:pt x="56" y="110"/>
                    </a:lnTo>
                    <a:lnTo>
                      <a:pt x="42" y="110"/>
                    </a:lnTo>
                    <a:lnTo>
                      <a:pt x="31" y="110"/>
                    </a:lnTo>
                    <a:lnTo>
                      <a:pt x="18" y="108"/>
                    </a:lnTo>
                    <a:lnTo>
                      <a:pt x="8" y="106"/>
                    </a:lnTo>
                    <a:lnTo>
                      <a:pt x="0" y="103"/>
                    </a:lnTo>
                    <a:lnTo>
                      <a:pt x="2" y="98"/>
                    </a:lnTo>
                    <a:lnTo>
                      <a:pt x="10" y="90"/>
                    </a:lnTo>
                    <a:lnTo>
                      <a:pt x="20" y="84"/>
                    </a:lnTo>
                    <a:lnTo>
                      <a:pt x="34" y="79"/>
                    </a:lnTo>
                    <a:lnTo>
                      <a:pt x="46" y="74"/>
                    </a:lnTo>
                    <a:lnTo>
                      <a:pt x="55" y="69"/>
                    </a:lnTo>
                    <a:lnTo>
                      <a:pt x="63" y="62"/>
                    </a:lnTo>
                    <a:lnTo>
                      <a:pt x="69" y="54"/>
                    </a:lnTo>
                    <a:lnTo>
                      <a:pt x="75" y="46"/>
                    </a:lnTo>
                    <a:lnTo>
                      <a:pt x="79" y="38"/>
                    </a:lnTo>
                    <a:lnTo>
                      <a:pt x="82" y="30"/>
                    </a:lnTo>
                    <a:lnTo>
                      <a:pt x="85" y="22"/>
                    </a:lnTo>
                    <a:lnTo>
                      <a:pt x="88" y="15"/>
                    </a:lnTo>
                    <a:lnTo>
                      <a:pt x="91" y="10"/>
                    </a:lnTo>
                    <a:lnTo>
                      <a:pt x="94" y="5"/>
                    </a:lnTo>
                    <a:lnTo>
                      <a:pt x="97" y="0"/>
                    </a:lnTo>
                    <a:lnTo>
                      <a:pt x="102" y="0"/>
                    </a:lnTo>
                    <a:lnTo>
                      <a:pt x="112" y="2"/>
                    </a:lnTo>
                    <a:lnTo>
                      <a:pt x="124" y="5"/>
                    </a:lnTo>
                    <a:lnTo>
                      <a:pt x="139" y="10"/>
                    </a:lnTo>
                    <a:lnTo>
                      <a:pt x="154" y="15"/>
                    </a:lnTo>
                    <a:lnTo>
                      <a:pt x="172" y="23"/>
                    </a:lnTo>
                    <a:lnTo>
                      <a:pt x="191" y="31"/>
                    </a:lnTo>
                    <a:lnTo>
                      <a:pt x="209" y="40"/>
                    </a:lnTo>
                    <a:lnTo>
                      <a:pt x="279" y="289"/>
                    </a:lnTo>
                    <a:lnTo>
                      <a:pt x="220" y="289"/>
                    </a:lnTo>
                    <a:lnTo>
                      <a:pt x="220" y="307"/>
                    </a:lnTo>
                    <a:lnTo>
                      <a:pt x="218" y="325"/>
                    </a:lnTo>
                    <a:lnTo>
                      <a:pt x="214" y="341"/>
                    </a:lnTo>
                    <a:lnTo>
                      <a:pt x="207" y="358"/>
                    </a:lnTo>
                    <a:lnTo>
                      <a:pt x="196" y="371"/>
                    </a:lnTo>
                    <a:lnTo>
                      <a:pt x="185" y="382"/>
                    </a:lnTo>
                    <a:lnTo>
                      <a:pt x="170" y="390"/>
                    </a:lnTo>
                    <a:lnTo>
                      <a:pt x="156" y="395"/>
                    </a:lnTo>
                    <a:lnTo>
                      <a:pt x="140" y="397"/>
                    </a:lnTo>
                    <a:lnTo>
                      <a:pt x="131" y="397"/>
                    </a:lnTo>
                    <a:lnTo>
                      <a:pt x="124" y="395"/>
                    </a:lnTo>
                    <a:lnTo>
                      <a:pt x="117" y="393"/>
                    </a:lnTo>
                    <a:lnTo>
                      <a:pt x="110" y="390"/>
                    </a:lnTo>
                    <a:lnTo>
                      <a:pt x="102" y="385"/>
                    </a:lnTo>
                    <a:lnTo>
                      <a:pt x="95" y="380"/>
                    </a:lnTo>
                    <a:lnTo>
                      <a:pt x="89" y="375"/>
                    </a:lnTo>
                    <a:lnTo>
                      <a:pt x="84" y="369"/>
                    </a:lnTo>
                    <a:lnTo>
                      <a:pt x="73" y="356"/>
                    </a:lnTo>
                    <a:lnTo>
                      <a:pt x="66" y="340"/>
                    </a:lnTo>
                    <a:lnTo>
                      <a:pt x="62" y="323"/>
                    </a:lnTo>
                    <a:lnTo>
                      <a:pt x="60" y="307"/>
                    </a:lnTo>
                    <a:close/>
                  </a:path>
                </a:pathLst>
              </a:custGeom>
              <a:solidFill>
                <a:srgbClr val="D1608C"/>
              </a:solidFill>
              <a:ln w="9525">
                <a:noFill/>
                <a:round/>
                <a:headEnd/>
                <a:tailEnd/>
              </a:ln>
            </p:spPr>
            <p:txBody>
              <a:bodyPr/>
              <a:lstStyle/>
              <a:p>
                <a:endParaRPr lang="en-AU"/>
              </a:p>
            </p:txBody>
          </p:sp>
          <p:sp>
            <p:nvSpPr>
              <p:cNvPr id="34891" name="Freeform 246"/>
              <p:cNvSpPr>
                <a:spLocks/>
              </p:cNvSpPr>
              <p:nvPr/>
            </p:nvSpPr>
            <p:spPr bwMode="auto">
              <a:xfrm>
                <a:off x="1687" y="2550"/>
                <a:ext cx="274" cy="196"/>
              </a:xfrm>
              <a:custGeom>
                <a:avLst/>
                <a:gdLst>
                  <a:gd name="T0" fmla="*/ 58 w 274"/>
                  <a:gd name="T1" fmla="*/ 1 h 391"/>
                  <a:gd name="T2" fmla="*/ 54 w 274"/>
                  <a:gd name="T3" fmla="*/ 1 h 391"/>
                  <a:gd name="T4" fmla="*/ 41 w 274"/>
                  <a:gd name="T5" fmla="*/ 1 h 391"/>
                  <a:gd name="T6" fmla="*/ 31 w 274"/>
                  <a:gd name="T7" fmla="*/ 1 h 391"/>
                  <a:gd name="T8" fmla="*/ 19 w 274"/>
                  <a:gd name="T9" fmla="*/ 1 h 391"/>
                  <a:gd name="T10" fmla="*/ 9 w 274"/>
                  <a:gd name="T11" fmla="*/ 1 h 391"/>
                  <a:gd name="T12" fmla="*/ 0 w 274"/>
                  <a:gd name="T13" fmla="*/ 1 h 391"/>
                  <a:gd name="T14" fmla="*/ 3 w 274"/>
                  <a:gd name="T15" fmla="*/ 1 h 391"/>
                  <a:gd name="T16" fmla="*/ 9 w 274"/>
                  <a:gd name="T17" fmla="*/ 1 h 391"/>
                  <a:gd name="T18" fmla="*/ 19 w 274"/>
                  <a:gd name="T19" fmla="*/ 1 h 391"/>
                  <a:gd name="T20" fmla="*/ 34 w 274"/>
                  <a:gd name="T21" fmla="*/ 1 h 391"/>
                  <a:gd name="T22" fmla="*/ 45 w 274"/>
                  <a:gd name="T23" fmla="*/ 1 h 391"/>
                  <a:gd name="T24" fmla="*/ 54 w 274"/>
                  <a:gd name="T25" fmla="*/ 1 h 391"/>
                  <a:gd name="T26" fmla="*/ 63 w 274"/>
                  <a:gd name="T27" fmla="*/ 1 h 391"/>
                  <a:gd name="T28" fmla="*/ 68 w 274"/>
                  <a:gd name="T29" fmla="*/ 1 h 391"/>
                  <a:gd name="T30" fmla="*/ 74 w 274"/>
                  <a:gd name="T31" fmla="*/ 1 h 391"/>
                  <a:gd name="T32" fmla="*/ 79 w 274"/>
                  <a:gd name="T33" fmla="*/ 1 h 391"/>
                  <a:gd name="T34" fmla="*/ 82 w 274"/>
                  <a:gd name="T35" fmla="*/ 1 h 391"/>
                  <a:gd name="T36" fmla="*/ 84 w 274"/>
                  <a:gd name="T37" fmla="*/ 1 h 391"/>
                  <a:gd name="T38" fmla="*/ 87 w 274"/>
                  <a:gd name="T39" fmla="*/ 1 h 391"/>
                  <a:gd name="T40" fmla="*/ 89 w 274"/>
                  <a:gd name="T41" fmla="*/ 1 h 391"/>
                  <a:gd name="T42" fmla="*/ 92 w 274"/>
                  <a:gd name="T43" fmla="*/ 1 h 391"/>
                  <a:gd name="T44" fmla="*/ 95 w 274"/>
                  <a:gd name="T45" fmla="*/ 0 h 391"/>
                  <a:gd name="T46" fmla="*/ 100 w 274"/>
                  <a:gd name="T47" fmla="*/ 0 h 391"/>
                  <a:gd name="T48" fmla="*/ 110 w 274"/>
                  <a:gd name="T49" fmla="*/ 1 h 391"/>
                  <a:gd name="T50" fmla="*/ 122 w 274"/>
                  <a:gd name="T51" fmla="*/ 1 h 391"/>
                  <a:gd name="T52" fmla="*/ 137 w 274"/>
                  <a:gd name="T53" fmla="*/ 1 h 391"/>
                  <a:gd name="T54" fmla="*/ 152 w 274"/>
                  <a:gd name="T55" fmla="*/ 1 h 391"/>
                  <a:gd name="T56" fmla="*/ 170 w 274"/>
                  <a:gd name="T57" fmla="*/ 1 h 391"/>
                  <a:gd name="T58" fmla="*/ 187 w 274"/>
                  <a:gd name="T59" fmla="*/ 1 h 391"/>
                  <a:gd name="T60" fmla="*/ 206 w 274"/>
                  <a:gd name="T61" fmla="*/ 1 h 391"/>
                  <a:gd name="T62" fmla="*/ 274 w 274"/>
                  <a:gd name="T63" fmla="*/ 1 h 391"/>
                  <a:gd name="T64" fmla="*/ 216 w 274"/>
                  <a:gd name="T65" fmla="*/ 1 h 391"/>
                  <a:gd name="T66" fmla="*/ 216 w 274"/>
                  <a:gd name="T67" fmla="*/ 1 h 391"/>
                  <a:gd name="T68" fmla="*/ 215 w 274"/>
                  <a:gd name="T69" fmla="*/ 1 h 391"/>
                  <a:gd name="T70" fmla="*/ 210 w 274"/>
                  <a:gd name="T71" fmla="*/ 1 h 391"/>
                  <a:gd name="T72" fmla="*/ 203 w 274"/>
                  <a:gd name="T73" fmla="*/ 1 h 391"/>
                  <a:gd name="T74" fmla="*/ 193 w 274"/>
                  <a:gd name="T75" fmla="*/ 1 h 391"/>
                  <a:gd name="T76" fmla="*/ 181 w 274"/>
                  <a:gd name="T77" fmla="*/ 1 h 391"/>
                  <a:gd name="T78" fmla="*/ 167 w 274"/>
                  <a:gd name="T79" fmla="*/ 1 h 391"/>
                  <a:gd name="T80" fmla="*/ 152 w 274"/>
                  <a:gd name="T81" fmla="*/ 1 h 391"/>
                  <a:gd name="T82" fmla="*/ 137 w 274"/>
                  <a:gd name="T83" fmla="*/ 1 h 391"/>
                  <a:gd name="T84" fmla="*/ 129 w 274"/>
                  <a:gd name="T85" fmla="*/ 1 h 391"/>
                  <a:gd name="T86" fmla="*/ 122 w 274"/>
                  <a:gd name="T87" fmla="*/ 1 h 391"/>
                  <a:gd name="T88" fmla="*/ 113 w 274"/>
                  <a:gd name="T89" fmla="*/ 1 h 391"/>
                  <a:gd name="T90" fmla="*/ 108 w 274"/>
                  <a:gd name="T91" fmla="*/ 1 h 391"/>
                  <a:gd name="T92" fmla="*/ 100 w 274"/>
                  <a:gd name="T93" fmla="*/ 1 h 391"/>
                  <a:gd name="T94" fmla="*/ 93 w 274"/>
                  <a:gd name="T95" fmla="*/ 1 h 391"/>
                  <a:gd name="T96" fmla="*/ 87 w 274"/>
                  <a:gd name="T97" fmla="*/ 1 h 391"/>
                  <a:gd name="T98" fmla="*/ 82 w 274"/>
                  <a:gd name="T99" fmla="*/ 1 h 391"/>
                  <a:gd name="T100" fmla="*/ 71 w 274"/>
                  <a:gd name="T101" fmla="*/ 1 h 391"/>
                  <a:gd name="T102" fmla="*/ 64 w 274"/>
                  <a:gd name="T103" fmla="*/ 1 h 391"/>
                  <a:gd name="T104" fmla="*/ 60 w 274"/>
                  <a:gd name="T105" fmla="*/ 1 h 391"/>
                  <a:gd name="T106" fmla="*/ 58 w 274"/>
                  <a:gd name="T107" fmla="*/ 1 h 3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
                  <a:gd name="T163" fmla="*/ 0 h 391"/>
                  <a:gd name="T164" fmla="*/ 274 w 274"/>
                  <a:gd name="T165" fmla="*/ 391 h 3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 h="391">
                    <a:moveTo>
                      <a:pt x="58" y="302"/>
                    </a:moveTo>
                    <a:lnTo>
                      <a:pt x="54" y="108"/>
                    </a:lnTo>
                    <a:lnTo>
                      <a:pt x="41" y="108"/>
                    </a:lnTo>
                    <a:lnTo>
                      <a:pt x="31" y="108"/>
                    </a:lnTo>
                    <a:lnTo>
                      <a:pt x="19" y="106"/>
                    </a:lnTo>
                    <a:lnTo>
                      <a:pt x="9" y="103"/>
                    </a:lnTo>
                    <a:lnTo>
                      <a:pt x="0" y="99"/>
                    </a:lnTo>
                    <a:lnTo>
                      <a:pt x="3" y="95"/>
                    </a:lnTo>
                    <a:lnTo>
                      <a:pt x="9" y="88"/>
                    </a:lnTo>
                    <a:lnTo>
                      <a:pt x="19" y="83"/>
                    </a:lnTo>
                    <a:lnTo>
                      <a:pt x="34" y="78"/>
                    </a:lnTo>
                    <a:lnTo>
                      <a:pt x="45" y="73"/>
                    </a:lnTo>
                    <a:lnTo>
                      <a:pt x="54" y="68"/>
                    </a:lnTo>
                    <a:lnTo>
                      <a:pt x="63" y="60"/>
                    </a:lnTo>
                    <a:lnTo>
                      <a:pt x="68" y="54"/>
                    </a:lnTo>
                    <a:lnTo>
                      <a:pt x="74" y="46"/>
                    </a:lnTo>
                    <a:lnTo>
                      <a:pt x="79" y="38"/>
                    </a:lnTo>
                    <a:lnTo>
                      <a:pt x="82" y="29"/>
                    </a:lnTo>
                    <a:lnTo>
                      <a:pt x="84" y="21"/>
                    </a:lnTo>
                    <a:lnTo>
                      <a:pt x="87" y="15"/>
                    </a:lnTo>
                    <a:lnTo>
                      <a:pt x="89" y="10"/>
                    </a:lnTo>
                    <a:lnTo>
                      <a:pt x="92" y="5"/>
                    </a:lnTo>
                    <a:lnTo>
                      <a:pt x="95" y="0"/>
                    </a:lnTo>
                    <a:lnTo>
                      <a:pt x="100" y="0"/>
                    </a:lnTo>
                    <a:lnTo>
                      <a:pt x="110" y="2"/>
                    </a:lnTo>
                    <a:lnTo>
                      <a:pt x="122" y="5"/>
                    </a:lnTo>
                    <a:lnTo>
                      <a:pt x="137" y="10"/>
                    </a:lnTo>
                    <a:lnTo>
                      <a:pt x="152" y="15"/>
                    </a:lnTo>
                    <a:lnTo>
                      <a:pt x="170" y="23"/>
                    </a:lnTo>
                    <a:lnTo>
                      <a:pt x="187" y="31"/>
                    </a:lnTo>
                    <a:lnTo>
                      <a:pt x="206" y="39"/>
                    </a:lnTo>
                    <a:lnTo>
                      <a:pt x="274" y="285"/>
                    </a:lnTo>
                    <a:lnTo>
                      <a:pt x="216" y="285"/>
                    </a:lnTo>
                    <a:lnTo>
                      <a:pt x="216" y="302"/>
                    </a:lnTo>
                    <a:lnTo>
                      <a:pt x="215" y="320"/>
                    </a:lnTo>
                    <a:lnTo>
                      <a:pt x="210" y="336"/>
                    </a:lnTo>
                    <a:lnTo>
                      <a:pt x="203" y="352"/>
                    </a:lnTo>
                    <a:lnTo>
                      <a:pt x="193" y="365"/>
                    </a:lnTo>
                    <a:lnTo>
                      <a:pt x="181" y="377"/>
                    </a:lnTo>
                    <a:lnTo>
                      <a:pt x="167" y="385"/>
                    </a:lnTo>
                    <a:lnTo>
                      <a:pt x="152" y="390"/>
                    </a:lnTo>
                    <a:lnTo>
                      <a:pt x="137" y="391"/>
                    </a:lnTo>
                    <a:lnTo>
                      <a:pt x="129" y="391"/>
                    </a:lnTo>
                    <a:lnTo>
                      <a:pt x="122" y="390"/>
                    </a:lnTo>
                    <a:lnTo>
                      <a:pt x="113" y="388"/>
                    </a:lnTo>
                    <a:lnTo>
                      <a:pt x="108" y="385"/>
                    </a:lnTo>
                    <a:lnTo>
                      <a:pt x="100" y="380"/>
                    </a:lnTo>
                    <a:lnTo>
                      <a:pt x="93" y="377"/>
                    </a:lnTo>
                    <a:lnTo>
                      <a:pt x="87" y="372"/>
                    </a:lnTo>
                    <a:lnTo>
                      <a:pt x="82" y="365"/>
                    </a:lnTo>
                    <a:lnTo>
                      <a:pt x="71" y="351"/>
                    </a:lnTo>
                    <a:lnTo>
                      <a:pt x="64" y="336"/>
                    </a:lnTo>
                    <a:lnTo>
                      <a:pt x="60" y="320"/>
                    </a:lnTo>
                    <a:lnTo>
                      <a:pt x="58" y="302"/>
                    </a:lnTo>
                    <a:close/>
                  </a:path>
                </a:pathLst>
              </a:custGeom>
              <a:solidFill>
                <a:srgbClr val="D66B93"/>
              </a:solidFill>
              <a:ln w="9525">
                <a:noFill/>
                <a:round/>
                <a:headEnd/>
                <a:tailEnd/>
              </a:ln>
            </p:spPr>
            <p:txBody>
              <a:bodyPr/>
              <a:lstStyle/>
              <a:p>
                <a:endParaRPr lang="en-AU"/>
              </a:p>
            </p:txBody>
          </p:sp>
          <p:sp>
            <p:nvSpPr>
              <p:cNvPr id="34892" name="Freeform 247"/>
              <p:cNvSpPr>
                <a:spLocks/>
              </p:cNvSpPr>
              <p:nvPr/>
            </p:nvSpPr>
            <p:spPr bwMode="auto">
              <a:xfrm>
                <a:off x="1690" y="2551"/>
                <a:ext cx="270" cy="194"/>
              </a:xfrm>
              <a:custGeom>
                <a:avLst/>
                <a:gdLst>
                  <a:gd name="T0" fmla="*/ 57 w 270"/>
                  <a:gd name="T1" fmla="*/ 1 h 386"/>
                  <a:gd name="T2" fmla="*/ 52 w 270"/>
                  <a:gd name="T3" fmla="*/ 1 h 386"/>
                  <a:gd name="T4" fmla="*/ 39 w 270"/>
                  <a:gd name="T5" fmla="*/ 1 h 386"/>
                  <a:gd name="T6" fmla="*/ 29 w 270"/>
                  <a:gd name="T7" fmla="*/ 1 h 386"/>
                  <a:gd name="T8" fmla="*/ 18 w 270"/>
                  <a:gd name="T9" fmla="*/ 1 h 386"/>
                  <a:gd name="T10" fmla="*/ 8 w 270"/>
                  <a:gd name="T11" fmla="*/ 1 h 386"/>
                  <a:gd name="T12" fmla="*/ 0 w 270"/>
                  <a:gd name="T13" fmla="*/ 1 h 386"/>
                  <a:gd name="T14" fmla="*/ 3 w 270"/>
                  <a:gd name="T15" fmla="*/ 1 h 386"/>
                  <a:gd name="T16" fmla="*/ 9 w 270"/>
                  <a:gd name="T17" fmla="*/ 1 h 386"/>
                  <a:gd name="T18" fmla="*/ 18 w 270"/>
                  <a:gd name="T19" fmla="*/ 1 h 386"/>
                  <a:gd name="T20" fmla="*/ 32 w 270"/>
                  <a:gd name="T21" fmla="*/ 1 h 386"/>
                  <a:gd name="T22" fmla="*/ 44 w 270"/>
                  <a:gd name="T23" fmla="*/ 1 h 386"/>
                  <a:gd name="T24" fmla="*/ 52 w 270"/>
                  <a:gd name="T25" fmla="*/ 1 h 386"/>
                  <a:gd name="T26" fmla="*/ 60 w 270"/>
                  <a:gd name="T27" fmla="*/ 1 h 386"/>
                  <a:gd name="T28" fmla="*/ 65 w 270"/>
                  <a:gd name="T29" fmla="*/ 1 h 386"/>
                  <a:gd name="T30" fmla="*/ 71 w 270"/>
                  <a:gd name="T31" fmla="*/ 1 h 386"/>
                  <a:gd name="T32" fmla="*/ 76 w 270"/>
                  <a:gd name="T33" fmla="*/ 1 h 386"/>
                  <a:gd name="T34" fmla="*/ 79 w 270"/>
                  <a:gd name="T35" fmla="*/ 1 h 386"/>
                  <a:gd name="T36" fmla="*/ 81 w 270"/>
                  <a:gd name="T37" fmla="*/ 1 h 386"/>
                  <a:gd name="T38" fmla="*/ 84 w 270"/>
                  <a:gd name="T39" fmla="*/ 1 h 386"/>
                  <a:gd name="T40" fmla="*/ 87 w 270"/>
                  <a:gd name="T41" fmla="*/ 1 h 386"/>
                  <a:gd name="T42" fmla="*/ 89 w 270"/>
                  <a:gd name="T43" fmla="*/ 1 h 386"/>
                  <a:gd name="T44" fmla="*/ 92 w 270"/>
                  <a:gd name="T45" fmla="*/ 0 h 386"/>
                  <a:gd name="T46" fmla="*/ 97 w 270"/>
                  <a:gd name="T47" fmla="*/ 0 h 386"/>
                  <a:gd name="T48" fmla="*/ 107 w 270"/>
                  <a:gd name="T49" fmla="*/ 1 h 386"/>
                  <a:gd name="T50" fmla="*/ 119 w 270"/>
                  <a:gd name="T51" fmla="*/ 1 h 386"/>
                  <a:gd name="T52" fmla="*/ 134 w 270"/>
                  <a:gd name="T53" fmla="*/ 1 h 386"/>
                  <a:gd name="T54" fmla="*/ 149 w 270"/>
                  <a:gd name="T55" fmla="*/ 1 h 386"/>
                  <a:gd name="T56" fmla="*/ 165 w 270"/>
                  <a:gd name="T57" fmla="*/ 1 h 386"/>
                  <a:gd name="T58" fmla="*/ 184 w 270"/>
                  <a:gd name="T59" fmla="*/ 1 h 386"/>
                  <a:gd name="T60" fmla="*/ 202 w 270"/>
                  <a:gd name="T61" fmla="*/ 1 h 386"/>
                  <a:gd name="T62" fmla="*/ 270 w 270"/>
                  <a:gd name="T63" fmla="*/ 1 h 386"/>
                  <a:gd name="T64" fmla="*/ 212 w 270"/>
                  <a:gd name="T65" fmla="*/ 1 h 386"/>
                  <a:gd name="T66" fmla="*/ 212 w 270"/>
                  <a:gd name="T67" fmla="*/ 1 h 386"/>
                  <a:gd name="T68" fmla="*/ 210 w 270"/>
                  <a:gd name="T69" fmla="*/ 1 h 386"/>
                  <a:gd name="T70" fmla="*/ 206 w 270"/>
                  <a:gd name="T71" fmla="*/ 1 h 386"/>
                  <a:gd name="T72" fmla="*/ 199 w 270"/>
                  <a:gd name="T73" fmla="*/ 1 h 386"/>
                  <a:gd name="T74" fmla="*/ 189 w 270"/>
                  <a:gd name="T75" fmla="*/ 1 h 386"/>
                  <a:gd name="T76" fmla="*/ 177 w 270"/>
                  <a:gd name="T77" fmla="*/ 1 h 386"/>
                  <a:gd name="T78" fmla="*/ 164 w 270"/>
                  <a:gd name="T79" fmla="*/ 1 h 386"/>
                  <a:gd name="T80" fmla="*/ 149 w 270"/>
                  <a:gd name="T81" fmla="*/ 1 h 386"/>
                  <a:gd name="T82" fmla="*/ 134 w 270"/>
                  <a:gd name="T83" fmla="*/ 1 h 386"/>
                  <a:gd name="T84" fmla="*/ 126 w 270"/>
                  <a:gd name="T85" fmla="*/ 1 h 386"/>
                  <a:gd name="T86" fmla="*/ 119 w 270"/>
                  <a:gd name="T87" fmla="*/ 1 h 386"/>
                  <a:gd name="T88" fmla="*/ 112 w 270"/>
                  <a:gd name="T89" fmla="*/ 1 h 386"/>
                  <a:gd name="T90" fmla="*/ 105 w 270"/>
                  <a:gd name="T91" fmla="*/ 1 h 386"/>
                  <a:gd name="T92" fmla="*/ 97 w 270"/>
                  <a:gd name="T93" fmla="*/ 1 h 386"/>
                  <a:gd name="T94" fmla="*/ 92 w 270"/>
                  <a:gd name="T95" fmla="*/ 1 h 386"/>
                  <a:gd name="T96" fmla="*/ 84 w 270"/>
                  <a:gd name="T97" fmla="*/ 1 h 386"/>
                  <a:gd name="T98" fmla="*/ 79 w 270"/>
                  <a:gd name="T99" fmla="*/ 1 h 386"/>
                  <a:gd name="T100" fmla="*/ 68 w 270"/>
                  <a:gd name="T101" fmla="*/ 1 h 386"/>
                  <a:gd name="T102" fmla="*/ 63 w 270"/>
                  <a:gd name="T103" fmla="*/ 1 h 386"/>
                  <a:gd name="T104" fmla="*/ 58 w 270"/>
                  <a:gd name="T105" fmla="*/ 1 h 386"/>
                  <a:gd name="T106" fmla="*/ 57 w 270"/>
                  <a:gd name="T107" fmla="*/ 1 h 3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0"/>
                  <a:gd name="T163" fmla="*/ 0 h 386"/>
                  <a:gd name="T164" fmla="*/ 270 w 270"/>
                  <a:gd name="T165" fmla="*/ 386 h 3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0" h="386">
                    <a:moveTo>
                      <a:pt x="57" y="298"/>
                    </a:moveTo>
                    <a:lnTo>
                      <a:pt x="52" y="104"/>
                    </a:lnTo>
                    <a:lnTo>
                      <a:pt x="39" y="104"/>
                    </a:lnTo>
                    <a:lnTo>
                      <a:pt x="29" y="104"/>
                    </a:lnTo>
                    <a:lnTo>
                      <a:pt x="18" y="102"/>
                    </a:lnTo>
                    <a:lnTo>
                      <a:pt x="8" y="101"/>
                    </a:lnTo>
                    <a:lnTo>
                      <a:pt x="0" y="97"/>
                    </a:lnTo>
                    <a:lnTo>
                      <a:pt x="3" y="93"/>
                    </a:lnTo>
                    <a:lnTo>
                      <a:pt x="9" y="86"/>
                    </a:lnTo>
                    <a:lnTo>
                      <a:pt x="18" y="81"/>
                    </a:lnTo>
                    <a:lnTo>
                      <a:pt x="32" y="76"/>
                    </a:lnTo>
                    <a:lnTo>
                      <a:pt x="44" y="73"/>
                    </a:lnTo>
                    <a:lnTo>
                      <a:pt x="52" y="66"/>
                    </a:lnTo>
                    <a:lnTo>
                      <a:pt x="60" y="60"/>
                    </a:lnTo>
                    <a:lnTo>
                      <a:pt x="65" y="53"/>
                    </a:lnTo>
                    <a:lnTo>
                      <a:pt x="71" y="45"/>
                    </a:lnTo>
                    <a:lnTo>
                      <a:pt x="76" y="37"/>
                    </a:lnTo>
                    <a:lnTo>
                      <a:pt x="79" y="29"/>
                    </a:lnTo>
                    <a:lnTo>
                      <a:pt x="81" y="21"/>
                    </a:lnTo>
                    <a:lnTo>
                      <a:pt x="84" y="14"/>
                    </a:lnTo>
                    <a:lnTo>
                      <a:pt x="87" y="9"/>
                    </a:lnTo>
                    <a:lnTo>
                      <a:pt x="89" y="5"/>
                    </a:lnTo>
                    <a:lnTo>
                      <a:pt x="92" y="0"/>
                    </a:lnTo>
                    <a:lnTo>
                      <a:pt x="97" y="0"/>
                    </a:lnTo>
                    <a:lnTo>
                      <a:pt x="107" y="1"/>
                    </a:lnTo>
                    <a:lnTo>
                      <a:pt x="119" y="5"/>
                    </a:lnTo>
                    <a:lnTo>
                      <a:pt x="134" y="9"/>
                    </a:lnTo>
                    <a:lnTo>
                      <a:pt x="149" y="14"/>
                    </a:lnTo>
                    <a:lnTo>
                      <a:pt x="165" y="22"/>
                    </a:lnTo>
                    <a:lnTo>
                      <a:pt x="184" y="31"/>
                    </a:lnTo>
                    <a:lnTo>
                      <a:pt x="202" y="39"/>
                    </a:lnTo>
                    <a:lnTo>
                      <a:pt x="270" y="282"/>
                    </a:lnTo>
                    <a:lnTo>
                      <a:pt x="212" y="282"/>
                    </a:lnTo>
                    <a:lnTo>
                      <a:pt x="212" y="298"/>
                    </a:lnTo>
                    <a:lnTo>
                      <a:pt x="210" y="316"/>
                    </a:lnTo>
                    <a:lnTo>
                      <a:pt x="206" y="332"/>
                    </a:lnTo>
                    <a:lnTo>
                      <a:pt x="199" y="347"/>
                    </a:lnTo>
                    <a:lnTo>
                      <a:pt x="189" y="360"/>
                    </a:lnTo>
                    <a:lnTo>
                      <a:pt x="177" y="371"/>
                    </a:lnTo>
                    <a:lnTo>
                      <a:pt x="164" y="380"/>
                    </a:lnTo>
                    <a:lnTo>
                      <a:pt x="149" y="385"/>
                    </a:lnTo>
                    <a:lnTo>
                      <a:pt x="134" y="386"/>
                    </a:lnTo>
                    <a:lnTo>
                      <a:pt x="126" y="386"/>
                    </a:lnTo>
                    <a:lnTo>
                      <a:pt x="119" y="385"/>
                    </a:lnTo>
                    <a:lnTo>
                      <a:pt x="112" y="383"/>
                    </a:lnTo>
                    <a:lnTo>
                      <a:pt x="105" y="380"/>
                    </a:lnTo>
                    <a:lnTo>
                      <a:pt x="97" y="375"/>
                    </a:lnTo>
                    <a:lnTo>
                      <a:pt x="92" y="371"/>
                    </a:lnTo>
                    <a:lnTo>
                      <a:pt x="84" y="367"/>
                    </a:lnTo>
                    <a:lnTo>
                      <a:pt x="79" y="360"/>
                    </a:lnTo>
                    <a:lnTo>
                      <a:pt x="68" y="347"/>
                    </a:lnTo>
                    <a:lnTo>
                      <a:pt x="63" y="331"/>
                    </a:lnTo>
                    <a:lnTo>
                      <a:pt x="58" y="314"/>
                    </a:lnTo>
                    <a:lnTo>
                      <a:pt x="57" y="298"/>
                    </a:lnTo>
                    <a:close/>
                  </a:path>
                </a:pathLst>
              </a:custGeom>
              <a:solidFill>
                <a:srgbClr val="DD7CA0"/>
              </a:solidFill>
              <a:ln w="9525">
                <a:noFill/>
                <a:round/>
                <a:headEnd/>
                <a:tailEnd/>
              </a:ln>
            </p:spPr>
            <p:txBody>
              <a:bodyPr/>
              <a:lstStyle/>
              <a:p>
                <a:endParaRPr lang="en-AU"/>
              </a:p>
            </p:txBody>
          </p:sp>
          <p:sp>
            <p:nvSpPr>
              <p:cNvPr id="34893" name="Freeform 248"/>
              <p:cNvSpPr>
                <a:spLocks/>
              </p:cNvSpPr>
              <p:nvPr/>
            </p:nvSpPr>
            <p:spPr bwMode="auto">
              <a:xfrm>
                <a:off x="1693" y="2553"/>
                <a:ext cx="265" cy="190"/>
              </a:xfrm>
              <a:custGeom>
                <a:avLst/>
                <a:gdLst>
                  <a:gd name="T0" fmla="*/ 54 w 265"/>
                  <a:gd name="T1" fmla="*/ 1 h 380"/>
                  <a:gd name="T2" fmla="*/ 49 w 265"/>
                  <a:gd name="T3" fmla="*/ 1 h 380"/>
                  <a:gd name="T4" fmla="*/ 39 w 265"/>
                  <a:gd name="T5" fmla="*/ 1 h 380"/>
                  <a:gd name="T6" fmla="*/ 28 w 265"/>
                  <a:gd name="T7" fmla="*/ 1 h 380"/>
                  <a:gd name="T8" fmla="*/ 18 w 265"/>
                  <a:gd name="T9" fmla="*/ 1 h 380"/>
                  <a:gd name="T10" fmla="*/ 8 w 265"/>
                  <a:gd name="T11" fmla="*/ 1 h 380"/>
                  <a:gd name="T12" fmla="*/ 0 w 265"/>
                  <a:gd name="T13" fmla="*/ 1 h 380"/>
                  <a:gd name="T14" fmla="*/ 3 w 265"/>
                  <a:gd name="T15" fmla="*/ 1 h 380"/>
                  <a:gd name="T16" fmla="*/ 8 w 265"/>
                  <a:gd name="T17" fmla="*/ 1 h 380"/>
                  <a:gd name="T18" fmla="*/ 16 w 265"/>
                  <a:gd name="T19" fmla="*/ 1 h 380"/>
                  <a:gd name="T20" fmla="*/ 31 w 265"/>
                  <a:gd name="T21" fmla="*/ 1 h 380"/>
                  <a:gd name="T22" fmla="*/ 42 w 265"/>
                  <a:gd name="T23" fmla="*/ 1 h 380"/>
                  <a:gd name="T24" fmla="*/ 51 w 265"/>
                  <a:gd name="T25" fmla="*/ 1 h 380"/>
                  <a:gd name="T26" fmla="*/ 58 w 265"/>
                  <a:gd name="T27" fmla="*/ 1 h 380"/>
                  <a:gd name="T28" fmla="*/ 64 w 265"/>
                  <a:gd name="T29" fmla="*/ 1 h 380"/>
                  <a:gd name="T30" fmla="*/ 68 w 265"/>
                  <a:gd name="T31" fmla="*/ 1 h 380"/>
                  <a:gd name="T32" fmla="*/ 73 w 265"/>
                  <a:gd name="T33" fmla="*/ 1 h 380"/>
                  <a:gd name="T34" fmla="*/ 76 w 265"/>
                  <a:gd name="T35" fmla="*/ 1 h 380"/>
                  <a:gd name="T36" fmla="*/ 78 w 265"/>
                  <a:gd name="T37" fmla="*/ 1 h 380"/>
                  <a:gd name="T38" fmla="*/ 81 w 265"/>
                  <a:gd name="T39" fmla="*/ 1 h 380"/>
                  <a:gd name="T40" fmla="*/ 84 w 265"/>
                  <a:gd name="T41" fmla="*/ 1 h 380"/>
                  <a:gd name="T42" fmla="*/ 87 w 265"/>
                  <a:gd name="T43" fmla="*/ 1 h 380"/>
                  <a:gd name="T44" fmla="*/ 90 w 265"/>
                  <a:gd name="T45" fmla="*/ 0 h 380"/>
                  <a:gd name="T46" fmla="*/ 96 w 265"/>
                  <a:gd name="T47" fmla="*/ 0 h 380"/>
                  <a:gd name="T48" fmla="*/ 104 w 265"/>
                  <a:gd name="T49" fmla="*/ 0 h 380"/>
                  <a:gd name="T50" fmla="*/ 117 w 265"/>
                  <a:gd name="T51" fmla="*/ 1 h 380"/>
                  <a:gd name="T52" fmla="*/ 131 w 265"/>
                  <a:gd name="T53" fmla="*/ 1 h 380"/>
                  <a:gd name="T54" fmla="*/ 146 w 265"/>
                  <a:gd name="T55" fmla="*/ 1 h 380"/>
                  <a:gd name="T56" fmla="*/ 162 w 265"/>
                  <a:gd name="T57" fmla="*/ 1 h 380"/>
                  <a:gd name="T58" fmla="*/ 181 w 265"/>
                  <a:gd name="T59" fmla="*/ 1 h 380"/>
                  <a:gd name="T60" fmla="*/ 199 w 265"/>
                  <a:gd name="T61" fmla="*/ 1 h 380"/>
                  <a:gd name="T62" fmla="*/ 265 w 265"/>
                  <a:gd name="T63" fmla="*/ 1 h 380"/>
                  <a:gd name="T64" fmla="*/ 207 w 265"/>
                  <a:gd name="T65" fmla="*/ 1 h 380"/>
                  <a:gd name="T66" fmla="*/ 207 w 265"/>
                  <a:gd name="T67" fmla="*/ 1 h 380"/>
                  <a:gd name="T68" fmla="*/ 206 w 265"/>
                  <a:gd name="T69" fmla="*/ 1 h 380"/>
                  <a:gd name="T70" fmla="*/ 201 w 265"/>
                  <a:gd name="T71" fmla="*/ 1 h 380"/>
                  <a:gd name="T72" fmla="*/ 194 w 265"/>
                  <a:gd name="T73" fmla="*/ 1 h 380"/>
                  <a:gd name="T74" fmla="*/ 184 w 265"/>
                  <a:gd name="T75" fmla="*/ 1 h 380"/>
                  <a:gd name="T76" fmla="*/ 174 w 265"/>
                  <a:gd name="T77" fmla="*/ 1 h 380"/>
                  <a:gd name="T78" fmla="*/ 161 w 265"/>
                  <a:gd name="T79" fmla="*/ 1 h 380"/>
                  <a:gd name="T80" fmla="*/ 146 w 265"/>
                  <a:gd name="T81" fmla="*/ 1 h 380"/>
                  <a:gd name="T82" fmla="*/ 131 w 265"/>
                  <a:gd name="T83" fmla="*/ 1 h 380"/>
                  <a:gd name="T84" fmla="*/ 123 w 265"/>
                  <a:gd name="T85" fmla="*/ 1 h 380"/>
                  <a:gd name="T86" fmla="*/ 116 w 265"/>
                  <a:gd name="T87" fmla="*/ 1 h 380"/>
                  <a:gd name="T88" fmla="*/ 109 w 265"/>
                  <a:gd name="T89" fmla="*/ 1 h 380"/>
                  <a:gd name="T90" fmla="*/ 102 w 265"/>
                  <a:gd name="T91" fmla="*/ 1 h 380"/>
                  <a:gd name="T92" fmla="*/ 94 w 265"/>
                  <a:gd name="T93" fmla="*/ 1 h 380"/>
                  <a:gd name="T94" fmla="*/ 89 w 265"/>
                  <a:gd name="T95" fmla="*/ 1 h 380"/>
                  <a:gd name="T96" fmla="*/ 83 w 265"/>
                  <a:gd name="T97" fmla="*/ 1 h 380"/>
                  <a:gd name="T98" fmla="*/ 77 w 265"/>
                  <a:gd name="T99" fmla="*/ 1 h 380"/>
                  <a:gd name="T100" fmla="*/ 67 w 265"/>
                  <a:gd name="T101" fmla="*/ 1 h 380"/>
                  <a:gd name="T102" fmla="*/ 60 w 265"/>
                  <a:gd name="T103" fmla="*/ 1 h 380"/>
                  <a:gd name="T104" fmla="*/ 55 w 265"/>
                  <a:gd name="T105" fmla="*/ 1 h 380"/>
                  <a:gd name="T106" fmla="*/ 54 w 265"/>
                  <a:gd name="T107" fmla="*/ 1 h 3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
                  <a:gd name="T163" fmla="*/ 0 h 380"/>
                  <a:gd name="T164" fmla="*/ 265 w 265"/>
                  <a:gd name="T165" fmla="*/ 380 h 3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 h="380">
                    <a:moveTo>
                      <a:pt x="54" y="293"/>
                    </a:moveTo>
                    <a:lnTo>
                      <a:pt x="49" y="101"/>
                    </a:lnTo>
                    <a:lnTo>
                      <a:pt x="39" y="99"/>
                    </a:lnTo>
                    <a:lnTo>
                      <a:pt x="28" y="99"/>
                    </a:lnTo>
                    <a:lnTo>
                      <a:pt x="18" y="98"/>
                    </a:lnTo>
                    <a:lnTo>
                      <a:pt x="8" y="96"/>
                    </a:lnTo>
                    <a:lnTo>
                      <a:pt x="0" y="94"/>
                    </a:lnTo>
                    <a:lnTo>
                      <a:pt x="3" y="90"/>
                    </a:lnTo>
                    <a:lnTo>
                      <a:pt x="8" y="85"/>
                    </a:lnTo>
                    <a:lnTo>
                      <a:pt x="16" y="80"/>
                    </a:lnTo>
                    <a:lnTo>
                      <a:pt x="31" y="75"/>
                    </a:lnTo>
                    <a:lnTo>
                      <a:pt x="42" y="70"/>
                    </a:lnTo>
                    <a:lnTo>
                      <a:pt x="51" y="65"/>
                    </a:lnTo>
                    <a:lnTo>
                      <a:pt x="58" y="59"/>
                    </a:lnTo>
                    <a:lnTo>
                      <a:pt x="64" y="50"/>
                    </a:lnTo>
                    <a:lnTo>
                      <a:pt x="68" y="42"/>
                    </a:lnTo>
                    <a:lnTo>
                      <a:pt x="73" y="36"/>
                    </a:lnTo>
                    <a:lnTo>
                      <a:pt x="76" y="28"/>
                    </a:lnTo>
                    <a:lnTo>
                      <a:pt x="78" y="19"/>
                    </a:lnTo>
                    <a:lnTo>
                      <a:pt x="81" y="13"/>
                    </a:lnTo>
                    <a:lnTo>
                      <a:pt x="84" y="8"/>
                    </a:lnTo>
                    <a:lnTo>
                      <a:pt x="87" y="3"/>
                    </a:lnTo>
                    <a:lnTo>
                      <a:pt x="90" y="0"/>
                    </a:lnTo>
                    <a:lnTo>
                      <a:pt x="96" y="0"/>
                    </a:lnTo>
                    <a:lnTo>
                      <a:pt x="104" y="0"/>
                    </a:lnTo>
                    <a:lnTo>
                      <a:pt x="117" y="3"/>
                    </a:lnTo>
                    <a:lnTo>
                      <a:pt x="131" y="8"/>
                    </a:lnTo>
                    <a:lnTo>
                      <a:pt x="146" y="13"/>
                    </a:lnTo>
                    <a:lnTo>
                      <a:pt x="162" y="21"/>
                    </a:lnTo>
                    <a:lnTo>
                      <a:pt x="181" y="29"/>
                    </a:lnTo>
                    <a:lnTo>
                      <a:pt x="199" y="37"/>
                    </a:lnTo>
                    <a:lnTo>
                      <a:pt x="265" y="277"/>
                    </a:lnTo>
                    <a:lnTo>
                      <a:pt x="207" y="277"/>
                    </a:lnTo>
                    <a:lnTo>
                      <a:pt x="207" y="293"/>
                    </a:lnTo>
                    <a:lnTo>
                      <a:pt x="206" y="311"/>
                    </a:lnTo>
                    <a:lnTo>
                      <a:pt x="201" y="328"/>
                    </a:lnTo>
                    <a:lnTo>
                      <a:pt x="194" y="342"/>
                    </a:lnTo>
                    <a:lnTo>
                      <a:pt x="184" y="354"/>
                    </a:lnTo>
                    <a:lnTo>
                      <a:pt x="174" y="365"/>
                    </a:lnTo>
                    <a:lnTo>
                      <a:pt x="161" y="373"/>
                    </a:lnTo>
                    <a:lnTo>
                      <a:pt x="146" y="378"/>
                    </a:lnTo>
                    <a:lnTo>
                      <a:pt x="131" y="380"/>
                    </a:lnTo>
                    <a:lnTo>
                      <a:pt x="123" y="380"/>
                    </a:lnTo>
                    <a:lnTo>
                      <a:pt x="116" y="378"/>
                    </a:lnTo>
                    <a:lnTo>
                      <a:pt x="109" y="377"/>
                    </a:lnTo>
                    <a:lnTo>
                      <a:pt x="102" y="373"/>
                    </a:lnTo>
                    <a:lnTo>
                      <a:pt x="94" y="368"/>
                    </a:lnTo>
                    <a:lnTo>
                      <a:pt x="89" y="365"/>
                    </a:lnTo>
                    <a:lnTo>
                      <a:pt x="83" y="360"/>
                    </a:lnTo>
                    <a:lnTo>
                      <a:pt x="77" y="354"/>
                    </a:lnTo>
                    <a:lnTo>
                      <a:pt x="67" y="341"/>
                    </a:lnTo>
                    <a:lnTo>
                      <a:pt x="60" y="326"/>
                    </a:lnTo>
                    <a:lnTo>
                      <a:pt x="55" y="310"/>
                    </a:lnTo>
                    <a:lnTo>
                      <a:pt x="54" y="293"/>
                    </a:lnTo>
                    <a:close/>
                  </a:path>
                </a:pathLst>
              </a:custGeom>
              <a:solidFill>
                <a:srgbClr val="E287AA"/>
              </a:solidFill>
              <a:ln w="9525">
                <a:noFill/>
                <a:round/>
                <a:headEnd/>
                <a:tailEnd/>
              </a:ln>
            </p:spPr>
            <p:txBody>
              <a:bodyPr/>
              <a:lstStyle/>
              <a:p>
                <a:endParaRPr lang="en-AU"/>
              </a:p>
            </p:txBody>
          </p:sp>
          <p:sp>
            <p:nvSpPr>
              <p:cNvPr id="34894" name="Freeform 249"/>
              <p:cNvSpPr>
                <a:spLocks/>
              </p:cNvSpPr>
              <p:nvPr/>
            </p:nvSpPr>
            <p:spPr bwMode="auto">
              <a:xfrm>
                <a:off x="1696" y="2554"/>
                <a:ext cx="259" cy="187"/>
              </a:xfrm>
              <a:custGeom>
                <a:avLst/>
                <a:gdLst>
                  <a:gd name="T0" fmla="*/ 52 w 259"/>
                  <a:gd name="T1" fmla="*/ 0 h 375"/>
                  <a:gd name="T2" fmla="*/ 48 w 259"/>
                  <a:gd name="T3" fmla="*/ 0 h 375"/>
                  <a:gd name="T4" fmla="*/ 38 w 259"/>
                  <a:gd name="T5" fmla="*/ 0 h 375"/>
                  <a:gd name="T6" fmla="*/ 28 w 259"/>
                  <a:gd name="T7" fmla="*/ 0 h 375"/>
                  <a:gd name="T8" fmla="*/ 18 w 259"/>
                  <a:gd name="T9" fmla="*/ 0 h 375"/>
                  <a:gd name="T10" fmla="*/ 7 w 259"/>
                  <a:gd name="T11" fmla="*/ 0 h 375"/>
                  <a:gd name="T12" fmla="*/ 0 w 259"/>
                  <a:gd name="T13" fmla="*/ 0 h 375"/>
                  <a:gd name="T14" fmla="*/ 3 w 259"/>
                  <a:gd name="T15" fmla="*/ 0 h 375"/>
                  <a:gd name="T16" fmla="*/ 7 w 259"/>
                  <a:gd name="T17" fmla="*/ 0 h 375"/>
                  <a:gd name="T18" fmla="*/ 15 w 259"/>
                  <a:gd name="T19" fmla="*/ 0 h 375"/>
                  <a:gd name="T20" fmla="*/ 28 w 259"/>
                  <a:gd name="T21" fmla="*/ 0 h 375"/>
                  <a:gd name="T22" fmla="*/ 39 w 259"/>
                  <a:gd name="T23" fmla="*/ 0 h 375"/>
                  <a:gd name="T24" fmla="*/ 48 w 259"/>
                  <a:gd name="T25" fmla="*/ 0 h 375"/>
                  <a:gd name="T26" fmla="*/ 55 w 259"/>
                  <a:gd name="T27" fmla="*/ 0 h 375"/>
                  <a:gd name="T28" fmla="*/ 61 w 259"/>
                  <a:gd name="T29" fmla="*/ 0 h 375"/>
                  <a:gd name="T30" fmla="*/ 67 w 259"/>
                  <a:gd name="T31" fmla="*/ 0 h 375"/>
                  <a:gd name="T32" fmla="*/ 71 w 259"/>
                  <a:gd name="T33" fmla="*/ 0 h 375"/>
                  <a:gd name="T34" fmla="*/ 74 w 259"/>
                  <a:gd name="T35" fmla="*/ 0 h 375"/>
                  <a:gd name="T36" fmla="*/ 77 w 259"/>
                  <a:gd name="T37" fmla="*/ 0 h 375"/>
                  <a:gd name="T38" fmla="*/ 80 w 259"/>
                  <a:gd name="T39" fmla="*/ 0 h 375"/>
                  <a:gd name="T40" fmla="*/ 81 w 259"/>
                  <a:gd name="T41" fmla="*/ 0 h 375"/>
                  <a:gd name="T42" fmla="*/ 84 w 259"/>
                  <a:gd name="T43" fmla="*/ 0 h 375"/>
                  <a:gd name="T44" fmla="*/ 87 w 259"/>
                  <a:gd name="T45" fmla="*/ 0 h 375"/>
                  <a:gd name="T46" fmla="*/ 93 w 259"/>
                  <a:gd name="T47" fmla="*/ 0 h 375"/>
                  <a:gd name="T48" fmla="*/ 101 w 259"/>
                  <a:gd name="T49" fmla="*/ 0 h 375"/>
                  <a:gd name="T50" fmla="*/ 113 w 259"/>
                  <a:gd name="T51" fmla="*/ 0 h 375"/>
                  <a:gd name="T52" fmla="*/ 128 w 259"/>
                  <a:gd name="T53" fmla="*/ 0 h 375"/>
                  <a:gd name="T54" fmla="*/ 142 w 259"/>
                  <a:gd name="T55" fmla="*/ 0 h 375"/>
                  <a:gd name="T56" fmla="*/ 159 w 259"/>
                  <a:gd name="T57" fmla="*/ 0 h 375"/>
                  <a:gd name="T58" fmla="*/ 177 w 259"/>
                  <a:gd name="T59" fmla="*/ 0 h 375"/>
                  <a:gd name="T60" fmla="*/ 194 w 259"/>
                  <a:gd name="T61" fmla="*/ 0 h 375"/>
                  <a:gd name="T62" fmla="*/ 259 w 259"/>
                  <a:gd name="T63" fmla="*/ 0 h 375"/>
                  <a:gd name="T64" fmla="*/ 203 w 259"/>
                  <a:gd name="T65" fmla="*/ 0 h 375"/>
                  <a:gd name="T66" fmla="*/ 203 w 259"/>
                  <a:gd name="T67" fmla="*/ 0 h 375"/>
                  <a:gd name="T68" fmla="*/ 201 w 259"/>
                  <a:gd name="T69" fmla="*/ 0 h 375"/>
                  <a:gd name="T70" fmla="*/ 197 w 259"/>
                  <a:gd name="T71" fmla="*/ 0 h 375"/>
                  <a:gd name="T72" fmla="*/ 190 w 259"/>
                  <a:gd name="T73" fmla="*/ 0 h 375"/>
                  <a:gd name="T74" fmla="*/ 181 w 259"/>
                  <a:gd name="T75" fmla="*/ 0 h 375"/>
                  <a:gd name="T76" fmla="*/ 169 w 259"/>
                  <a:gd name="T77" fmla="*/ 0 h 375"/>
                  <a:gd name="T78" fmla="*/ 156 w 259"/>
                  <a:gd name="T79" fmla="*/ 0 h 375"/>
                  <a:gd name="T80" fmla="*/ 143 w 259"/>
                  <a:gd name="T81" fmla="*/ 0 h 375"/>
                  <a:gd name="T82" fmla="*/ 128 w 259"/>
                  <a:gd name="T83" fmla="*/ 0 h 375"/>
                  <a:gd name="T84" fmla="*/ 120 w 259"/>
                  <a:gd name="T85" fmla="*/ 0 h 375"/>
                  <a:gd name="T86" fmla="*/ 113 w 259"/>
                  <a:gd name="T87" fmla="*/ 0 h 375"/>
                  <a:gd name="T88" fmla="*/ 106 w 259"/>
                  <a:gd name="T89" fmla="*/ 0 h 375"/>
                  <a:gd name="T90" fmla="*/ 99 w 259"/>
                  <a:gd name="T91" fmla="*/ 0 h 375"/>
                  <a:gd name="T92" fmla="*/ 91 w 259"/>
                  <a:gd name="T93" fmla="*/ 0 h 375"/>
                  <a:gd name="T94" fmla="*/ 86 w 259"/>
                  <a:gd name="T95" fmla="*/ 0 h 375"/>
                  <a:gd name="T96" fmla="*/ 80 w 259"/>
                  <a:gd name="T97" fmla="*/ 0 h 375"/>
                  <a:gd name="T98" fmla="*/ 74 w 259"/>
                  <a:gd name="T99" fmla="*/ 0 h 375"/>
                  <a:gd name="T100" fmla="*/ 64 w 259"/>
                  <a:gd name="T101" fmla="*/ 0 h 375"/>
                  <a:gd name="T102" fmla="*/ 58 w 259"/>
                  <a:gd name="T103" fmla="*/ 0 h 375"/>
                  <a:gd name="T104" fmla="*/ 54 w 259"/>
                  <a:gd name="T105" fmla="*/ 0 h 375"/>
                  <a:gd name="T106" fmla="*/ 52 w 259"/>
                  <a:gd name="T107" fmla="*/ 0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375"/>
                  <a:gd name="T164" fmla="*/ 259 w 259"/>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375">
                    <a:moveTo>
                      <a:pt x="52" y="290"/>
                    </a:moveTo>
                    <a:lnTo>
                      <a:pt x="48" y="97"/>
                    </a:lnTo>
                    <a:lnTo>
                      <a:pt x="38" y="97"/>
                    </a:lnTo>
                    <a:lnTo>
                      <a:pt x="28" y="97"/>
                    </a:lnTo>
                    <a:lnTo>
                      <a:pt x="18" y="96"/>
                    </a:lnTo>
                    <a:lnTo>
                      <a:pt x="7" y="94"/>
                    </a:lnTo>
                    <a:lnTo>
                      <a:pt x="0" y="91"/>
                    </a:lnTo>
                    <a:lnTo>
                      <a:pt x="3" y="86"/>
                    </a:lnTo>
                    <a:lnTo>
                      <a:pt x="7" y="81"/>
                    </a:lnTo>
                    <a:lnTo>
                      <a:pt x="15" y="78"/>
                    </a:lnTo>
                    <a:lnTo>
                      <a:pt x="28" y="73"/>
                    </a:lnTo>
                    <a:lnTo>
                      <a:pt x="39" y="70"/>
                    </a:lnTo>
                    <a:lnTo>
                      <a:pt x="48" y="63"/>
                    </a:lnTo>
                    <a:lnTo>
                      <a:pt x="55" y="58"/>
                    </a:lnTo>
                    <a:lnTo>
                      <a:pt x="61" y="50"/>
                    </a:lnTo>
                    <a:lnTo>
                      <a:pt x="67" y="42"/>
                    </a:lnTo>
                    <a:lnTo>
                      <a:pt x="71" y="35"/>
                    </a:lnTo>
                    <a:lnTo>
                      <a:pt x="74" y="27"/>
                    </a:lnTo>
                    <a:lnTo>
                      <a:pt x="77" y="19"/>
                    </a:lnTo>
                    <a:lnTo>
                      <a:pt x="80" y="13"/>
                    </a:lnTo>
                    <a:lnTo>
                      <a:pt x="81" y="8"/>
                    </a:lnTo>
                    <a:lnTo>
                      <a:pt x="84" y="3"/>
                    </a:lnTo>
                    <a:lnTo>
                      <a:pt x="87" y="0"/>
                    </a:lnTo>
                    <a:lnTo>
                      <a:pt x="93" y="0"/>
                    </a:lnTo>
                    <a:lnTo>
                      <a:pt x="101" y="1"/>
                    </a:lnTo>
                    <a:lnTo>
                      <a:pt x="113" y="3"/>
                    </a:lnTo>
                    <a:lnTo>
                      <a:pt x="128" y="8"/>
                    </a:lnTo>
                    <a:lnTo>
                      <a:pt x="142" y="13"/>
                    </a:lnTo>
                    <a:lnTo>
                      <a:pt x="159" y="19"/>
                    </a:lnTo>
                    <a:lnTo>
                      <a:pt x="177" y="27"/>
                    </a:lnTo>
                    <a:lnTo>
                      <a:pt x="194" y="35"/>
                    </a:lnTo>
                    <a:lnTo>
                      <a:pt x="259" y="272"/>
                    </a:lnTo>
                    <a:lnTo>
                      <a:pt x="203" y="272"/>
                    </a:lnTo>
                    <a:lnTo>
                      <a:pt x="203" y="290"/>
                    </a:lnTo>
                    <a:lnTo>
                      <a:pt x="201" y="306"/>
                    </a:lnTo>
                    <a:lnTo>
                      <a:pt x="197" y="322"/>
                    </a:lnTo>
                    <a:lnTo>
                      <a:pt x="190" y="337"/>
                    </a:lnTo>
                    <a:lnTo>
                      <a:pt x="181" y="349"/>
                    </a:lnTo>
                    <a:lnTo>
                      <a:pt x="169" y="360"/>
                    </a:lnTo>
                    <a:lnTo>
                      <a:pt x="156" y="368"/>
                    </a:lnTo>
                    <a:lnTo>
                      <a:pt x="143" y="373"/>
                    </a:lnTo>
                    <a:lnTo>
                      <a:pt x="128" y="375"/>
                    </a:lnTo>
                    <a:lnTo>
                      <a:pt x="120" y="375"/>
                    </a:lnTo>
                    <a:lnTo>
                      <a:pt x="113" y="373"/>
                    </a:lnTo>
                    <a:lnTo>
                      <a:pt x="106" y="371"/>
                    </a:lnTo>
                    <a:lnTo>
                      <a:pt x="99" y="368"/>
                    </a:lnTo>
                    <a:lnTo>
                      <a:pt x="91" y="363"/>
                    </a:lnTo>
                    <a:lnTo>
                      <a:pt x="86" y="360"/>
                    </a:lnTo>
                    <a:lnTo>
                      <a:pt x="80" y="355"/>
                    </a:lnTo>
                    <a:lnTo>
                      <a:pt x="74" y="349"/>
                    </a:lnTo>
                    <a:lnTo>
                      <a:pt x="64" y="335"/>
                    </a:lnTo>
                    <a:lnTo>
                      <a:pt x="58" y="321"/>
                    </a:lnTo>
                    <a:lnTo>
                      <a:pt x="54" y="306"/>
                    </a:lnTo>
                    <a:lnTo>
                      <a:pt x="52" y="290"/>
                    </a:lnTo>
                    <a:close/>
                  </a:path>
                </a:pathLst>
              </a:custGeom>
              <a:solidFill>
                <a:srgbClr val="EA96B7"/>
              </a:solidFill>
              <a:ln w="9525">
                <a:noFill/>
                <a:round/>
                <a:headEnd/>
                <a:tailEnd/>
              </a:ln>
            </p:spPr>
            <p:txBody>
              <a:bodyPr/>
              <a:lstStyle/>
              <a:p>
                <a:endParaRPr lang="en-AU"/>
              </a:p>
            </p:txBody>
          </p:sp>
          <p:sp>
            <p:nvSpPr>
              <p:cNvPr id="34895" name="Freeform 250"/>
              <p:cNvSpPr>
                <a:spLocks/>
              </p:cNvSpPr>
              <p:nvPr/>
            </p:nvSpPr>
            <p:spPr bwMode="auto">
              <a:xfrm>
                <a:off x="1699" y="2555"/>
                <a:ext cx="255" cy="185"/>
              </a:xfrm>
              <a:custGeom>
                <a:avLst/>
                <a:gdLst>
                  <a:gd name="T0" fmla="*/ 51 w 255"/>
                  <a:gd name="T1" fmla="*/ 1 h 370"/>
                  <a:gd name="T2" fmla="*/ 45 w 255"/>
                  <a:gd name="T3" fmla="*/ 1 h 370"/>
                  <a:gd name="T4" fmla="*/ 36 w 255"/>
                  <a:gd name="T5" fmla="*/ 1 h 370"/>
                  <a:gd name="T6" fmla="*/ 26 w 255"/>
                  <a:gd name="T7" fmla="*/ 1 h 370"/>
                  <a:gd name="T8" fmla="*/ 16 w 255"/>
                  <a:gd name="T9" fmla="*/ 1 h 370"/>
                  <a:gd name="T10" fmla="*/ 7 w 255"/>
                  <a:gd name="T11" fmla="*/ 1 h 370"/>
                  <a:gd name="T12" fmla="*/ 0 w 255"/>
                  <a:gd name="T13" fmla="*/ 1 h 370"/>
                  <a:gd name="T14" fmla="*/ 3 w 255"/>
                  <a:gd name="T15" fmla="*/ 1 h 370"/>
                  <a:gd name="T16" fmla="*/ 6 w 255"/>
                  <a:gd name="T17" fmla="*/ 1 h 370"/>
                  <a:gd name="T18" fmla="*/ 13 w 255"/>
                  <a:gd name="T19" fmla="*/ 1 h 370"/>
                  <a:gd name="T20" fmla="*/ 26 w 255"/>
                  <a:gd name="T21" fmla="*/ 1 h 370"/>
                  <a:gd name="T22" fmla="*/ 38 w 255"/>
                  <a:gd name="T23" fmla="*/ 1 h 370"/>
                  <a:gd name="T24" fmla="*/ 46 w 255"/>
                  <a:gd name="T25" fmla="*/ 1 h 370"/>
                  <a:gd name="T26" fmla="*/ 54 w 255"/>
                  <a:gd name="T27" fmla="*/ 1 h 370"/>
                  <a:gd name="T28" fmla="*/ 59 w 255"/>
                  <a:gd name="T29" fmla="*/ 1 h 370"/>
                  <a:gd name="T30" fmla="*/ 64 w 255"/>
                  <a:gd name="T31" fmla="*/ 1 h 370"/>
                  <a:gd name="T32" fmla="*/ 68 w 255"/>
                  <a:gd name="T33" fmla="*/ 1 h 370"/>
                  <a:gd name="T34" fmla="*/ 71 w 255"/>
                  <a:gd name="T35" fmla="*/ 1 h 370"/>
                  <a:gd name="T36" fmla="*/ 74 w 255"/>
                  <a:gd name="T37" fmla="*/ 1 h 370"/>
                  <a:gd name="T38" fmla="*/ 77 w 255"/>
                  <a:gd name="T39" fmla="*/ 1 h 370"/>
                  <a:gd name="T40" fmla="*/ 80 w 255"/>
                  <a:gd name="T41" fmla="*/ 1 h 370"/>
                  <a:gd name="T42" fmla="*/ 81 w 255"/>
                  <a:gd name="T43" fmla="*/ 1 h 370"/>
                  <a:gd name="T44" fmla="*/ 84 w 255"/>
                  <a:gd name="T45" fmla="*/ 0 h 370"/>
                  <a:gd name="T46" fmla="*/ 90 w 255"/>
                  <a:gd name="T47" fmla="*/ 0 h 370"/>
                  <a:gd name="T48" fmla="*/ 98 w 255"/>
                  <a:gd name="T49" fmla="*/ 1 h 370"/>
                  <a:gd name="T50" fmla="*/ 110 w 255"/>
                  <a:gd name="T51" fmla="*/ 1 h 370"/>
                  <a:gd name="T52" fmla="*/ 125 w 255"/>
                  <a:gd name="T53" fmla="*/ 1 h 370"/>
                  <a:gd name="T54" fmla="*/ 139 w 255"/>
                  <a:gd name="T55" fmla="*/ 1 h 370"/>
                  <a:gd name="T56" fmla="*/ 155 w 255"/>
                  <a:gd name="T57" fmla="*/ 1 h 370"/>
                  <a:gd name="T58" fmla="*/ 172 w 255"/>
                  <a:gd name="T59" fmla="*/ 1 h 370"/>
                  <a:gd name="T60" fmla="*/ 190 w 255"/>
                  <a:gd name="T61" fmla="*/ 1 h 370"/>
                  <a:gd name="T62" fmla="*/ 255 w 255"/>
                  <a:gd name="T63" fmla="*/ 1 h 370"/>
                  <a:gd name="T64" fmla="*/ 198 w 255"/>
                  <a:gd name="T65" fmla="*/ 1 h 370"/>
                  <a:gd name="T66" fmla="*/ 198 w 255"/>
                  <a:gd name="T67" fmla="*/ 1 h 370"/>
                  <a:gd name="T68" fmla="*/ 197 w 255"/>
                  <a:gd name="T69" fmla="*/ 1 h 370"/>
                  <a:gd name="T70" fmla="*/ 193 w 255"/>
                  <a:gd name="T71" fmla="*/ 1 h 370"/>
                  <a:gd name="T72" fmla="*/ 185 w 255"/>
                  <a:gd name="T73" fmla="*/ 1 h 370"/>
                  <a:gd name="T74" fmla="*/ 177 w 255"/>
                  <a:gd name="T75" fmla="*/ 1 h 370"/>
                  <a:gd name="T76" fmla="*/ 165 w 255"/>
                  <a:gd name="T77" fmla="*/ 1 h 370"/>
                  <a:gd name="T78" fmla="*/ 153 w 255"/>
                  <a:gd name="T79" fmla="*/ 1 h 370"/>
                  <a:gd name="T80" fmla="*/ 139 w 255"/>
                  <a:gd name="T81" fmla="*/ 1 h 370"/>
                  <a:gd name="T82" fmla="*/ 125 w 255"/>
                  <a:gd name="T83" fmla="*/ 1 h 370"/>
                  <a:gd name="T84" fmla="*/ 117 w 255"/>
                  <a:gd name="T85" fmla="*/ 1 h 370"/>
                  <a:gd name="T86" fmla="*/ 110 w 255"/>
                  <a:gd name="T87" fmla="*/ 1 h 370"/>
                  <a:gd name="T88" fmla="*/ 103 w 255"/>
                  <a:gd name="T89" fmla="*/ 1 h 370"/>
                  <a:gd name="T90" fmla="*/ 96 w 255"/>
                  <a:gd name="T91" fmla="*/ 1 h 370"/>
                  <a:gd name="T92" fmla="*/ 90 w 255"/>
                  <a:gd name="T93" fmla="*/ 1 h 370"/>
                  <a:gd name="T94" fmla="*/ 83 w 255"/>
                  <a:gd name="T95" fmla="*/ 1 h 370"/>
                  <a:gd name="T96" fmla="*/ 78 w 255"/>
                  <a:gd name="T97" fmla="*/ 1 h 370"/>
                  <a:gd name="T98" fmla="*/ 72 w 255"/>
                  <a:gd name="T99" fmla="*/ 1 h 370"/>
                  <a:gd name="T100" fmla="*/ 62 w 255"/>
                  <a:gd name="T101" fmla="*/ 1 h 370"/>
                  <a:gd name="T102" fmla="*/ 56 w 255"/>
                  <a:gd name="T103" fmla="*/ 1 h 370"/>
                  <a:gd name="T104" fmla="*/ 52 w 255"/>
                  <a:gd name="T105" fmla="*/ 1 h 370"/>
                  <a:gd name="T106" fmla="*/ 51 w 255"/>
                  <a:gd name="T107" fmla="*/ 1 h 3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370"/>
                  <a:gd name="T164" fmla="*/ 255 w 255"/>
                  <a:gd name="T165" fmla="*/ 370 h 3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370">
                    <a:moveTo>
                      <a:pt x="51" y="286"/>
                    </a:moveTo>
                    <a:lnTo>
                      <a:pt x="45" y="96"/>
                    </a:lnTo>
                    <a:lnTo>
                      <a:pt x="36" y="95"/>
                    </a:lnTo>
                    <a:lnTo>
                      <a:pt x="26" y="95"/>
                    </a:lnTo>
                    <a:lnTo>
                      <a:pt x="16" y="93"/>
                    </a:lnTo>
                    <a:lnTo>
                      <a:pt x="7" y="91"/>
                    </a:lnTo>
                    <a:lnTo>
                      <a:pt x="0" y="90"/>
                    </a:lnTo>
                    <a:lnTo>
                      <a:pt x="3" y="85"/>
                    </a:lnTo>
                    <a:lnTo>
                      <a:pt x="6" y="82"/>
                    </a:lnTo>
                    <a:lnTo>
                      <a:pt x="13" y="78"/>
                    </a:lnTo>
                    <a:lnTo>
                      <a:pt x="26" y="74"/>
                    </a:lnTo>
                    <a:lnTo>
                      <a:pt x="38" y="69"/>
                    </a:lnTo>
                    <a:lnTo>
                      <a:pt x="46" y="64"/>
                    </a:lnTo>
                    <a:lnTo>
                      <a:pt x="54" y="57"/>
                    </a:lnTo>
                    <a:lnTo>
                      <a:pt x="59" y="51"/>
                    </a:lnTo>
                    <a:lnTo>
                      <a:pt x="64" y="43"/>
                    </a:lnTo>
                    <a:lnTo>
                      <a:pt x="68" y="34"/>
                    </a:lnTo>
                    <a:lnTo>
                      <a:pt x="71" y="28"/>
                    </a:lnTo>
                    <a:lnTo>
                      <a:pt x="74" y="20"/>
                    </a:lnTo>
                    <a:lnTo>
                      <a:pt x="77" y="13"/>
                    </a:lnTo>
                    <a:lnTo>
                      <a:pt x="80" y="8"/>
                    </a:lnTo>
                    <a:lnTo>
                      <a:pt x="81" y="3"/>
                    </a:lnTo>
                    <a:lnTo>
                      <a:pt x="84" y="0"/>
                    </a:lnTo>
                    <a:lnTo>
                      <a:pt x="90" y="0"/>
                    </a:lnTo>
                    <a:lnTo>
                      <a:pt x="98" y="2"/>
                    </a:lnTo>
                    <a:lnTo>
                      <a:pt x="110" y="3"/>
                    </a:lnTo>
                    <a:lnTo>
                      <a:pt x="125" y="8"/>
                    </a:lnTo>
                    <a:lnTo>
                      <a:pt x="139" y="13"/>
                    </a:lnTo>
                    <a:lnTo>
                      <a:pt x="155" y="20"/>
                    </a:lnTo>
                    <a:lnTo>
                      <a:pt x="172" y="28"/>
                    </a:lnTo>
                    <a:lnTo>
                      <a:pt x="190" y="36"/>
                    </a:lnTo>
                    <a:lnTo>
                      <a:pt x="255" y="269"/>
                    </a:lnTo>
                    <a:lnTo>
                      <a:pt x="198" y="269"/>
                    </a:lnTo>
                    <a:lnTo>
                      <a:pt x="198" y="286"/>
                    </a:lnTo>
                    <a:lnTo>
                      <a:pt x="197" y="303"/>
                    </a:lnTo>
                    <a:lnTo>
                      <a:pt x="193" y="318"/>
                    </a:lnTo>
                    <a:lnTo>
                      <a:pt x="185" y="333"/>
                    </a:lnTo>
                    <a:lnTo>
                      <a:pt x="177" y="346"/>
                    </a:lnTo>
                    <a:lnTo>
                      <a:pt x="165" y="356"/>
                    </a:lnTo>
                    <a:lnTo>
                      <a:pt x="153" y="364"/>
                    </a:lnTo>
                    <a:lnTo>
                      <a:pt x="139" y="369"/>
                    </a:lnTo>
                    <a:lnTo>
                      <a:pt x="125" y="370"/>
                    </a:lnTo>
                    <a:lnTo>
                      <a:pt x="117" y="370"/>
                    </a:lnTo>
                    <a:lnTo>
                      <a:pt x="110" y="369"/>
                    </a:lnTo>
                    <a:lnTo>
                      <a:pt x="103" y="367"/>
                    </a:lnTo>
                    <a:lnTo>
                      <a:pt x="96" y="364"/>
                    </a:lnTo>
                    <a:lnTo>
                      <a:pt x="90" y="361"/>
                    </a:lnTo>
                    <a:lnTo>
                      <a:pt x="83" y="356"/>
                    </a:lnTo>
                    <a:lnTo>
                      <a:pt x="78" y="351"/>
                    </a:lnTo>
                    <a:lnTo>
                      <a:pt x="72" y="346"/>
                    </a:lnTo>
                    <a:lnTo>
                      <a:pt x="62" y="333"/>
                    </a:lnTo>
                    <a:lnTo>
                      <a:pt x="56" y="318"/>
                    </a:lnTo>
                    <a:lnTo>
                      <a:pt x="52" y="302"/>
                    </a:lnTo>
                    <a:lnTo>
                      <a:pt x="51" y="286"/>
                    </a:lnTo>
                    <a:close/>
                  </a:path>
                </a:pathLst>
              </a:custGeom>
              <a:solidFill>
                <a:srgbClr val="996633"/>
              </a:solidFill>
              <a:ln w="9525">
                <a:noFill/>
                <a:round/>
                <a:headEnd/>
                <a:tailEnd/>
              </a:ln>
            </p:spPr>
            <p:txBody>
              <a:bodyPr/>
              <a:lstStyle/>
              <a:p>
                <a:endParaRPr lang="en-AU"/>
              </a:p>
            </p:txBody>
          </p:sp>
          <p:sp>
            <p:nvSpPr>
              <p:cNvPr id="34896" name="Freeform 251"/>
              <p:cNvSpPr>
                <a:spLocks/>
              </p:cNvSpPr>
              <p:nvPr/>
            </p:nvSpPr>
            <p:spPr bwMode="auto">
              <a:xfrm>
                <a:off x="1651" y="2793"/>
                <a:ext cx="272" cy="332"/>
              </a:xfrm>
              <a:custGeom>
                <a:avLst/>
                <a:gdLst>
                  <a:gd name="T0" fmla="*/ 41 w 272"/>
                  <a:gd name="T1" fmla="*/ 0 h 666"/>
                  <a:gd name="T2" fmla="*/ 51 w 272"/>
                  <a:gd name="T3" fmla="*/ 0 h 666"/>
                  <a:gd name="T4" fmla="*/ 61 w 272"/>
                  <a:gd name="T5" fmla="*/ 0 h 666"/>
                  <a:gd name="T6" fmla="*/ 73 w 272"/>
                  <a:gd name="T7" fmla="*/ 0 h 666"/>
                  <a:gd name="T8" fmla="*/ 84 w 272"/>
                  <a:gd name="T9" fmla="*/ 0 h 666"/>
                  <a:gd name="T10" fmla="*/ 97 w 272"/>
                  <a:gd name="T11" fmla="*/ 0 h 666"/>
                  <a:gd name="T12" fmla="*/ 110 w 272"/>
                  <a:gd name="T13" fmla="*/ 0 h 666"/>
                  <a:gd name="T14" fmla="*/ 123 w 272"/>
                  <a:gd name="T15" fmla="*/ 0 h 666"/>
                  <a:gd name="T16" fmla="*/ 136 w 272"/>
                  <a:gd name="T17" fmla="*/ 0 h 666"/>
                  <a:gd name="T18" fmla="*/ 149 w 272"/>
                  <a:gd name="T19" fmla="*/ 0 h 666"/>
                  <a:gd name="T20" fmla="*/ 162 w 272"/>
                  <a:gd name="T21" fmla="*/ 0 h 666"/>
                  <a:gd name="T22" fmla="*/ 175 w 272"/>
                  <a:gd name="T23" fmla="*/ 0 h 666"/>
                  <a:gd name="T24" fmla="*/ 188 w 272"/>
                  <a:gd name="T25" fmla="*/ 0 h 666"/>
                  <a:gd name="T26" fmla="*/ 200 w 272"/>
                  <a:gd name="T27" fmla="*/ 0 h 666"/>
                  <a:gd name="T28" fmla="*/ 212 w 272"/>
                  <a:gd name="T29" fmla="*/ 0 h 666"/>
                  <a:gd name="T30" fmla="*/ 222 w 272"/>
                  <a:gd name="T31" fmla="*/ 0 h 666"/>
                  <a:gd name="T32" fmla="*/ 232 w 272"/>
                  <a:gd name="T33" fmla="*/ 0 h 666"/>
                  <a:gd name="T34" fmla="*/ 249 w 272"/>
                  <a:gd name="T35" fmla="*/ 0 h 666"/>
                  <a:gd name="T36" fmla="*/ 262 w 272"/>
                  <a:gd name="T37" fmla="*/ 0 h 666"/>
                  <a:gd name="T38" fmla="*/ 269 w 272"/>
                  <a:gd name="T39" fmla="*/ 0 h 666"/>
                  <a:gd name="T40" fmla="*/ 272 w 272"/>
                  <a:gd name="T41" fmla="*/ 0 h 666"/>
                  <a:gd name="T42" fmla="*/ 272 w 272"/>
                  <a:gd name="T43" fmla="*/ 0 h 666"/>
                  <a:gd name="T44" fmla="*/ 272 w 272"/>
                  <a:gd name="T45" fmla="*/ 0 h 666"/>
                  <a:gd name="T46" fmla="*/ 271 w 272"/>
                  <a:gd name="T47" fmla="*/ 0 h 666"/>
                  <a:gd name="T48" fmla="*/ 271 w 272"/>
                  <a:gd name="T49" fmla="*/ 0 h 666"/>
                  <a:gd name="T50" fmla="*/ 0 w 272"/>
                  <a:gd name="T51" fmla="*/ 0 h 666"/>
                  <a:gd name="T52" fmla="*/ 0 w 272"/>
                  <a:gd name="T53" fmla="*/ 0 h 666"/>
                  <a:gd name="T54" fmla="*/ 3 w 272"/>
                  <a:gd name="T55" fmla="*/ 0 h 666"/>
                  <a:gd name="T56" fmla="*/ 10 w 272"/>
                  <a:gd name="T57" fmla="*/ 0 h 666"/>
                  <a:gd name="T58" fmla="*/ 23 w 272"/>
                  <a:gd name="T59" fmla="*/ 0 h 666"/>
                  <a:gd name="T60" fmla="*/ 41 w 272"/>
                  <a:gd name="T61" fmla="*/ 0 h 6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2"/>
                  <a:gd name="T94" fmla="*/ 0 h 666"/>
                  <a:gd name="T95" fmla="*/ 272 w 272"/>
                  <a:gd name="T96" fmla="*/ 666 h 6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2" h="666">
                    <a:moveTo>
                      <a:pt x="41" y="46"/>
                    </a:moveTo>
                    <a:lnTo>
                      <a:pt x="51" y="36"/>
                    </a:lnTo>
                    <a:lnTo>
                      <a:pt x="61" y="26"/>
                    </a:lnTo>
                    <a:lnTo>
                      <a:pt x="73" y="18"/>
                    </a:lnTo>
                    <a:lnTo>
                      <a:pt x="84" y="12"/>
                    </a:lnTo>
                    <a:lnTo>
                      <a:pt x="97" y="7"/>
                    </a:lnTo>
                    <a:lnTo>
                      <a:pt x="110" y="4"/>
                    </a:lnTo>
                    <a:lnTo>
                      <a:pt x="123" y="0"/>
                    </a:lnTo>
                    <a:lnTo>
                      <a:pt x="136" y="0"/>
                    </a:lnTo>
                    <a:lnTo>
                      <a:pt x="149" y="0"/>
                    </a:lnTo>
                    <a:lnTo>
                      <a:pt x="162" y="4"/>
                    </a:lnTo>
                    <a:lnTo>
                      <a:pt x="175" y="7"/>
                    </a:lnTo>
                    <a:lnTo>
                      <a:pt x="188" y="12"/>
                    </a:lnTo>
                    <a:lnTo>
                      <a:pt x="200" y="18"/>
                    </a:lnTo>
                    <a:lnTo>
                      <a:pt x="212" y="26"/>
                    </a:lnTo>
                    <a:lnTo>
                      <a:pt x="222" y="36"/>
                    </a:lnTo>
                    <a:lnTo>
                      <a:pt x="232" y="46"/>
                    </a:lnTo>
                    <a:lnTo>
                      <a:pt x="249" y="69"/>
                    </a:lnTo>
                    <a:lnTo>
                      <a:pt x="262" y="95"/>
                    </a:lnTo>
                    <a:lnTo>
                      <a:pt x="269" y="123"/>
                    </a:lnTo>
                    <a:lnTo>
                      <a:pt x="272" y="152"/>
                    </a:lnTo>
                    <a:lnTo>
                      <a:pt x="272" y="216"/>
                    </a:lnTo>
                    <a:lnTo>
                      <a:pt x="272" y="366"/>
                    </a:lnTo>
                    <a:lnTo>
                      <a:pt x="271" y="537"/>
                    </a:lnTo>
                    <a:lnTo>
                      <a:pt x="271" y="666"/>
                    </a:lnTo>
                    <a:lnTo>
                      <a:pt x="0" y="493"/>
                    </a:lnTo>
                    <a:lnTo>
                      <a:pt x="0" y="152"/>
                    </a:lnTo>
                    <a:lnTo>
                      <a:pt x="3" y="123"/>
                    </a:lnTo>
                    <a:lnTo>
                      <a:pt x="10" y="95"/>
                    </a:lnTo>
                    <a:lnTo>
                      <a:pt x="23" y="69"/>
                    </a:lnTo>
                    <a:lnTo>
                      <a:pt x="41" y="46"/>
                    </a:lnTo>
                    <a:close/>
                  </a:path>
                </a:pathLst>
              </a:custGeom>
              <a:solidFill>
                <a:srgbClr val="1647FF"/>
              </a:solidFill>
              <a:ln w="9525">
                <a:noFill/>
                <a:round/>
                <a:headEnd/>
                <a:tailEnd/>
              </a:ln>
            </p:spPr>
            <p:txBody>
              <a:bodyPr/>
              <a:lstStyle/>
              <a:p>
                <a:endParaRPr lang="en-AU"/>
              </a:p>
            </p:txBody>
          </p:sp>
          <p:sp>
            <p:nvSpPr>
              <p:cNvPr id="34897" name="Freeform 252"/>
              <p:cNvSpPr>
                <a:spLocks/>
              </p:cNvSpPr>
              <p:nvPr/>
            </p:nvSpPr>
            <p:spPr bwMode="auto">
              <a:xfrm>
                <a:off x="1653" y="2794"/>
                <a:ext cx="269" cy="329"/>
              </a:xfrm>
              <a:custGeom>
                <a:avLst/>
                <a:gdLst>
                  <a:gd name="T0" fmla="*/ 39 w 269"/>
                  <a:gd name="T1" fmla="*/ 0 h 659"/>
                  <a:gd name="T2" fmla="*/ 49 w 269"/>
                  <a:gd name="T3" fmla="*/ 0 h 659"/>
                  <a:gd name="T4" fmla="*/ 59 w 269"/>
                  <a:gd name="T5" fmla="*/ 0 h 659"/>
                  <a:gd name="T6" fmla="*/ 71 w 269"/>
                  <a:gd name="T7" fmla="*/ 0 h 659"/>
                  <a:gd name="T8" fmla="*/ 82 w 269"/>
                  <a:gd name="T9" fmla="*/ 0 h 659"/>
                  <a:gd name="T10" fmla="*/ 95 w 269"/>
                  <a:gd name="T11" fmla="*/ 0 h 659"/>
                  <a:gd name="T12" fmla="*/ 108 w 269"/>
                  <a:gd name="T13" fmla="*/ 0 h 659"/>
                  <a:gd name="T14" fmla="*/ 121 w 269"/>
                  <a:gd name="T15" fmla="*/ 0 h 659"/>
                  <a:gd name="T16" fmla="*/ 134 w 269"/>
                  <a:gd name="T17" fmla="*/ 0 h 659"/>
                  <a:gd name="T18" fmla="*/ 147 w 269"/>
                  <a:gd name="T19" fmla="*/ 0 h 659"/>
                  <a:gd name="T20" fmla="*/ 160 w 269"/>
                  <a:gd name="T21" fmla="*/ 0 h 659"/>
                  <a:gd name="T22" fmla="*/ 173 w 269"/>
                  <a:gd name="T23" fmla="*/ 0 h 659"/>
                  <a:gd name="T24" fmla="*/ 186 w 269"/>
                  <a:gd name="T25" fmla="*/ 0 h 659"/>
                  <a:gd name="T26" fmla="*/ 198 w 269"/>
                  <a:gd name="T27" fmla="*/ 0 h 659"/>
                  <a:gd name="T28" fmla="*/ 210 w 269"/>
                  <a:gd name="T29" fmla="*/ 0 h 659"/>
                  <a:gd name="T30" fmla="*/ 220 w 269"/>
                  <a:gd name="T31" fmla="*/ 0 h 659"/>
                  <a:gd name="T32" fmla="*/ 230 w 269"/>
                  <a:gd name="T33" fmla="*/ 0 h 659"/>
                  <a:gd name="T34" fmla="*/ 246 w 269"/>
                  <a:gd name="T35" fmla="*/ 0 h 659"/>
                  <a:gd name="T36" fmla="*/ 259 w 269"/>
                  <a:gd name="T37" fmla="*/ 0 h 659"/>
                  <a:gd name="T38" fmla="*/ 266 w 269"/>
                  <a:gd name="T39" fmla="*/ 0 h 659"/>
                  <a:gd name="T40" fmla="*/ 269 w 269"/>
                  <a:gd name="T41" fmla="*/ 0 h 659"/>
                  <a:gd name="T42" fmla="*/ 269 w 269"/>
                  <a:gd name="T43" fmla="*/ 0 h 659"/>
                  <a:gd name="T44" fmla="*/ 269 w 269"/>
                  <a:gd name="T45" fmla="*/ 0 h 659"/>
                  <a:gd name="T46" fmla="*/ 267 w 269"/>
                  <a:gd name="T47" fmla="*/ 0 h 659"/>
                  <a:gd name="T48" fmla="*/ 267 w 269"/>
                  <a:gd name="T49" fmla="*/ 0 h 659"/>
                  <a:gd name="T50" fmla="*/ 0 w 269"/>
                  <a:gd name="T51" fmla="*/ 0 h 659"/>
                  <a:gd name="T52" fmla="*/ 0 w 269"/>
                  <a:gd name="T53" fmla="*/ 0 h 659"/>
                  <a:gd name="T54" fmla="*/ 3 w 269"/>
                  <a:gd name="T55" fmla="*/ 0 h 659"/>
                  <a:gd name="T56" fmla="*/ 10 w 269"/>
                  <a:gd name="T57" fmla="*/ 0 h 659"/>
                  <a:gd name="T58" fmla="*/ 21 w 269"/>
                  <a:gd name="T59" fmla="*/ 0 h 659"/>
                  <a:gd name="T60" fmla="*/ 39 w 269"/>
                  <a:gd name="T61" fmla="*/ 0 h 6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
                  <a:gd name="T94" fmla="*/ 0 h 659"/>
                  <a:gd name="T95" fmla="*/ 269 w 269"/>
                  <a:gd name="T96" fmla="*/ 659 h 6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 h="659">
                    <a:moveTo>
                      <a:pt x="39" y="44"/>
                    </a:moveTo>
                    <a:lnTo>
                      <a:pt x="49" y="34"/>
                    </a:lnTo>
                    <a:lnTo>
                      <a:pt x="59" y="26"/>
                    </a:lnTo>
                    <a:lnTo>
                      <a:pt x="71" y="18"/>
                    </a:lnTo>
                    <a:lnTo>
                      <a:pt x="82" y="11"/>
                    </a:lnTo>
                    <a:lnTo>
                      <a:pt x="95" y="7"/>
                    </a:lnTo>
                    <a:lnTo>
                      <a:pt x="108" y="3"/>
                    </a:lnTo>
                    <a:lnTo>
                      <a:pt x="121" y="0"/>
                    </a:lnTo>
                    <a:lnTo>
                      <a:pt x="134" y="0"/>
                    </a:lnTo>
                    <a:lnTo>
                      <a:pt x="147" y="0"/>
                    </a:lnTo>
                    <a:lnTo>
                      <a:pt x="160" y="3"/>
                    </a:lnTo>
                    <a:lnTo>
                      <a:pt x="173" y="7"/>
                    </a:lnTo>
                    <a:lnTo>
                      <a:pt x="186" y="11"/>
                    </a:lnTo>
                    <a:lnTo>
                      <a:pt x="198" y="18"/>
                    </a:lnTo>
                    <a:lnTo>
                      <a:pt x="210" y="26"/>
                    </a:lnTo>
                    <a:lnTo>
                      <a:pt x="220" y="34"/>
                    </a:lnTo>
                    <a:lnTo>
                      <a:pt x="230" y="44"/>
                    </a:lnTo>
                    <a:lnTo>
                      <a:pt x="246" y="67"/>
                    </a:lnTo>
                    <a:lnTo>
                      <a:pt x="259" y="93"/>
                    </a:lnTo>
                    <a:lnTo>
                      <a:pt x="266" y="121"/>
                    </a:lnTo>
                    <a:lnTo>
                      <a:pt x="269" y="150"/>
                    </a:lnTo>
                    <a:lnTo>
                      <a:pt x="269" y="214"/>
                    </a:lnTo>
                    <a:lnTo>
                      <a:pt x="269" y="362"/>
                    </a:lnTo>
                    <a:lnTo>
                      <a:pt x="267" y="532"/>
                    </a:lnTo>
                    <a:lnTo>
                      <a:pt x="267" y="659"/>
                    </a:lnTo>
                    <a:lnTo>
                      <a:pt x="0" y="488"/>
                    </a:lnTo>
                    <a:lnTo>
                      <a:pt x="0" y="150"/>
                    </a:lnTo>
                    <a:lnTo>
                      <a:pt x="3" y="121"/>
                    </a:lnTo>
                    <a:lnTo>
                      <a:pt x="10" y="93"/>
                    </a:lnTo>
                    <a:lnTo>
                      <a:pt x="21" y="67"/>
                    </a:lnTo>
                    <a:lnTo>
                      <a:pt x="39" y="44"/>
                    </a:lnTo>
                    <a:close/>
                  </a:path>
                </a:pathLst>
              </a:custGeom>
              <a:solidFill>
                <a:srgbClr val="1E4CFF"/>
              </a:solidFill>
              <a:ln w="9525">
                <a:noFill/>
                <a:round/>
                <a:headEnd/>
                <a:tailEnd/>
              </a:ln>
            </p:spPr>
            <p:txBody>
              <a:bodyPr/>
              <a:lstStyle/>
              <a:p>
                <a:endParaRPr lang="en-AU"/>
              </a:p>
            </p:txBody>
          </p:sp>
          <p:sp>
            <p:nvSpPr>
              <p:cNvPr id="34898" name="Freeform 253"/>
              <p:cNvSpPr>
                <a:spLocks/>
              </p:cNvSpPr>
              <p:nvPr/>
            </p:nvSpPr>
            <p:spPr bwMode="auto">
              <a:xfrm>
                <a:off x="1653" y="2794"/>
                <a:ext cx="267" cy="327"/>
              </a:xfrm>
              <a:custGeom>
                <a:avLst/>
                <a:gdLst>
                  <a:gd name="T0" fmla="*/ 39 w 267"/>
                  <a:gd name="T1" fmla="*/ 1 h 654"/>
                  <a:gd name="T2" fmla="*/ 49 w 267"/>
                  <a:gd name="T3" fmla="*/ 1 h 654"/>
                  <a:gd name="T4" fmla="*/ 59 w 267"/>
                  <a:gd name="T5" fmla="*/ 1 h 654"/>
                  <a:gd name="T6" fmla="*/ 71 w 267"/>
                  <a:gd name="T7" fmla="*/ 1 h 654"/>
                  <a:gd name="T8" fmla="*/ 82 w 267"/>
                  <a:gd name="T9" fmla="*/ 1 h 654"/>
                  <a:gd name="T10" fmla="*/ 95 w 267"/>
                  <a:gd name="T11" fmla="*/ 1 h 654"/>
                  <a:gd name="T12" fmla="*/ 108 w 267"/>
                  <a:gd name="T13" fmla="*/ 1 h 654"/>
                  <a:gd name="T14" fmla="*/ 121 w 267"/>
                  <a:gd name="T15" fmla="*/ 0 h 654"/>
                  <a:gd name="T16" fmla="*/ 134 w 267"/>
                  <a:gd name="T17" fmla="*/ 0 h 654"/>
                  <a:gd name="T18" fmla="*/ 147 w 267"/>
                  <a:gd name="T19" fmla="*/ 0 h 654"/>
                  <a:gd name="T20" fmla="*/ 160 w 267"/>
                  <a:gd name="T21" fmla="*/ 1 h 654"/>
                  <a:gd name="T22" fmla="*/ 172 w 267"/>
                  <a:gd name="T23" fmla="*/ 1 h 654"/>
                  <a:gd name="T24" fmla="*/ 185 w 267"/>
                  <a:gd name="T25" fmla="*/ 1 h 654"/>
                  <a:gd name="T26" fmla="*/ 197 w 267"/>
                  <a:gd name="T27" fmla="*/ 1 h 654"/>
                  <a:gd name="T28" fmla="*/ 208 w 267"/>
                  <a:gd name="T29" fmla="*/ 1 h 654"/>
                  <a:gd name="T30" fmla="*/ 218 w 267"/>
                  <a:gd name="T31" fmla="*/ 1 h 654"/>
                  <a:gd name="T32" fmla="*/ 228 w 267"/>
                  <a:gd name="T33" fmla="*/ 1 h 654"/>
                  <a:gd name="T34" fmla="*/ 244 w 267"/>
                  <a:gd name="T35" fmla="*/ 1 h 654"/>
                  <a:gd name="T36" fmla="*/ 257 w 267"/>
                  <a:gd name="T37" fmla="*/ 1 h 654"/>
                  <a:gd name="T38" fmla="*/ 265 w 267"/>
                  <a:gd name="T39" fmla="*/ 1 h 654"/>
                  <a:gd name="T40" fmla="*/ 267 w 267"/>
                  <a:gd name="T41" fmla="*/ 1 h 654"/>
                  <a:gd name="T42" fmla="*/ 267 w 267"/>
                  <a:gd name="T43" fmla="*/ 1 h 654"/>
                  <a:gd name="T44" fmla="*/ 267 w 267"/>
                  <a:gd name="T45" fmla="*/ 1 h 654"/>
                  <a:gd name="T46" fmla="*/ 266 w 267"/>
                  <a:gd name="T47" fmla="*/ 1 h 654"/>
                  <a:gd name="T48" fmla="*/ 266 w 267"/>
                  <a:gd name="T49" fmla="*/ 1 h 654"/>
                  <a:gd name="T50" fmla="*/ 0 w 267"/>
                  <a:gd name="T51" fmla="*/ 1 h 654"/>
                  <a:gd name="T52" fmla="*/ 0 w 267"/>
                  <a:gd name="T53" fmla="*/ 1 h 654"/>
                  <a:gd name="T54" fmla="*/ 3 w 267"/>
                  <a:gd name="T55" fmla="*/ 1 h 654"/>
                  <a:gd name="T56" fmla="*/ 10 w 267"/>
                  <a:gd name="T57" fmla="*/ 1 h 654"/>
                  <a:gd name="T58" fmla="*/ 23 w 267"/>
                  <a:gd name="T59" fmla="*/ 1 h 654"/>
                  <a:gd name="T60" fmla="*/ 39 w 267"/>
                  <a:gd name="T61" fmla="*/ 1 h 6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654"/>
                  <a:gd name="T95" fmla="*/ 267 w 267"/>
                  <a:gd name="T96" fmla="*/ 654 h 6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654">
                    <a:moveTo>
                      <a:pt x="39" y="44"/>
                    </a:moveTo>
                    <a:lnTo>
                      <a:pt x="49" y="34"/>
                    </a:lnTo>
                    <a:lnTo>
                      <a:pt x="59" y="26"/>
                    </a:lnTo>
                    <a:lnTo>
                      <a:pt x="71" y="18"/>
                    </a:lnTo>
                    <a:lnTo>
                      <a:pt x="82" y="11"/>
                    </a:lnTo>
                    <a:lnTo>
                      <a:pt x="95" y="6"/>
                    </a:lnTo>
                    <a:lnTo>
                      <a:pt x="108" y="3"/>
                    </a:lnTo>
                    <a:lnTo>
                      <a:pt x="121" y="0"/>
                    </a:lnTo>
                    <a:lnTo>
                      <a:pt x="134" y="0"/>
                    </a:lnTo>
                    <a:lnTo>
                      <a:pt x="147" y="0"/>
                    </a:lnTo>
                    <a:lnTo>
                      <a:pt x="160" y="3"/>
                    </a:lnTo>
                    <a:lnTo>
                      <a:pt x="172" y="6"/>
                    </a:lnTo>
                    <a:lnTo>
                      <a:pt x="185" y="11"/>
                    </a:lnTo>
                    <a:lnTo>
                      <a:pt x="197" y="18"/>
                    </a:lnTo>
                    <a:lnTo>
                      <a:pt x="208" y="26"/>
                    </a:lnTo>
                    <a:lnTo>
                      <a:pt x="218" y="34"/>
                    </a:lnTo>
                    <a:lnTo>
                      <a:pt x="228" y="44"/>
                    </a:lnTo>
                    <a:lnTo>
                      <a:pt x="244" y="67"/>
                    </a:lnTo>
                    <a:lnTo>
                      <a:pt x="257" y="93"/>
                    </a:lnTo>
                    <a:lnTo>
                      <a:pt x="265" y="120"/>
                    </a:lnTo>
                    <a:lnTo>
                      <a:pt x="267" y="148"/>
                    </a:lnTo>
                    <a:lnTo>
                      <a:pt x="267" y="212"/>
                    </a:lnTo>
                    <a:lnTo>
                      <a:pt x="267" y="358"/>
                    </a:lnTo>
                    <a:lnTo>
                      <a:pt x="266" y="526"/>
                    </a:lnTo>
                    <a:lnTo>
                      <a:pt x="266" y="654"/>
                    </a:lnTo>
                    <a:lnTo>
                      <a:pt x="0" y="482"/>
                    </a:lnTo>
                    <a:lnTo>
                      <a:pt x="0" y="148"/>
                    </a:lnTo>
                    <a:lnTo>
                      <a:pt x="3" y="120"/>
                    </a:lnTo>
                    <a:lnTo>
                      <a:pt x="10" y="93"/>
                    </a:lnTo>
                    <a:lnTo>
                      <a:pt x="23" y="67"/>
                    </a:lnTo>
                    <a:lnTo>
                      <a:pt x="39" y="44"/>
                    </a:lnTo>
                    <a:close/>
                  </a:path>
                </a:pathLst>
              </a:custGeom>
              <a:solidFill>
                <a:srgbClr val="2351FF"/>
              </a:solidFill>
              <a:ln w="9525">
                <a:noFill/>
                <a:round/>
                <a:headEnd/>
                <a:tailEnd/>
              </a:ln>
            </p:spPr>
            <p:txBody>
              <a:bodyPr/>
              <a:lstStyle/>
              <a:p>
                <a:endParaRPr lang="en-AU"/>
              </a:p>
            </p:txBody>
          </p:sp>
          <p:sp>
            <p:nvSpPr>
              <p:cNvPr id="34899" name="Freeform 254"/>
              <p:cNvSpPr>
                <a:spLocks/>
              </p:cNvSpPr>
              <p:nvPr/>
            </p:nvSpPr>
            <p:spPr bwMode="auto">
              <a:xfrm>
                <a:off x="1654" y="2795"/>
                <a:ext cx="265" cy="324"/>
              </a:xfrm>
              <a:custGeom>
                <a:avLst/>
                <a:gdLst>
                  <a:gd name="T0" fmla="*/ 39 w 265"/>
                  <a:gd name="T1" fmla="*/ 1 h 648"/>
                  <a:gd name="T2" fmla="*/ 49 w 265"/>
                  <a:gd name="T3" fmla="*/ 1 h 648"/>
                  <a:gd name="T4" fmla="*/ 60 w 265"/>
                  <a:gd name="T5" fmla="*/ 1 h 648"/>
                  <a:gd name="T6" fmla="*/ 70 w 265"/>
                  <a:gd name="T7" fmla="*/ 1 h 648"/>
                  <a:gd name="T8" fmla="*/ 81 w 265"/>
                  <a:gd name="T9" fmla="*/ 1 h 648"/>
                  <a:gd name="T10" fmla="*/ 94 w 265"/>
                  <a:gd name="T11" fmla="*/ 1 h 648"/>
                  <a:gd name="T12" fmla="*/ 106 w 265"/>
                  <a:gd name="T13" fmla="*/ 1 h 648"/>
                  <a:gd name="T14" fmla="*/ 119 w 265"/>
                  <a:gd name="T15" fmla="*/ 0 h 648"/>
                  <a:gd name="T16" fmla="*/ 132 w 265"/>
                  <a:gd name="T17" fmla="*/ 0 h 648"/>
                  <a:gd name="T18" fmla="*/ 145 w 265"/>
                  <a:gd name="T19" fmla="*/ 0 h 648"/>
                  <a:gd name="T20" fmla="*/ 158 w 265"/>
                  <a:gd name="T21" fmla="*/ 1 h 648"/>
                  <a:gd name="T22" fmla="*/ 171 w 265"/>
                  <a:gd name="T23" fmla="*/ 1 h 648"/>
                  <a:gd name="T24" fmla="*/ 184 w 265"/>
                  <a:gd name="T25" fmla="*/ 1 h 648"/>
                  <a:gd name="T26" fmla="*/ 196 w 265"/>
                  <a:gd name="T27" fmla="*/ 1 h 648"/>
                  <a:gd name="T28" fmla="*/ 206 w 265"/>
                  <a:gd name="T29" fmla="*/ 1 h 648"/>
                  <a:gd name="T30" fmla="*/ 216 w 265"/>
                  <a:gd name="T31" fmla="*/ 1 h 648"/>
                  <a:gd name="T32" fmla="*/ 226 w 265"/>
                  <a:gd name="T33" fmla="*/ 1 h 648"/>
                  <a:gd name="T34" fmla="*/ 242 w 265"/>
                  <a:gd name="T35" fmla="*/ 1 h 648"/>
                  <a:gd name="T36" fmla="*/ 255 w 265"/>
                  <a:gd name="T37" fmla="*/ 1 h 648"/>
                  <a:gd name="T38" fmla="*/ 262 w 265"/>
                  <a:gd name="T39" fmla="*/ 1 h 648"/>
                  <a:gd name="T40" fmla="*/ 265 w 265"/>
                  <a:gd name="T41" fmla="*/ 1 h 648"/>
                  <a:gd name="T42" fmla="*/ 265 w 265"/>
                  <a:gd name="T43" fmla="*/ 1 h 648"/>
                  <a:gd name="T44" fmla="*/ 265 w 265"/>
                  <a:gd name="T45" fmla="*/ 1 h 648"/>
                  <a:gd name="T46" fmla="*/ 264 w 265"/>
                  <a:gd name="T47" fmla="*/ 1 h 648"/>
                  <a:gd name="T48" fmla="*/ 264 w 265"/>
                  <a:gd name="T49" fmla="*/ 1 h 648"/>
                  <a:gd name="T50" fmla="*/ 0 w 265"/>
                  <a:gd name="T51" fmla="*/ 1 h 648"/>
                  <a:gd name="T52" fmla="*/ 0 w 265"/>
                  <a:gd name="T53" fmla="*/ 1 h 648"/>
                  <a:gd name="T54" fmla="*/ 3 w 265"/>
                  <a:gd name="T55" fmla="*/ 1 h 648"/>
                  <a:gd name="T56" fmla="*/ 10 w 265"/>
                  <a:gd name="T57" fmla="*/ 1 h 648"/>
                  <a:gd name="T58" fmla="*/ 23 w 265"/>
                  <a:gd name="T59" fmla="*/ 1 h 648"/>
                  <a:gd name="T60" fmla="*/ 39 w 265"/>
                  <a:gd name="T61" fmla="*/ 1 h 6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5"/>
                  <a:gd name="T94" fmla="*/ 0 h 648"/>
                  <a:gd name="T95" fmla="*/ 265 w 265"/>
                  <a:gd name="T96" fmla="*/ 648 h 6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5" h="648">
                    <a:moveTo>
                      <a:pt x="39" y="44"/>
                    </a:moveTo>
                    <a:lnTo>
                      <a:pt x="49" y="35"/>
                    </a:lnTo>
                    <a:lnTo>
                      <a:pt x="60" y="25"/>
                    </a:lnTo>
                    <a:lnTo>
                      <a:pt x="70" y="18"/>
                    </a:lnTo>
                    <a:lnTo>
                      <a:pt x="81" y="12"/>
                    </a:lnTo>
                    <a:lnTo>
                      <a:pt x="94" y="7"/>
                    </a:lnTo>
                    <a:lnTo>
                      <a:pt x="106" y="4"/>
                    </a:lnTo>
                    <a:lnTo>
                      <a:pt x="119" y="0"/>
                    </a:lnTo>
                    <a:lnTo>
                      <a:pt x="132" y="0"/>
                    </a:lnTo>
                    <a:lnTo>
                      <a:pt x="145" y="0"/>
                    </a:lnTo>
                    <a:lnTo>
                      <a:pt x="158" y="4"/>
                    </a:lnTo>
                    <a:lnTo>
                      <a:pt x="171" y="7"/>
                    </a:lnTo>
                    <a:lnTo>
                      <a:pt x="184" y="12"/>
                    </a:lnTo>
                    <a:lnTo>
                      <a:pt x="196" y="18"/>
                    </a:lnTo>
                    <a:lnTo>
                      <a:pt x="206" y="25"/>
                    </a:lnTo>
                    <a:lnTo>
                      <a:pt x="216" y="35"/>
                    </a:lnTo>
                    <a:lnTo>
                      <a:pt x="226" y="44"/>
                    </a:lnTo>
                    <a:lnTo>
                      <a:pt x="242" y="67"/>
                    </a:lnTo>
                    <a:lnTo>
                      <a:pt x="255" y="92"/>
                    </a:lnTo>
                    <a:lnTo>
                      <a:pt x="262" y="119"/>
                    </a:lnTo>
                    <a:lnTo>
                      <a:pt x="265" y="147"/>
                    </a:lnTo>
                    <a:lnTo>
                      <a:pt x="265" y="209"/>
                    </a:lnTo>
                    <a:lnTo>
                      <a:pt x="265" y="356"/>
                    </a:lnTo>
                    <a:lnTo>
                      <a:pt x="264" y="522"/>
                    </a:lnTo>
                    <a:lnTo>
                      <a:pt x="264" y="648"/>
                    </a:lnTo>
                    <a:lnTo>
                      <a:pt x="0" y="480"/>
                    </a:lnTo>
                    <a:lnTo>
                      <a:pt x="0" y="147"/>
                    </a:lnTo>
                    <a:lnTo>
                      <a:pt x="3" y="119"/>
                    </a:lnTo>
                    <a:lnTo>
                      <a:pt x="10" y="92"/>
                    </a:lnTo>
                    <a:lnTo>
                      <a:pt x="23" y="67"/>
                    </a:lnTo>
                    <a:lnTo>
                      <a:pt x="39" y="44"/>
                    </a:lnTo>
                    <a:close/>
                  </a:path>
                </a:pathLst>
              </a:custGeom>
              <a:solidFill>
                <a:srgbClr val="2B56FF"/>
              </a:solidFill>
              <a:ln w="9525">
                <a:noFill/>
                <a:round/>
                <a:headEnd/>
                <a:tailEnd/>
              </a:ln>
            </p:spPr>
            <p:txBody>
              <a:bodyPr/>
              <a:lstStyle/>
              <a:p>
                <a:endParaRPr lang="en-AU"/>
              </a:p>
            </p:txBody>
          </p:sp>
          <p:sp>
            <p:nvSpPr>
              <p:cNvPr id="34900" name="Freeform 255"/>
              <p:cNvSpPr>
                <a:spLocks/>
              </p:cNvSpPr>
              <p:nvPr/>
            </p:nvSpPr>
            <p:spPr bwMode="auto">
              <a:xfrm>
                <a:off x="1656" y="2796"/>
                <a:ext cx="262" cy="320"/>
              </a:xfrm>
              <a:custGeom>
                <a:avLst/>
                <a:gdLst>
                  <a:gd name="T0" fmla="*/ 37 w 262"/>
                  <a:gd name="T1" fmla="*/ 0 h 641"/>
                  <a:gd name="T2" fmla="*/ 47 w 262"/>
                  <a:gd name="T3" fmla="*/ 0 h 641"/>
                  <a:gd name="T4" fmla="*/ 58 w 262"/>
                  <a:gd name="T5" fmla="*/ 0 h 641"/>
                  <a:gd name="T6" fmla="*/ 68 w 262"/>
                  <a:gd name="T7" fmla="*/ 0 h 641"/>
                  <a:gd name="T8" fmla="*/ 79 w 262"/>
                  <a:gd name="T9" fmla="*/ 0 h 641"/>
                  <a:gd name="T10" fmla="*/ 92 w 262"/>
                  <a:gd name="T11" fmla="*/ 0 h 641"/>
                  <a:gd name="T12" fmla="*/ 104 w 262"/>
                  <a:gd name="T13" fmla="*/ 0 h 641"/>
                  <a:gd name="T14" fmla="*/ 117 w 262"/>
                  <a:gd name="T15" fmla="*/ 0 h 641"/>
                  <a:gd name="T16" fmla="*/ 130 w 262"/>
                  <a:gd name="T17" fmla="*/ 0 h 641"/>
                  <a:gd name="T18" fmla="*/ 143 w 262"/>
                  <a:gd name="T19" fmla="*/ 0 h 641"/>
                  <a:gd name="T20" fmla="*/ 156 w 262"/>
                  <a:gd name="T21" fmla="*/ 0 h 641"/>
                  <a:gd name="T22" fmla="*/ 168 w 262"/>
                  <a:gd name="T23" fmla="*/ 0 h 641"/>
                  <a:gd name="T24" fmla="*/ 181 w 262"/>
                  <a:gd name="T25" fmla="*/ 0 h 641"/>
                  <a:gd name="T26" fmla="*/ 192 w 262"/>
                  <a:gd name="T27" fmla="*/ 0 h 641"/>
                  <a:gd name="T28" fmla="*/ 202 w 262"/>
                  <a:gd name="T29" fmla="*/ 0 h 641"/>
                  <a:gd name="T30" fmla="*/ 212 w 262"/>
                  <a:gd name="T31" fmla="*/ 0 h 641"/>
                  <a:gd name="T32" fmla="*/ 223 w 262"/>
                  <a:gd name="T33" fmla="*/ 0 h 641"/>
                  <a:gd name="T34" fmla="*/ 238 w 262"/>
                  <a:gd name="T35" fmla="*/ 0 h 641"/>
                  <a:gd name="T36" fmla="*/ 251 w 262"/>
                  <a:gd name="T37" fmla="*/ 0 h 641"/>
                  <a:gd name="T38" fmla="*/ 259 w 262"/>
                  <a:gd name="T39" fmla="*/ 0 h 641"/>
                  <a:gd name="T40" fmla="*/ 262 w 262"/>
                  <a:gd name="T41" fmla="*/ 0 h 641"/>
                  <a:gd name="T42" fmla="*/ 262 w 262"/>
                  <a:gd name="T43" fmla="*/ 0 h 641"/>
                  <a:gd name="T44" fmla="*/ 262 w 262"/>
                  <a:gd name="T45" fmla="*/ 0 h 641"/>
                  <a:gd name="T46" fmla="*/ 260 w 262"/>
                  <a:gd name="T47" fmla="*/ 0 h 641"/>
                  <a:gd name="T48" fmla="*/ 260 w 262"/>
                  <a:gd name="T49" fmla="*/ 0 h 641"/>
                  <a:gd name="T50" fmla="*/ 0 w 262"/>
                  <a:gd name="T51" fmla="*/ 0 h 641"/>
                  <a:gd name="T52" fmla="*/ 0 w 262"/>
                  <a:gd name="T53" fmla="*/ 0 h 641"/>
                  <a:gd name="T54" fmla="*/ 3 w 262"/>
                  <a:gd name="T55" fmla="*/ 0 h 641"/>
                  <a:gd name="T56" fmla="*/ 10 w 262"/>
                  <a:gd name="T57" fmla="*/ 0 h 641"/>
                  <a:gd name="T58" fmla="*/ 21 w 262"/>
                  <a:gd name="T59" fmla="*/ 0 h 641"/>
                  <a:gd name="T60" fmla="*/ 37 w 262"/>
                  <a:gd name="T61" fmla="*/ 0 h 6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2"/>
                  <a:gd name="T94" fmla="*/ 0 h 641"/>
                  <a:gd name="T95" fmla="*/ 262 w 262"/>
                  <a:gd name="T96" fmla="*/ 641 h 6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2" h="641">
                    <a:moveTo>
                      <a:pt x="37" y="42"/>
                    </a:moveTo>
                    <a:lnTo>
                      <a:pt x="47" y="33"/>
                    </a:lnTo>
                    <a:lnTo>
                      <a:pt x="58" y="24"/>
                    </a:lnTo>
                    <a:lnTo>
                      <a:pt x="68" y="16"/>
                    </a:lnTo>
                    <a:lnTo>
                      <a:pt x="79" y="11"/>
                    </a:lnTo>
                    <a:lnTo>
                      <a:pt x="92" y="6"/>
                    </a:lnTo>
                    <a:lnTo>
                      <a:pt x="104" y="3"/>
                    </a:lnTo>
                    <a:lnTo>
                      <a:pt x="117" y="0"/>
                    </a:lnTo>
                    <a:lnTo>
                      <a:pt x="130" y="0"/>
                    </a:lnTo>
                    <a:lnTo>
                      <a:pt x="143" y="0"/>
                    </a:lnTo>
                    <a:lnTo>
                      <a:pt x="156" y="3"/>
                    </a:lnTo>
                    <a:lnTo>
                      <a:pt x="168" y="6"/>
                    </a:lnTo>
                    <a:lnTo>
                      <a:pt x="181" y="11"/>
                    </a:lnTo>
                    <a:lnTo>
                      <a:pt x="192" y="16"/>
                    </a:lnTo>
                    <a:lnTo>
                      <a:pt x="202" y="24"/>
                    </a:lnTo>
                    <a:lnTo>
                      <a:pt x="212" y="33"/>
                    </a:lnTo>
                    <a:lnTo>
                      <a:pt x="223" y="42"/>
                    </a:lnTo>
                    <a:lnTo>
                      <a:pt x="238" y="65"/>
                    </a:lnTo>
                    <a:lnTo>
                      <a:pt x="251" y="90"/>
                    </a:lnTo>
                    <a:lnTo>
                      <a:pt x="259" y="117"/>
                    </a:lnTo>
                    <a:lnTo>
                      <a:pt x="262" y="145"/>
                    </a:lnTo>
                    <a:lnTo>
                      <a:pt x="262" y="207"/>
                    </a:lnTo>
                    <a:lnTo>
                      <a:pt x="262" y="351"/>
                    </a:lnTo>
                    <a:lnTo>
                      <a:pt x="260" y="517"/>
                    </a:lnTo>
                    <a:lnTo>
                      <a:pt x="260" y="641"/>
                    </a:lnTo>
                    <a:lnTo>
                      <a:pt x="0" y="475"/>
                    </a:lnTo>
                    <a:lnTo>
                      <a:pt x="0" y="145"/>
                    </a:lnTo>
                    <a:lnTo>
                      <a:pt x="3" y="117"/>
                    </a:lnTo>
                    <a:lnTo>
                      <a:pt x="10" y="90"/>
                    </a:lnTo>
                    <a:lnTo>
                      <a:pt x="21" y="65"/>
                    </a:lnTo>
                    <a:lnTo>
                      <a:pt x="37" y="42"/>
                    </a:lnTo>
                    <a:close/>
                  </a:path>
                </a:pathLst>
              </a:custGeom>
              <a:solidFill>
                <a:srgbClr val="305BFF"/>
              </a:solidFill>
              <a:ln w="9525">
                <a:noFill/>
                <a:round/>
                <a:headEnd/>
                <a:tailEnd/>
              </a:ln>
            </p:spPr>
            <p:txBody>
              <a:bodyPr/>
              <a:lstStyle/>
              <a:p>
                <a:endParaRPr lang="en-AU"/>
              </a:p>
            </p:txBody>
          </p:sp>
          <p:sp>
            <p:nvSpPr>
              <p:cNvPr id="34901" name="Freeform 256"/>
              <p:cNvSpPr>
                <a:spLocks/>
              </p:cNvSpPr>
              <p:nvPr/>
            </p:nvSpPr>
            <p:spPr bwMode="auto">
              <a:xfrm>
                <a:off x="1656" y="2797"/>
                <a:ext cx="260" cy="317"/>
              </a:xfrm>
              <a:custGeom>
                <a:avLst/>
                <a:gdLst>
                  <a:gd name="T0" fmla="*/ 39 w 260"/>
                  <a:gd name="T1" fmla="*/ 1 h 634"/>
                  <a:gd name="T2" fmla="*/ 49 w 260"/>
                  <a:gd name="T3" fmla="*/ 1 h 634"/>
                  <a:gd name="T4" fmla="*/ 59 w 260"/>
                  <a:gd name="T5" fmla="*/ 1 h 634"/>
                  <a:gd name="T6" fmla="*/ 69 w 260"/>
                  <a:gd name="T7" fmla="*/ 1 h 634"/>
                  <a:gd name="T8" fmla="*/ 81 w 260"/>
                  <a:gd name="T9" fmla="*/ 1 h 634"/>
                  <a:gd name="T10" fmla="*/ 92 w 260"/>
                  <a:gd name="T11" fmla="*/ 1 h 634"/>
                  <a:gd name="T12" fmla="*/ 104 w 260"/>
                  <a:gd name="T13" fmla="*/ 1 h 634"/>
                  <a:gd name="T14" fmla="*/ 117 w 260"/>
                  <a:gd name="T15" fmla="*/ 0 h 634"/>
                  <a:gd name="T16" fmla="*/ 130 w 260"/>
                  <a:gd name="T17" fmla="*/ 0 h 634"/>
                  <a:gd name="T18" fmla="*/ 143 w 260"/>
                  <a:gd name="T19" fmla="*/ 0 h 634"/>
                  <a:gd name="T20" fmla="*/ 156 w 260"/>
                  <a:gd name="T21" fmla="*/ 1 h 634"/>
                  <a:gd name="T22" fmla="*/ 168 w 260"/>
                  <a:gd name="T23" fmla="*/ 1 h 634"/>
                  <a:gd name="T24" fmla="*/ 181 w 260"/>
                  <a:gd name="T25" fmla="*/ 1 h 634"/>
                  <a:gd name="T26" fmla="*/ 192 w 260"/>
                  <a:gd name="T27" fmla="*/ 1 h 634"/>
                  <a:gd name="T28" fmla="*/ 202 w 260"/>
                  <a:gd name="T29" fmla="*/ 1 h 634"/>
                  <a:gd name="T30" fmla="*/ 212 w 260"/>
                  <a:gd name="T31" fmla="*/ 1 h 634"/>
                  <a:gd name="T32" fmla="*/ 223 w 260"/>
                  <a:gd name="T33" fmla="*/ 1 h 634"/>
                  <a:gd name="T34" fmla="*/ 238 w 260"/>
                  <a:gd name="T35" fmla="*/ 1 h 634"/>
                  <a:gd name="T36" fmla="*/ 250 w 260"/>
                  <a:gd name="T37" fmla="*/ 1 h 634"/>
                  <a:gd name="T38" fmla="*/ 257 w 260"/>
                  <a:gd name="T39" fmla="*/ 1 h 634"/>
                  <a:gd name="T40" fmla="*/ 260 w 260"/>
                  <a:gd name="T41" fmla="*/ 1 h 634"/>
                  <a:gd name="T42" fmla="*/ 260 w 260"/>
                  <a:gd name="T43" fmla="*/ 1 h 634"/>
                  <a:gd name="T44" fmla="*/ 260 w 260"/>
                  <a:gd name="T45" fmla="*/ 1 h 634"/>
                  <a:gd name="T46" fmla="*/ 259 w 260"/>
                  <a:gd name="T47" fmla="*/ 1 h 634"/>
                  <a:gd name="T48" fmla="*/ 259 w 260"/>
                  <a:gd name="T49" fmla="*/ 1 h 634"/>
                  <a:gd name="T50" fmla="*/ 0 w 260"/>
                  <a:gd name="T51" fmla="*/ 1 h 634"/>
                  <a:gd name="T52" fmla="*/ 0 w 260"/>
                  <a:gd name="T53" fmla="*/ 1 h 634"/>
                  <a:gd name="T54" fmla="*/ 3 w 260"/>
                  <a:gd name="T55" fmla="*/ 1 h 634"/>
                  <a:gd name="T56" fmla="*/ 10 w 260"/>
                  <a:gd name="T57" fmla="*/ 1 h 634"/>
                  <a:gd name="T58" fmla="*/ 23 w 260"/>
                  <a:gd name="T59" fmla="*/ 1 h 634"/>
                  <a:gd name="T60" fmla="*/ 39 w 260"/>
                  <a:gd name="T61" fmla="*/ 1 h 6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634"/>
                  <a:gd name="T95" fmla="*/ 260 w 260"/>
                  <a:gd name="T96" fmla="*/ 634 h 6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634">
                    <a:moveTo>
                      <a:pt x="39" y="42"/>
                    </a:moveTo>
                    <a:lnTo>
                      <a:pt x="49" y="32"/>
                    </a:lnTo>
                    <a:lnTo>
                      <a:pt x="59" y="24"/>
                    </a:lnTo>
                    <a:lnTo>
                      <a:pt x="69" y="16"/>
                    </a:lnTo>
                    <a:lnTo>
                      <a:pt x="81" y="11"/>
                    </a:lnTo>
                    <a:lnTo>
                      <a:pt x="92" y="6"/>
                    </a:lnTo>
                    <a:lnTo>
                      <a:pt x="104" y="3"/>
                    </a:lnTo>
                    <a:lnTo>
                      <a:pt x="117" y="0"/>
                    </a:lnTo>
                    <a:lnTo>
                      <a:pt x="130" y="0"/>
                    </a:lnTo>
                    <a:lnTo>
                      <a:pt x="143" y="0"/>
                    </a:lnTo>
                    <a:lnTo>
                      <a:pt x="156" y="3"/>
                    </a:lnTo>
                    <a:lnTo>
                      <a:pt x="168" y="6"/>
                    </a:lnTo>
                    <a:lnTo>
                      <a:pt x="181" y="11"/>
                    </a:lnTo>
                    <a:lnTo>
                      <a:pt x="192" y="16"/>
                    </a:lnTo>
                    <a:lnTo>
                      <a:pt x="202" y="24"/>
                    </a:lnTo>
                    <a:lnTo>
                      <a:pt x="212" y="32"/>
                    </a:lnTo>
                    <a:lnTo>
                      <a:pt x="223" y="42"/>
                    </a:lnTo>
                    <a:lnTo>
                      <a:pt x="238" y="65"/>
                    </a:lnTo>
                    <a:lnTo>
                      <a:pt x="250" y="89"/>
                    </a:lnTo>
                    <a:lnTo>
                      <a:pt x="257" y="115"/>
                    </a:lnTo>
                    <a:lnTo>
                      <a:pt x="260" y="143"/>
                    </a:lnTo>
                    <a:lnTo>
                      <a:pt x="260" y="205"/>
                    </a:lnTo>
                    <a:lnTo>
                      <a:pt x="260" y="347"/>
                    </a:lnTo>
                    <a:lnTo>
                      <a:pt x="259" y="512"/>
                    </a:lnTo>
                    <a:lnTo>
                      <a:pt x="259" y="634"/>
                    </a:lnTo>
                    <a:lnTo>
                      <a:pt x="0" y="469"/>
                    </a:lnTo>
                    <a:lnTo>
                      <a:pt x="0" y="143"/>
                    </a:lnTo>
                    <a:lnTo>
                      <a:pt x="3" y="115"/>
                    </a:lnTo>
                    <a:lnTo>
                      <a:pt x="10" y="89"/>
                    </a:lnTo>
                    <a:lnTo>
                      <a:pt x="23" y="65"/>
                    </a:lnTo>
                    <a:lnTo>
                      <a:pt x="39" y="42"/>
                    </a:lnTo>
                    <a:close/>
                  </a:path>
                </a:pathLst>
              </a:custGeom>
              <a:solidFill>
                <a:srgbClr val="3860FF"/>
              </a:solidFill>
              <a:ln w="9525">
                <a:noFill/>
                <a:round/>
                <a:headEnd/>
                <a:tailEnd/>
              </a:ln>
            </p:spPr>
            <p:txBody>
              <a:bodyPr/>
              <a:lstStyle/>
              <a:p>
                <a:endParaRPr lang="en-AU"/>
              </a:p>
            </p:txBody>
          </p:sp>
          <p:sp>
            <p:nvSpPr>
              <p:cNvPr id="34902" name="Freeform 257"/>
              <p:cNvSpPr>
                <a:spLocks/>
              </p:cNvSpPr>
              <p:nvPr/>
            </p:nvSpPr>
            <p:spPr bwMode="auto">
              <a:xfrm>
                <a:off x="1657" y="2797"/>
                <a:ext cx="258" cy="315"/>
              </a:xfrm>
              <a:custGeom>
                <a:avLst/>
                <a:gdLst>
                  <a:gd name="T0" fmla="*/ 38 w 258"/>
                  <a:gd name="T1" fmla="*/ 0 h 631"/>
                  <a:gd name="T2" fmla="*/ 48 w 258"/>
                  <a:gd name="T3" fmla="*/ 0 h 631"/>
                  <a:gd name="T4" fmla="*/ 58 w 258"/>
                  <a:gd name="T5" fmla="*/ 0 h 631"/>
                  <a:gd name="T6" fmla="*/ 68 w 258"/>
                  <a:gd name="T7" fmla="*/ 0 h 631"/>
                  <a:gd name="T8" fmla="*/ 80 w 258"/>
                  <a:gd name="T9" fmla="*/ 0 h 631"/>
                  <a:gd name="T10" fmla="*/ 91 w 258"/>
                  <a:gd name="T11" fmla="*/ 0 h 631"/>
                  <a:gd name="T12" fmla="*/ 103 w 258"/>
                  <a:gd name="T13" fmla="*/ 0 h 631"/>
                  <a:gd name="T14" fmla="*/ 116 w 258"/>
                  <a:gd name="T15" fmla="*/ 0 h 631"/>
                  <a:gd name="T16" fmla="*/ 129 w 258"/>
                  <a:gd name="T17" fmla="*/ 0 h 631"/>
                  <a:gd name="T18" fmla="*/ 142 w 258"/>
                  <a:gd name="T19" fmla="*/ 0 h 631"/>
                  <a:gd name="T20" fmla="*/ 155 w 258"/>
                  <a:gd name="T21" fmla="*/ 0 h 631"/>
                  <a:gd name="T22" fmla="*/ 167 w 258"/>
                  <a:gd name="T23" fmla="*/ 0 h 631"/>
                  <a:gd name="T24" fmla="*/ 178 w 258"/>
                  <a:gd name="T25" fmla="*/ 0 h 631"/>
                  <a:gd name="T26" fmla="*/ 190 w 258"/>
                  <a:gd name="T27" fmla="*/ 0 h 631"/>
                  <a:gd name="T28" fmla="*/ 200 w 258"/>
                  <a:gd name="T29" fmla="*/ 0 h 631"/>
                  <a:gd name="T30" fmla="*/ 210 w 258"/>
                  <a:gd name="T31" fmla="*/ 0 h 631"/>
                  <a:gd name="T32" fmla="*/ 220 w 258"/>
                  <a:gd name="T33" fmla="*/ 0 h 631"/>
                  <a:gd name="T34" fmla="*/ 236 w 258"/>
                  <a:gd name="T35" fmla="*/ 0 h 631"/>
                  <a:gd name="T36" fmla="*/ 248 w 258"/>
                  <a:gd name="T37" fmla="*/ 0 h 631"/>
                  <a:gd name="T38" fmla="*/ 255 w 258"/>
                  <a:gd name="T39" fmla="*/ 0 h 631"/>
                  <a:gd name="T40" fmla="*/ 258 w 258"/>
                  <a:gd name="T41" fmla="*/ 0 h 631"/>
                  <a:gd name="T42" fmla="*/ 258 w 258"/>
                  <a:gd name="T43" fmla="*/ 0 h 631"/>
                  <a:gd name="T44" fmla="*/ 258 w 258"/>
                  <a:gd name="T45" fmla="*/ 0 h 631"/>
                  <a:gd name="T46" fmla="*/ 256 w 258"/>
                  <a:gd name="T47" fmla="*/ 0 h 631"/>
                  <a:gd name="T48" fmla="*/ 256 w 258"/>
                  <a:gd name="T49" fmla="*/ 0 h 631"/>
                  <a:gd name="T50" fmla="*/ 0 w 258"/>
                  <a:gd name="T51" fmla="*/ 0 h 631"/>
                  <a:gd name="T52" fmla="*/ 0 w 258"/>
                  <a:gd name="T53" fmla="*/ 0 h 631"/>
                  <a:gd name="T54" fmla="*/ 3 w 258"/>
                  <a:gd name="T55" fmla="*/ 0 h 631"/>
                  <a:gd name="T56" fmla="*/ 10 w 258"/>
                  <a:gd name="T57" fmla="*/ 0 h 631"/>
                  <a:gd name="T58" fmla="*/ 22 w 258"/>
                  <a:gd name="T59" fmla="*/ 0 h 631"/>
                  <a:gd name="T60" fmla="*/ 38 w 258"/>
                  <a:gd name="T61" fmla="*/ 0 h 6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8"/>
                  <a:gd name="T94" fmla="*/ 0 h 631"/>
                  <a:gd name="T95" fmla="*/ 258 w 258"/>
                  <a:gd name="T96" fmla="*/ 631 h 6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8" h="631">
                    <a:moveTo>
                      <a:pt x="38" y="42"/>
                    </a:moveTo>
                    <a:lnTo>
                      <a:pt x="48" y="32"/>
                    </a:lnTo>
                    <a:lnTo>
                      <a:pt x="58" y="24"/>
                    </a:lnTo>
                    <a:lnTo>
                      <a:pt x="68" y="17"/>
                    </a:lnTo>
                    <a:lnTo>
                      <a:pt x="80" y="11"/>
                    </a:lnTo>
                    <a:lnTo>
                      <a:pt x="91" y="6"/>
                    </a:lnTo>
                    <a:lnTo>
                      <a:pt x="103" y="3"/>
                    </a:lnTo>
                    <a:lnTo>
                      <a:pt x="116" y="0"/>
                    </a:lnTo>
                    <a:lnTo>
                      <a:pt x="129" y="0"/>
                    </a:lnTo>
                    <a:lnTo>
                      <a:pt x="142" y="0"/>
                    </a:lnTo>
                    <a:lnTo>
                      <a:pt x="155" y="3"/>
                    </a:lnTo>
                    <a:lnTo>
                      <a:pt x="167" y="6"/>
                    </a:lnTo>
                    <a:lnTo>
                      <a:pt x="178" y="11"/>
                    </a:lnTo>
                    <a:lnTo>
                      <a:pt x="190" y="17"/>
                    </a:lnTo>
                    <a:lnTo>
                      <a:pt x="200" y="24"/>
                    </a:lnTo>
                    <a:lnTo>
                      <a:pt x="210" y="32"/>
                    </a:lnTo>
                    <a:lnTo>
                      <a:pt x="220" y="42"/>
                    </a:lnTo>
                    <a:lnTo>
                      <a:pt x="236" y="65"/>
                    </a:lnTo>
                    <a:lnTo>
                      <a:pt x="248" y="89"/>
                    </a:lnTo>
                    <a:lnTo>
                      <a:pt x="255" y="115"/>
                    </a:lnTo>
                    <a:lnTo>
                      <a:pt x="258" y="143"/>
                    </a:lnTo>
                    <a:lnTo>
                      <a:pt x="258" y="203"/>
                    </a:lnTo>
                    <a:lnTo>
                      <a:pt x="258" y="345"/>
                    </a:lnTo>
                    <a:lnTo>
                      <a:pt x="256" y="508"/>
                    </a:lnTo>
                    <a:lnTo>
                      <a:pt x="256" y="631"/>
                    </a:lnTo>
                    <a:lnTo>
                      <a:pt x="0" y="466"/>
                    </a:lnTo>
                    <a:lnTo>
                      <a:pt x="0" y="143"/>
                    </a:lnTo>
                    <a:lnTo>
                      <a:pt x="3" y="115"/>
                    </a:lnTo>
                    <a:lnTo>
                      <a:pt x="10" y="89"/>
                    </a:lnTo>
                    <a:lnTo>
                      <a:pt x="22" y="65"/>
                    </a:lnTo>
                    <a:lnTo>
                      <a:pt x="38" y="42"/>
                    </a:lnTo>
                    <a:close/>
                  </a:path>
                </a:pathLst>
              </a:custGeom>
              <a:solidFill>
                <a:srgbClr val="3F66FF"/>
              </a:solidFill>
              <a:ln w="9525">
                <a:noFill/>
                <a:round/>
                <a:headEnd/>
                <a:tailEnd/>
              </a:ln>
            </p:spPr>
            <p:txBody>
              <a:bodyPr/>
              <a:lstStyle/>
              <a:p>
                <a:endParaRPr lang="en-AU"/>
              </a:p>
            </p:txBody>
          </p:sp>
          <p:sp>
            <p:nvSpPr>
              <p:cNvPr id="34903" name="Freeform 258"/>
              <p:cNvSpPr>
                <a:spLocks/>
              </p:cNvSpPr>
              <p:nvPr/>
            </p:nvSpPr>
            <p:spPr bwMode="auto">
              <a:xfrm>
                <a:off x="1659" y="2798"/>
                <a:ext cx="254" cy="312"/>
              </a:xfrm>
              <a:custGeom>
                <a:avLst/>
                <a:gdLst>
                  <a:gd name="T0" fmla="*/ 36 w 254"/>
                  <a:gd name="T1" fmla="*/ 0 h 625"/>
                  <a:gd name="T2" fmla="*/ 46 w 254"/>
                  <a:gd name="T3" fmla="*/ 0 h 625"/>
                  <a:gd name="T4" fmla="*/ 56 w 254"/>
                  <a:gd name="T5" fmla="*/ 0 h 625"/>
                  <a:gd name="T6" fmla="*/ 66 w 254"/>
                  <a:gd name="T7" fmla="*/ 0 h 625"/>
                  <a:gd name="T8" fmla="*/ 78 w 254"/>
                  <a:gd name="T9" fmla="*/ 0 h 625"/>
                  <a:gd name="T10" fmla="*/ 89 w 254"/>
                  <a:gd name="T11" fmla="*/ 0 h 625"/>
                  <a:gd name="T12" fmla="*/ 101 w 254"/>
                  <a:gd name="T13" fmla="*/ 0 h 625"/>
                  <a:gd name="T14" fmla="*/ 114 w 254"/>
                  <a:gd name="T15" fmla="*/ 0 h 625"/>
                  <a:gd name="T16" fmla="*/ 127 w 254"/>
                  <a:gd name="T17" fmla="*/ 0 h 625"/>
                  <a:gd name="T18" fmla="*/ 140 w 254"/>
                  <a:gd name="T19" fmla="*/ 0 h 625"/>
                  <a:gd name="T20" fmla="*/ 151 w 254"/>
                  <a:gd name="T21" fmla="*/ 0 h 625"/>
                  <a:gd name="T22" fmla="*/ 163 w 254"/>
                  <a:gd name="T23" fmla="*/ 0 h 625"/>
                  <a:gd name="T24" fmla="*/ 175 w 254"/>
                  <a:gd name="T25" fmla="*/ 0 h 625"/>
                  <a:gd name="T26" fmla="*/ 186 w 254"/>
                  <a:gd name="T27" fmla="*/ 0 h 625"/>
                  <a:gd name="T28" fmla="*/ 196 w 254"/>
                  <a:gd name="T29" fmla="*/ 0 h 625"/>
                  <a:gd name="T30" fmla="*/ 206 w 254"/>
                  <a:gd name="T31" fmla="*/ 0 h 625"/>
                  <a:gd name="T32" fmla="*/ 217 w 254"/>
                  <a:gd name="T33" fmla="*/ 0 h 625"/>
                  <a:gd name="T34" fmla="*/ 233 w 254"/>
                  <a:gd name="T35" fmla="*/ 0 h 625"/>
                  <a:gd name="T36" fmla="*/ 244 w 254"/>
                  <a:gd name="T37" fmla="*/ 0 h 625"/>
                  <a:gd name="T38" fmla="*/ 251 w 254"/>
                  <a:gd name="T39" fmla="*/ 0 h 625"/>
                  <a:gd name="T40" fmla="*/ 254 w 254"/>
                  <a:gd name="T41" fmla="*/ 0 h 625"/>
                  <a:gd name="T42" fmla="*/ 254 w 254"/>
                  <a:gd name="T43" fmla="*/ 0 h 625"/>
                  <a:gd name="T44" fmla="*/ 254 w 254"/>
                  <a:gd name="T45" fmla="*/ 0 h 625"/>
                  <a:gd name="T46" fmla="*/ 253 w 254"/>
                  <a:gd name="T47" fmla="*/ 0 h 625"/>
                  <a:gd name="T48" fmla="*/ 253 w 254"/>
                  <a:gd name="T49" fmla="*/ 0 h 625"/>
                  <a:gd name="T50" fmla="*/ 0 w 254"/>
                  <a:gd name="T51" fmla="*/ 0 h 625"/>
                  <a:gd name="T52" fmla="*/ 0 w 254"/>
                  <a:gd name="T53" fmla="*/ 0 h 625"/>
                  <a:gd name="T54" fmla="*/ 2 w 254"/>
                  <a:gd name="T55" fmla="*/ 0 h 625"/>
                  <a:gd name="T56" fmla="*/ 10 w 254"/>
                  <a:gd name="T57" fmla="*/ 0 h 625"/>
                  <a:gd name="T58" fmla="*/ 20 w 254"/>
                  <a:gd name="T59" fmla="*/ 0 h 625"/>
                  <a:gd name="T60" fmla="*/ 36 w 254"/>
                  <a:gd name="T61" fmla="*/ 0 h 6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625"/>
                  <a:gd name="T95" fmla="*/ 254 w 254"/>
                  <a:gd name="T96" fmla="*/ 625 h 6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625">
                    <a:moveTo>
                      <a:pt x="36" y="43"/>
                    </a:moveTo>
                    <a:lnTo>
                      <a:pt x="46" y="33"/>
                    </a:lnTo>
                    <a:lnTo>
                      <a:pt x="56" y="25"/>
                    </a:lnTo>
                    <a:lnTo>
                      <a:pt x="66" y="16"/>
                    </a:lnTo>
                    <a:lnTo>
                      <a:pt x="78" y="12"/>
                    </a:lnTo>
                    <a:lnTo>
                      <a:pt x="89" y="7"/>
                    </a:lnTo>
                    <a:lnTo>
                      <a:pt x="101" y="3"/>
                    </a:lnTo>
                    <a:lnTo>
                      <a:pt x="114" y="0"/>
                    </a:lnTo>
                    <a:lnTo>
                      <a:pt x="127" y="0"/>
                    </a:lnTo>
                    <a:lnTo>
                      <a:pt x="140" y="0"/>
                    </a:lnTo>
                    <a:lnTo>
                      <a:pt x="151" y="3"/>
                    </a:lnTo>
                    <a:lnTo>
                      <a:pt x="163" y="7"/>
                    </a:lnTo>
                    <a:lnTo>
                      <a:pt x="175" y="12"/>
                    </a:lnTo>
                    <a:lnTo>
                      <a:pt x="186" y="16"/>
                    </a:lnTo>
                    <a:lnTo>
                      <a:pt x="196" y="25"/>
                    </a:lnTo>
                    <a:lnTo>
                      <a:pt x="206" y="33"/>
                    </a:lnTo>
                    <a:lnTo>
                      <a:pt x="217" y="43"/>
                    </a:lnTo>
                    <a:lnTo>
                      <a:pt x="233" y="65"/>
                    </a:lnTo>
                    <a:lnTo>
                      <a:pt x="244" y="90"/>
                    </a:lnTo>
                    <a:lnTo>
                      <a:pt x="251" y="116"/>
                    </a:lnTo>
                    <a:lnTo>
                      <a:pt x="254" y="142"/>
                    </a:lnTo>
                    <a:lnTo>
                      <a:pt x="254" y="202"/>
                    </a:lnTo>
                    <a:lnTo>
                      <a:pt x="254" y="343"/>
                    </a:lnTo>
                    <a:lnTo>
                      <a:pt x="253" y="504"/>
                    </a:lnTo>
                    <a:lnTo>
                      <a:pt x="253" y="625"/>
                    </a:lnTo>
                    <a:lnTo>
                      <a:pt x="0" y="462"/>
                    </a:lnTo>
                    <a:lnTo>
                      <a:pt x="0" y="142"/>
                    </a:lnTo>
                    <a:lnTo>
                      <a:pt x="2" y="116"/>
                    </a:lnTo>
                    <a:lnTo>
                      <a:pt x="10" y="90"/>
                    </a:lnTo>
                    <a:lnTo>
                      <a:pt x="20" y="65"/>
                    </a:lnTo>
                    <a:lnTo>
                      <a:pt x="36" y="43"/>
                    </a:lnTo>
                    <a:close/>
                  </a:path>
                </a:pathLst>
              </a:custGeom>
              <a:solidFill>
                <a:srgbClr val="446BFF"/>
              </a:solidFill>
              <a:ln w="9525">
                <a:noFill/>
                <a:round/>
                <a:headEnd/>
                <a:tailEnd/>
              </a:ln>
            </p:spPr>
            <p:txBody>
              <a:bodyPr/>
              <a:lstStyle/>
              <a:p>
                <a:endParaRPr lang="en-AU"/>
              </a:p>
            </p:txBody>
          </p:sp>
          <p:sp>
            <p:nvSpPr>
              <p:cNvPr id="34904" name="Freeform 259"/>
              <p:cNvSpPr>
                <a:spLocks/>
              </p:cNvSpPr>
              <p:nvPr/>
            </p:nvSpPr>
            <p:spPr bwMode="auto">
              <a:xfrm>
                <a:off x="1659" y="2798"/>
                <a:ext cx="253" cy="309"/>
              </a:xfrm>
              <a:custGeom>
                <a:avLst/>
                <a:gdLst>
                  <a:gd name="T0" fmla="*/ 37 w 253"/>
                  <a:gd name="T1" fmla="*/ 1 h 618"/>
                  <a:gd name="T2" fmla="*/ 46 w 253"/>
                  <a:gd name="T3" fmla="*/ 1 h 618"/>
                  <a:gd name="T4" fmla="*/ 56 w 253"/>
                  <a:gd name="T5" fmla="*/ 1 h 618"/>
                  <a:gd name="T6" fmla="*/ 66 w 253"/>
                  <a:gd name="T7" fmla="*/ 1 h 618"/>
                  <a:gd name="T8" fmla="*/ 78 w 253"/>
                  <a:gd name="T9" fmla="*/ 1 h 618"/>
                  <a:gd name="T10" fmla="*/ 89 w 253"/>
                  <a:gd name="T11" fmla="*/ 1 h 618"/>
                  <a:gd name="T12" fmla="*/ 101 w 253"/>
                  <a:gd name="T13" fmla="*/ 1 h 618"/>
                  <a:gd name="T14" fmla="*/ 114 w 253"/>
                  <a:gd name="T15" fmla="*/ 0 h 618"/>
                  <a:gd name="T16" fmla="*/ 127 w 253"/>
                  <a:gd name="T17" fmla="*/ 0 h 618"/>
                  <a:gd name="T18" fmla="*/ 140 w 253"/>
                  <a:gd name="T19" fmla="*/ 0 h 618"/>
                  <a:gd name="T20" fmla="*/ 151 w 253"/>
                  <a:gd name="T21" fmla="*/ 1 h 618"/>
                  <a:gd name="T22" fmla="*/ 163 w 253"/>
                  <a:gd name="T23" fmla="*/ 1 h 618"/>
                  <a:gd name="T24" fmla="*/ 175 w 253"/>
                  <a:gd name="T25" fmla="*/ 1 h 618"/>
                  <a:gd name="T26" fmla="*/ 186 w 253"/>
                  <a:gd name="T27" fmla="*/ 1 h 618"/>
                  <a:gd name="T28" fmla="*/ 196 w 253"/>
                  <a:gd name="T29" fmla="*/ 1 h 618"/>
                  <a:gd name="T30" fmla="*/ 206 w 253"/>
                  <a:gd name="T31" fmla="*/ 1 h 618"/>
                  <a:gd name="T32" fmla="*/ 215 w 253"/>
                  <a:gd name="T33" fmla="*/ 1 h 618"/>
                  <a:gd name="T34" fmla="*/ 231 w 253"/>
                  <a:gd name="T35" fmla="*/ 1 h 618"/>
                  <a:gd name="T36" fmla="*/ 243 w 253"/>
                  <a:gd name="T37" fmla="*/ 1 h 618"/>
                  <a:gd name="T38" fmla="*/ 250 w 253"/>
                  <a:gd name="T39" fmla="*/ 1 h 618"/>
                  <a:gd name="T40" fmla="*/ 253 w 253"/>
                  <a:gd name="T41" fmla="*/ 1 h 618"/>
                  <a:gd name="T42" fmla="*/ 253 w 253"/>
                  <a:gd name="T43" fmla="*/ 1 h 618"/>
                  <a:gd name="T44" fmla="*/ 253 w 253"/>
                  <a:gd name="T45" fmla="*/ 1 h 618"/>
                  <a:gd name="T46" fmla="*/ 251 w 253"/>
                  <a:gd name="T47" fmla="*/ 1 h 618"/>
                  <a:gd name="T48" fmla="*/ 251 w 253"/>
                  <a:gd name="T49" fmla="*/ 1 h 618"/>
                  <a:gd name="T50" fmla="*/ 0 w 253"/>
                  <a:gd name="T51" fmla="*/ 1 h 618"/>
                  <a:gd name="T52" fmla="*/ 0 w 253"/>
                  <a:gd name="T53" fmla="*/ 1 h 618"/>
                  <a:gd name="T54" fmla="*/ 2 w 253"/>
                  <a:gd name="T55" fmla="*/ 1 h 618"/>
                  <a:gd name="T56" fmla="*/ 10 w 253"/>
                  <a:gd name="T57" fmla="*/ 1 h 618"/>
                  <a:gd name="T58" fmla="*/ 21 w 253"/>
                  <a:gd name="T59" fmla="*/ 1 h 618"/>
                  <a:gd name="T60" fmla="*/ 37 w 253"/>
                  <a:gd name="T61" fmla="*/ 1 h 6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3"/>
                  <a:gd name="T94" fmla="*/ 0 h 618"/>
                  <a:gd name="T95" fmla="*/ 253 w 253"/>
                  <a:gd name="T96" fmla="*/ 618 h 6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3" h="618">
                    <a:moveTo>
                      <a:pt x="37" y="42"/>
                    </a:moveTo>
                    <a:lnTo>
                      <a:pt x="46" y="32"/>
                    </a:lnTo>
                    <a:lnTo>
                      <a:pt x="56" y="24"/>
                    </a:lnTo>
                    <a:lnTo>
                      <a:pt x="66" y="16"/>
                    </a:lnTo>
                    <a:lnTo>
                      <a:pt x="78" y="11"/>
                    </a:lnTo>
                    <a:lnTo>
                      <a:pt x="89" y="6"/>
                    </a:lnTo>
                    <a:lnTo>
                      <a:pt x="101" y="3"/>
                    </a:lnTo>
                    <a:lnTo>
                      <a:pt x="114" y="0"/>
                    </a:lnTo>
                    <a:lnTo>
                      <a:pt x="127" y="0"/>
                    </a:lnTo>
                    <a:lnTo>
                      <a:pt x="140" y="0"/>
                    </a:lnTo>
                    <a:lnTo>
                      <a:pt x="151" y="3"/>
                    </a:lnTo>
                    <a:lnTo>
                      <a:pt x="163" y="6"/>
                    </a:lnTo>
                    <a:lnTo>
                      <a:pt x="175" y="11"/>
                    </a:lnTo>
                    <a:lnTo>
                      <a:pt x="186" y="16"/>
                    </a:lnTo>
                    <a:lnTo>
                      <a:pt x="196" y="24"/>
                    </a:lnTo>
                    <a:lnTo>
                      <a:pt x="206" y="32"/>
                    </a:lnTo>
                    <a:lnTo>
                      <a:pt x="215" y="42"/>
                    </a:lnTo>
                    <a:lnTo>
                      <a:pt x="231" y="63"/>
                    </a:lnTo>
                    <a:lnTo>
                      <a:pt x="243" y="88"/>
                    </a:lnTo>
                    <a:lnTo>
                      <a:pt x="250" y="114"/>
                    </a:lnTo>
                    <a:lnTo>
                      <a:pt x="253" y="140"/>
                    </a:lnTo>
                    <a:lnTo>
                      <a:pt x="253" y="200"/>
                    </a:lnTo>
                    <a:lnTo>
                      <a:pt x="253" y="339"/>
                    </a:lnTo>
                    <a:lnTo>
                      <a:pt x="251" y="499"/>
                    </a:lnTo>
                    <a:lnTo>
                      <a:pt x="251" y="618"/>
                    </a:lnTo>
                    <a:lnTo>
                      <a:pt x="0" y="458"/>
                    </a:lnTo>
                    <a:lnTo>
                      <a:pt x="0" y="140"/>
                    </a:lnTo>
                    <a:lnTo>
                      <a:pt x="2" y="114"/>
                    </a:lnTo>
                    <a:lnTo>
                      <a:pt x="10" y="88"/>
                    </a:lnTo>
                    <a:lnTo>
                      <a:pt x="21" y="63"/>
                    </a:lnTo>
                    <a:lnTo>
                      <a:pt x="37" y="42"/>
                    </a:lnTo>
                    <a:close/>
                  </a:path>
                </a:pathLst>
              </a:custGeom>
              <a:solidFill>
                <a:srgbClr val="4C70FF"/>
              </a:solidFill>
              <a:ln w="9525">
                <a:noFill/>
                <a:round/>
                <a:headEnd/>
                <a:tailEnd/>
              </a:ln>
            </p:spPr>
            <p:txBody>
              <a:bodyPr/>
              <a:lstStyle/>
              <a:p>
                <a:endParaRPr lang="en-AU"/>
              </a:p>
            </p:txBody>
          </p:sp>
          <p:sp>
            <p:nvSpPr>
              <p:cNvPr id="34905" name="Freeform 260"/>
              <p:cNvSpPr>
                <a:spLocks/>
              </p:cNvSpPr>
              <p:nvPr/>
            </p:nvSpPr>
            <p:spPr bwMode="auto">
              <a:xfrm>
                <a:off x="1660" y="2799"/>
                <a:ext cx="250" cy="307"/>
              </a:xfrm>
              <a:custGeom>
                <a:avLst/>
                <a:gdLst>
                  <a:gd name="T0" fmla="*/ 36 w 250"/>
                  <a:gd name="T1" fmla="*/ 1 h 614"/>
                  <a:gd name="T2" fmla="*/ 46 w 250"/>
                  <a:gd name="T3" fmla="*/ 1 h 614"/>
                  <a:gd name="T4" fmla="*/ 55 w 250"/>
                  <a:gd name="T5" fmla="*/ 1 h 614"/>
                  <a:gd name="T6" fmla="*/ 67 w 250"/>
                  <a:gd name="T7" fmla="*/ 1 h 614"/>
                  <a:gd name="T8" fmla="*/ 77 w 250"/>
                  <a:gd name="T9" fmla="*/ 1 h 614"/>
                  <a:gd name="T10" fmla="*/ 88 w 250"/>
                  <a:gd name="T11" fmla="*/ 1 h 614"/>
                  <a:gd name="T12" fmla="*/ 100 w 250"/>
                  <a:gd name="T13" fmla="*/ 1 h 614"/>
                  <a:gd name="T14" fmla="*/ 111 w 250"/>
                  <a:gd name="T15" fmla="*/ 0 h 614"/>
                  <a:gd name="T16" fmla="*/ 124 w 250"/>
                  <a:gd name="T17" fmla="*/ 0 h 614"/>
                  <a:gd name="T18" fmla="*/ 137 w 250"/>
                  <a:gd name="T19" fmla="*/ 0 h 614"/>
                  <a:gd name="T20" fmla="*/ 149 w 250"/>
                  <a:gd name="T21" fmla="*/ 1 h 614"/>
                  <a:gd name="T22" fmla="*/ 161 w 250"/>
                  <a:gd name="T23" fmla="*/ 1 h 614"/>
                  <a:gd name="T24" fmla="*/ 172 w 250"/>
                  <a:gd name="T25" fmla="*/ 1 h 614"/>
                  <a:gd name="T26" fmla="*/ 184 w 250"/>
                  <a:gd name="T27" fmla="*/ 1 h 614"/>
                  <a:gd name="T28" fmla="*/ 194 w 250"/>
                  <a:gd name="T29" fmla="*/ 1 h 614"/>
                  <a:gd name="T30" fmla="*/ 204 w 250"/>
                  <a:gd name="T31" fmla="*/ 1 h 614"/>
                  <a:gd name="T32" fmla="*/ 213 w 250"/>
                  <a:gd name="T33" fmla="*/ 1 h 614"/>
                  <a:gd name="T34" fmla="*/ 229 w 250"/>
                  <a:gd name="T35" fmla="*/ 1 h 614"/>
                  <a:gd name="T36" fmla="*/ 240 w 250"/>
                  <a:gd name="T37" fmla="*/ 1 h 614"/>
                  <a:gd name="T38" fmla="*/ 247 w 250"/>
                  <a:gd name="T39" fmla="*/ 1 h 614"/>
                  <a:gd name="T40" fmla="*/ 250 w 250"/>
                  <a:gd name="T41" fmla="*/ 1 h 614"/>
                  <a:gd name="T42" fmla="*/ 250 w 250"/>
                  <a:gd name="T43" fmla="*/ 1 h 614"/>
                  <a:gd name="T44" fmla="*/ 250 w 250"/>
                  <a:gd name="T45" fmla="*/ 1 h 614"/>
                  <a:gd name="T46" fmla="*/ 249 w 250"/>
                  <a:gd name="T47" fmla="*/ 1 h 614"/>
                  <a:gd name="T48" fmla="*/ 249 w 250"/>
                  <a:gd name="T49" fmla="*/ 1 h 614"/>
                  <a:gd name="T50" fmla="*/ 0 w 250"/>
                  <a:gd name="T51" fmla="*/ 1 h 614"/>
                  <a:gd name="T52" fmla="*/ 0 w 250"/>
                  <a:gd name="T53" fmla="*/ 1 h 614"/>
                  <a:gd name="T54" fmla="*/ 3 w 250"/>
                  <a:gd name="T55" fmla="*/ 1 h 614"/>
                  <a:gd name="T56" fmla="*/ 10 w 250"/>
                  <a:gd name="T57" fmla="*/ 1 h 614"/>
                  <a:gd name="T58" fmla="*/ 20 w 250"/>
                  <a:gd name="T59" fmla="*/ 1 h 614"/>
                  <a:gd name="T60" fmla="*/ 36 w 250"/>
                  <a:gd name="T61" fmla="*/ 1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614"/>
                  <a:gd name="T95" fmla="*/ 250 w 250"/>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614">
                    <a:moveTo>
                      <a:pt x="36" y="41"/>
                    </a:moveTo>
                    <a:lnTo>
                      <a:pt x="46" y="31"/>
                    </a:lnTo>
                    <a:lnTo>
                      <a:pt x="55" y="23"/>
                    </a:lnTo>
                    <a:lnTo>
                      <a:pt x="67" y="17"/>
                    </a:lnTo>
                    <a:lnTo>
                      <a:pt x="77" y="10"/>
                    </a:lnTo>
                    <a:lnTo>
                      <a:pt x="88" y="7"/>
                    </a:lnTo>
                    <a:lnTo>
                      <a:pt x="100" y="4"/>
                    </a:lnTo>
                    <a:lnTo>
                      <a:pt x="111" y="0"/>
                    </a:lnTo>
                    <a:lnTo>
                      <a:pt x="124" y="0"/>
                    </a:lnTo>
                    <a:lnTo>
                      <a:pt x="137" y="0"/>
                    </a:lnTo>
                    <a:lnTo>
                      <a:pt x="149" y="4"/>
                    </a:lnTo>
                    <a:lnTo>
                      <a:pt x="161" y="7"/>
                    </a:lnTo>
                    <a:lnTo>
                      <a:pt x="172" y="10"/>
                    </a:lnTo>
                    <a:lnTo>
                      <a:pt x="184" y="17"/>
                    </a:lnTo>
                    <a:lnTo>
                      <a:pt x="194" y="23"/>
                    </a:lnTo>
                    <a:lnTo>
                      <a:pt x="204" y="31"/>
                    </a:lnTo>
                    <a:lnTo>
                      <a:pt x="213" y="41"/>
                    </a:lnTo>
                    <a:lnTo>
                      <a:pt x="229" y="62"/>
                    </a:lnTo>
                    <a:lnTo>
                      <a:pt x="240" y="87"/>
                    </a:lnTo>
                    <a:lnTo>
                      <a:pt x="247" y="113"/>
                    </a:lnTo>
                    <a:lnTo>
                      <a:pt x="250" y="139"/>
                    </a:lnTo>
                    <a:lnTo>
                      <a:pt x="250" y="198"/>
                    </a:lnTo>
                    <a:lnTo>
                      <a:pt x="250" y="336"/>
                    </a:lnTo>
                    <a:lnTo>
                      <a:pt x="249" y="495"/>
                    </a:lnTo>
                    <a:lnTo>
                      <a:pt x="249" y="614"/>
                    </a:lnTo>
                    <a:lnTo>
                      <a:pt x="0" y="454"/>
                    </a:lnTo>
                    <a:lnTo>
                      <a:pt x="0" y="139"/>
                    </a:lnTo>
                    <a:lnTo>
                      <a:pt x="3" y="113"/>
                    </a:lnTo>
                    <a:lnTo>
                      <a:pt x="10" y="87"/>
                    </a:lnTo>
                    <a:lnTo>
                      <a:pt x="20" y="62"/>
                    </a:lnTo>
                    <a:lnTo>
                      <a:pt x="36" y="41"/>
                    </a:lnTo>
                    <a:close/>
                  </a:path>
                </a:pathLst>
              </a:custGeom>
              <a:solidFill>
                <a:srgbClr val="5477FF"/>
              </a:solidFill>
              <a:ln w="9525">
                <a:noFill/>
                <a:round/>
                <a:headEnd/>
                <a:tailEnd/>
              </a:ln>
            </p:spPr>
            <p:txBody>
              <a:bodyPr/>
              <a:lstStyle/>
              <a:p>
                <a:endParaRPr lang="en-AU"/>
              </a:p>
            </p:txBody>
          </p:sp>
          <p:sp>
            <p:nvSpPr>
              <p:cNvPr id="34906" name="Freeform 261"/>
              <p:cNvSpPr>
                <a:spLocks/>
              </p:cNvSpPr>
              <p:nvPr/>
            </p:nvSpPr>
            <p:spPr bwMode="auto">
              <a:xfrm>
                <a:off x="1661" y="2800"/>
                <a:ext cx="248" cy="303"/>
              </a:xfrm>
              <a:custGeom>
                <a:avLst/>
                <a:gdLst>
                  <a:gd name="T0" fmla="*/ 37 w 248"/>
                  <a:gd name="T1" fmla="*/ 0 h 607"/>
                  <a:gd name="T2" fmla="*/ 45 w 248"/>
                  <a:gd name="T3" fmla="*/ 0 h 607"/>
                  <a:gd name="T4" fmla="*/ 55 w 248"/>
                  <a:gd name="T5" fmla="*/ 0 h 607"/>
                  <a:gd name="T6" fmla="*/ 66 w 248"/>
                  <a:gd name="T7" fmla="*/ 0 h 607"/>
                  <a:gd name="T8" fmla="*/ 76 w 248"/>
                  <a:gd name="T9" fmla="*/ 0 h 607"/>
                  <a:gd name="T10" fmla="*/ 87 w 248"/>
                  <a:gd name="T11" fmla="*/ 0 h 607"/>
                  <a:gd name="T12" fmla="*/ 99 w 248"/>
                  <a:gd name="T13" fmla="*/ 0 h 607"/>
                  <a:gd name="T14" fmla="*/ 110 w 248"/>
                  <a:gd name="T15" fmla="*/ 0 h 607"/>
                  <a:gd name="T16" fmla="*/ 123 w 248"/>
                  <a:gd name="T17" fmla="*/ 0 h 607"/>
                  <a:gd name="T18" fmla="*/ 136 w 248"/>
                  <a:gd name="T19" fmla="*/ 0 h 607"/>
                  <a:gd name="T20" fmla="*/ 148 w 248"/>
                  <a:gd name="T21" fmla="*/ 0 h 607"/>
                  <a:gd name="T22" fmla="*/ 160 w 248"/>
                  <a:gd name="T23" fmla="*/ 0 h 607"/>
                  <a:gd name="T24" fmla="*/ 171 w 248"/>
                  <a:gd name="T25" fmla="*/ 0 h 607"/>
                  <a:gd name="T26" fmla="*/ 183 w 248"/>
                  <a:gd name="T27" fmla="*/ 0 h 607"/>
                  <a:gd name="T28" fmla="*/ 193 w 248"/>
                  <a:gd name="T29" fmla="*/ 0 h 607"/>
                  <a:gd name="T30" fmla="*/ 203 w 248"/>
                  <a:gd name="T31" fmla="*/ 0 h 607"/>
                  <a:gd name="T32" fmla="*/ 212 w 248"/>
                  <a:gd name="T33" fmla="*/ 0 h 607"/>
                  <a:gd name="T34" fmla="*/ 228 w 248"/>
                  <a:gd name="T35" fmla="*/ 0 h 607"/>
                  <a:gd name="T36" fmla="*/ 239 w 248"/>
                  <a:gd name="T37" fmla="*/ 0 h 607"/>
                  <a:gd name="T38" fmla="*/ 245 w 248"/>
                  <a:gd name="T39" fmla="*/ 0 h 607"/>
                  <a:gd name="T40" fmla="*/ 248 w 248"/>
                  <a:gd name="T41" fmla="*/ 0 h 607"/>
                  <a:gd name="T42" fmla="*/ 248 w 248"/>
                  <a:gd name="T43" fmla="*/ 0 h 607"/>
                  <a:gd name="T44" fmla="*/ 248 w 248"/>
                  <a:gd name="T45" fmla="*/ 0 h 607"/>
                  <a:gd name="T46" fmla="*/ 246 w 248"/>
                  <a:gd name="T47" fmla="*/ 0 h 607"/>
                  <a:gd name="T48" fmla="*/ 246 w 248"/>
                  <a:gd name="T49" fmla="*/ 0 h 607"/>
                  <a:gd name="T50" fmla="*/ 0 w 248"/>
                  <a:gd name="T51" fmla="*/ 0 h 607"/>
                  <a:gd name="T52" fmla="*/ 0 w 248"/>
                  <a:gd name="T53" fmla="*/ 0 h 607"/>
                  <a:gd name="T54" fmla="*/ 3 w 248"/>
                  <a:gd name="T55" fmla="*/ 0 h 607"/>
                  <a:gd name="T56" fmla="*/ 9 w 248"/>
                  <a:gd name="T57" fmla="*/ 0 h 607"/>
                  <a:gd name="T58" fmla="*/ 21 w 248"/>
                  <a:gd name="T59" fmla="*/ 0 h 607"/>
                  <a:gd name="T60" fmla="*/ 37 w 248"/>
                  <a:gd name="T61" fmla="*/ 0 h 6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8"/>
                  <a:gd name="T94" fmla="*/ 0 h 607"/>
                  <a:gd name="T95" fmla="*/ 248 w 248"/>
                  <a:gd name="T96" fmla="*/ 607 h 6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8" h="607">
                    <a:moveTo>
                      <a:pt x="37" y="41"/>
                    </a:moveTo>
                    <a:lnTo>
                      <a:pt x="45" y="31"/>
                    </a:lnTo>
                    <a:lnTo>
                      <a:pt x="55" y="23"/>
                    </a:lnTo>
                    <a:lnTo>
                      <a:pt x="66" y="16"/>
                    </a:lnTo>
                    <a:lnTo>
                      <a:pt x="76" y="10"/>
                    </a:lnTo>
                    <a:lnTo>
                      <a:pt x="87" y="7"/>
                    </a:lnTo>
                    <a:lnTo>
                      <a:pt x="99" y="3"/>
                    </a:lnTo>
                    <a:lnTo>
                      <a:pt x="110" y="0"/>
                    </a:lnTo>
                    <a:lnTo>
                      <a:pt x="123" y="0"/>
                    </a:lnTo>
                    <a:lnTo>
                      <a:pt x="136" y="0"/>
                    </a:lnTo>
                    <a:lnTo>
                      <a:pt x="148" y="3"/>
                    </a:lnTo>
                    <a:lnTo>
                      <a:pt x="160" y="7"/>
                    </a:lnTo>
                    <a:lnTo>
                      <a:pt x="171" y="10"/>
                    </a:lnTo>
                    <a:lnTo>
                      <a:pt x="183" y="16"/>
                    </a:lnTo>
                    <a:lnTo>
                      <a:pt x="193" y="23"/>
                    </a:lnTo>
                    <a:lnTo>
                      <a:pt x="203" y="31"/>
                    </a:lnTo>
                    <a:lnTo>
                      <a:pt x="212" y="41"/>
                    </a:lnTo>
                    <a:lnTo>
                      <a:pt x="228" y="62"/>
                    </a:lnTo>
                    <a:lnTo>
                      <a:pt x="239" y="86"/>
                    </a:lnTo>
                    <a:lnTo>
                      <a:pt x="245" y="111"/>
                    </a:lnTo>
                    <a:lnTo>
                      <a:pt x="248" y="137"/>
                    </a:lnTo>
                    <a:lnTo>
                      <a:pt x="248" y="196"/>
                    </a:lnTo>
                    <a:lnTo>
                      <a:pt x="248" y="333"/>
                    </a:lnTo>
                    <a:lnTo>
                      <a:pt x="246" y="489"/>
                    </a:lnTo>
                    <a:lnTo>
                      <a:pt x="246" y="607"/>
                    </a:lnTo>
                    <a:lnTo>
                      <a:pt x="0" y="449"/>
                    </a:lnTo>
                    <a:lnTo>
                      <a:pt x="0" y="137"/>
                    </a:lnTo>
                    <a:lnTo>
                      <a:pt x="3" y="111"/>
                    </a:lnTo>
                    <a:lnTo>
                      <a:pt x="9" y="86"/>
                    </a:lnTo>
                    <a:lnTo>
                      <a:pt x="21" y="62"/>
                    </a:lnTo>
                    <a:lnTo>
                      <a:pt x="37" y="41"/>
                    </a:lnTo>
                    <a:close/>
                  </a:path>
                </a:pathLst>
              </a:custGeom>
              <a:solidFill>
                <a:srgbClr val="597CFF"/>
              </a:solidFill>
              <a:ln w="9525">
                <a:noFill/>
                <a:round/>
                <a:headEnd/>
                <a:tailEnd/>
              </a:ln>
            </p:spPr>
            <p:txBody>
              <a:bodyPr/>
              <a:lstStyle/>
              <a:p>
                <a:endParaRPr lang="en-AU"/>
              </a:p>
            </p:txBody>
          </p:sp>
          <p:sp>
            <p:nvSpPr>
              <p:cNvPr id="34907" name="Freeform 262"/>
              <p:cNvSpPr>
                <a:spLocks/>
              </p:cNvSpPr>
              <p:nvPr/>
            </p:nvSpPr>
            <p:spPr bwMode="auto">
              <a:xfrm>
                <a:off x="2145" y="2825"/>
                <a:ext cx="81" cy="45"/>
              </a:xfrm>
              <a:custGeom>
                <a:avLst/>
                <a:gdLst>
                  <a:gd name="T0" fmla="*/ 40 w 81"/>
                  <a:gd name="T1" fmla="*/ 0 h 89"/>
                  <a:gd name="T2" fmla="*/ 24 w 81"/>
                  <a:gd name="T3" fmla="*/ 1 h 89"/>
                  <a:gd name="T4" fmla="*/ 11 w 81"/>
                  <a:gd name="T5" fmla="*/ 1 h 89"/>
                  <a:gd name="T6" fmla="*/ 3 w 81"/>
                  <a:gd name="T7" fmla="*/ 1 h 89"/>
                  <a:gd name="T8" fmla="*/ 0 w 81"/>
                  <a:gd name="T9" fmla="*/ 1 h 89"/>
                  <a:gd name="T10" fmla="*/ 3 w 81"/>
                  <a:gd name="T11" fmla="*/ 1 h 89"/>
                  <a:gd name="T12" fmla="*/ 11 w 81"/>
                  <a:gd name="T13" fmla="*/ 1 h 89"/>
                  <a:gd name="T14" fmla="*/ 24 w 81"/>
                  <a:gd name="T15" fmla="*/ 1 h 89"/>
                  <a:gd name="T16" fmla="*/ 40 w 81"/>
                  <a:gd name="T17" fmla="*/ 1 h 89"/>
                  <a:gd name="T18" fmla="*/ 56 w 81"/>
                  <a:gd name="T19" fmla="*/ 1 h 89"/>
                  <a:gd name="T20" fmla="*/ 69 w 81"/>
                  <a:gd name="T21" fmla="*/ 1 h 89"/>
                  <a:gd name="T22" fmla="*/ 78 w 81"/>
                  <a:gd name="T23" fmla="*/ 1 h 89"/>
                  <a:gd name="T24" fmla="*/ 81 w 81"/>
                  <a:gd name="T25" fmla="*/ 1 h 89"/>
                  <a:gd name="T26" fmla="*/ 78 w 81"/>
                  <a:gd name="T27" fmla="*/ 1 h 89"/>
                  <a:gd name="T28" fmla="*/ 69 w 81"/>
                  <a:gd name="T29" fmla="*/ 1 h 89"/>
                  <a:gd name="T30" fmla="*/ 56 w 81"/>
                  <a:gd name="T31" fmla="*/ 1 h 89"/>
                  <a:gd name="T32" fmla="*/ 40 w 81"/>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89"/>
                  <a:gd name="T53" fmla="*/ 81 w 8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89">
                    <a:moveTo>
                      <a:pt x="40" y="0"/>
                    </a:moveTo>
                    <a:lnTo>
                      <a:pt x="24" y="3"/>
                    </a:lnTo>
                    <a:lnTo>
                      <a:pt x="11" y="13"/>
                    </a:lnTo>
                    <a:lnTo>
                      <a:pt x="3" y="27"/>
                    </a:lnTo>
                    <a:lnTo>
                      <a:pt x="0" y="45"/>
                    </a:lnTo>
                    <a:lnTo>
                      <a:pt x="3" y="63"/>
                    </a:lnTo>
                    <a:lnTo>
                      <a:pt x="11" y="76"/>
                    </a:lnTo>
                    <a:lnTo>
                      <a:pt x="24" y="86"/>
                    </a:lnTo>
                    <a:lnTo>
                      <a:pt x="40" y="89"/>
                    </a:lnTo>
                    <a:lnTo>
                      <a:pt x="56" y="86"/>
                    </a:lnTo>
                    <a:lnTo>
                      <a:pt x="69" y="76"/>
                    </a:lnTo>
                    <a:lnTo>
                      <a:pt x="78" y="63"/>
                    </a:lnTo>
                    <a:lnTo>
                      <a:pt x="81" y="45"/>
                    </a:lnTo>
                    <a:lnTo>
                      <a:pt x="78" y="27"/>
                    </a:lnTo>
                    <a:lnTo>
                      <a:pt x="69" y="13"/>
                    </a:lnTo>
                    <a:lnTo>
                      <a:pt x="56" y="3"/>
                    </a:lnTo>
                    <a:lnTo>
                      <a:pt x="40" y="0"/>
                    </a:lnTo>
                    <a:close/>
                  </a:path>
                </a:pathLst>
              </a:custGeom>
              <a:solidFill>
                <a:srgbClr val="BF386B"/>
              </a:solidFill>
              <a:ln w="9525">
                <a:noFill/>
                <a:round/>
                <a:headEnd/>
                <a:tailEnd/>
              </a:ln>
            </p:spPr>
            <p:txBody>
              <a:bodyPr/>
              <a:lstStyle/>
              <a:p>
                <a:endParaRPr lang="en-AU"/>
              </a:p>
            </p:txBody>
          </p:sp>
          <p:sp>
            <p:nvSpPr>
              <p:cNvPr id="34908" name="Freeform 263"/>
              <p:cNvSpPr>
                <a:spLocks/>
              </p:cNvSpPr>
              <p:nvPr/>
            </p:nvSpPr>
            <p:spPr bwMode="auto">
              <a:xfrm>
                <a:off x="2146" y="2826"/>
                <a:ext cx="78" cy="43"/>
              </a:xfrm>
              <a:custGeom>
                <a:avLst/>
                <a:gdLst>
                  <a:gd name="T0" fmla="*/ 39 w 78"/>
                  <a:gd name="T1" fmla="*/ 0 h 87"/>
                  <a:gd name="T2" fmla="*/ 23 w 78"/>
                  <a:gd name="T3" fmla="*/ 0 h 87"/>
                  <a:gd name="T4" fmla="*/ 12 w 78"/>
                  <a:gd name="T5" fmla="*/ 0 h 87"/>
                  <a:gd name="T6" fmla="*/ 3 w 78"/>
                  <a:gd name="T7" fmla="*/ 0 h 87"/>
                  <a:gd name="T8" fmla="*/ 0 w 78"/>
                  <a:gd name="T9" fmla="*/ 0 h 87"/>
                  <a:gd name="T10" fmla="*/ 3 w 78"/>
                  <a:gd name="T11" fmla="*/ 0 h 87"/>
                  <a:gd name="T12" fmla="*/ 12 w 78"/>
                  <a:gd name="T13" fmla="*/ 0 h 87"/>
                  <a:gd name="T14" fmla="*/ 23 w 78"/>
                  <a:gd name="T15" fmla="*/ 0 h 87"/>
                  <a:gd name="T16" fmla="*/ 39 w 78"/>
                  <a:gd name="T17" fmla="*/ 0 h 87"/>
                  <a:gd name="T18" fmla="*/ 55 w 78"/>
                  <a:gd name="T19" fmla="*/ 0 h 87"/>
                  <a:gd name="T20" fmla="*/ 67 w 78"/>
                  <a:gd name="T21" fmla="*/ 0 h 87"/>
                  <a:gd name="T22" fmla="*/ 76 w 78"/>
                  <a:gd name="T23" fmla="*/ 0 h 87"/>
                  <a:gd name="T24" fmla="*/ 78 w 78"/>
                  <a:gd name="T25" fmla="*/ 0 h 87"/>
                  <a:gd name="T26" fmla="*/ 76 w 78"/>
                  <a:gd name="T27" fmla="*/ 0 h 87"/>
                  <a:gd name="T28" fmla="*/ 67 w 78"/>
                  <a:gd name="T29" fmla="*/ 0 h 87"/>
                  <a:gd name="T30" fmla="*/ 55 w 78"/>
                  <a:gd name="T31" fmla="*/ 0 h 87"/>
                  <a:gd name="T32" fmla="*/ 39 w 7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87"/>
                  <a:gd name="T53" fmla="*/ 78 w 7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87">
                    <a:moveTo>
                      <a:pt x="39" y="0"/>
                    </a:moveTo>
                    <a:lnTo>
                      <a:pt x="23" y="4"/>
                    </a:lnTo>
                    <a:lnTo>
                      <a:pt x="12" y="13"/>
                    </a:lnTo>
                    <a:lnTo>
                      <a:pt x="3" y="26"/>
                    </a:lnTo>
                    <a:lnTo>
                      <a:pt x="0" y="44"/>
                    </a:lnTo>
                    <a:lnTo>
                      <a:pt x="3" y="61"/>
                    </a:lnTo>
                    <a:lnTo>
                      <a:pt x="12" y="75"/>
                    </a:lnTo>
                    <a:lnTo>
                      <a:pt x="23" y="83"/>
                    </a:lnTo>
                    <a:lnTo>
                      <a:pt x="39" y="87"/>
                    </a:lnTo>
                    <a:lnTo>
                      <a:pt x="55" y="83"/>
                    </a:lnTo>
                    <a:lnTo>
                      <a:pt x="67" y="75"/>
                    </a:lnTo>
                    <a:lnTo>
                      <a:pt x="76" y="61"/>
                    </a:lnTo>
                    <a:lnTo>
                      <a:pt x="78" y="44"/>
                    </a:lnTo>
                    <a:lnTo>
                      <a:pt x="76" y="26"/>
                    </a:lnTo>
                    <a:lnTo>
                      <a:pt x="67" y="13"/>
                    </a:lnTo>
                    <a:lnTo>
                      <a:pt x="55" y="4"/>
                    </a:lnTo>
                    <a:lnTo>
                      <a:pt x="39" y="0"/>
                    </a:lnTo>
                    <a:close/>
                  </a:path>
                </a:pathLst>
              </a:custGeom>
              <a:solidFill>
                <a:srgbClr val="C64777"/>
              </a:solidFill>
              <a:ln w="9525">
                <a:noFill/>
                <a:round/>
                <a:headEnd/>
                <a:tailEnd/>
              </a:ln>
            </p:spPr>
            <p:txBody>
              <a:bodyPr/>
              <a:lstStyle/>
              <a:p>
                <a:endParaRPr lang="en-AU"/>
              </a:p>
            </p:txBody>
          </p:sp>
          <p:sp>
            <p:nvSpPr>
              <p:cNvPr id="34909" name="Freeform 264"/>
              <p:cNvSpPr>
                <a:spLocks/>
              </p:cNvSpPr>
              <p:nvPr/>
            </p:nvSpPr>
            <p:spPr bwMode="auto">
              <a:xfrm>
                <a:off x="2149" y="2827"/>
                <a:ext cx="74" cy="42"/>
              </a:xfrm>
              <a:custGeom>
                <a:avLst/>
                <a:gdLst>
                  <a:gd name="T0" fmla="*/ 36 w 74"/>
                  <a:gd name="T1" fmla="*/ 0 h 83"/>
                  <a:gd name="T2" fmla="*/ 22 w 74"/>
                  <a:gd name="T3" fmla="*/ 1 h 83"/>
                  <a:gd name="T4" fmla="*/ 10 w 74"/>
                  <a:gd name="T5" fmla="*/ 1 h 83"/>
                  <a:gd name="T6" fmla="*/ 3 w 74"/>
                  <a:gd name="T7" fmla="*/ 1 h 83"/>
                  <a:gd name="T8" fmla="*/ 0 w 74"/>
                  <a:gd name="T9" fmla="*/ 1 h 83"/>
                  <a:gd name="T10" fmla="*/ 3 w 74"/>
                  <a:gd name="T11" fmla="*/ 1 h 83"/>
                  <a:gd name="T12" fmla="*/ 10 w 74"/>
                  <a:gd name="T13" fmla="*/ 1 h 83"/>
                  <a:gd name="T14" fmla="*/ 22 w 74"/>
                  <a:gd name="T15" fmla="*/ 1 h 83"/>
                  <a:gd name="T16" fmla="*/ 36 w 74"/>
                  <a:gd name="T17" fmla="*/ 1 h 83"/>
                  <a:gd name="T18" fmla="*/ 51 w 74"/>
                  <a:gd name="T19" fmla="*/ 1 h 83"/>
                  <a:gd name="T20" fmla="*/ 62 w 74"/>
                  <a:gd name="T21" fmla="*/ 1 h 83"/>
                  <a:gd name="T22" fmla="*/ 71 w 74"/>
                  <a:gd name="T23" fmla="*/ 1 h 83"/>
                  <a:gd name="T24" fmla="*/ 74 w 74"/>
                  <a:gd name="T25" fmla="*/ 1 h 83"/>
                  <a:gd name="T26" fmla="*/ 71 w 74"/>
                  <a:gd name="T27" fmla="*/ 1 h 83"/>
                  <a:gd name="T28" fmla="*/ 62 w 74"/>
                  <a:gd name="T29" fmla="*/ 1 h 83"/>
                  <a:gd name="T30" fmla="*/ 51 w 74"/>
                  <a:gd name="T31" fmla="*/ 1 h 83"/>
                  <a:gd name="T32" fmla="*/ 36 w 74"/>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83"/>
                  <a:gd name="T53" fmla="*/ 74 w 74"/>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83">
                    <a:moveTo>
                      <a:pt x="36" y="0"/>
                    </a:moveTo>
                    <a:lnTo>
                      <a:pt x="22" y="3"/>
                    </a:lnTo>
                    <a:lnTo>
                      <a:pt x="10" y="13"/>
                    </a:lnTo>
                    <a:lnTo>
                      <a:pt x="3" y="26"/>
                    </a:lnTo>
                    <a:lnTo>
                      <a:pt x="0" y="42"/>
                    </a:lnTo>
                    <a:lnTo>
                      <a:pt x="3" y="59"/>
                    </a:lnTo>
                    <a:lnTo>
                      <a:pt x="10" y="72"/>
                    </a:lnTo>
                    <a:lnTo>
                      <a:pt x="22" y="80"/>
                    </a:lnTo>
                    <a:lnTo>
                      <a:pt x="36" y="83"/>
                    </a:lnTo>
                    <a:lnTo>
                      <a:pt x="51" y="80"/>
                    </a:lnTo>
                    <a:lnTo>
                      <a:pt x="62" y="72"/>
                    </a:lnTo>
                    <a:lnTo>
                      <a:pt x="71" y="59"/>
                    </a:lnTo>
                    <a:lnTo>
                      <a:pt x="74" y="42"/>
                    </a:lnTo>
                    <a:lnTo>
                      <a:pt x="71" y="26"/>
                    </a:lnTo>
                    <a:lnTo>
                      <a:pt x="62" y="13"/>
                    </a:lnTo>
                    <a:lnTo>
                      <a:pt x="51" y="3"/>
                    </a:lnTo>
                    <a:lnTo>
                      <a:pt x="36" y="0"/>
                    </a:lnTo>
                    <a:close/>
                  </a:path>
                </a:pathLst>
              </a:custGeom>
              <a:solidFill>
                <a:srgbClr val="CC5682"/>
              </a:solidFill>
              <a:ln w="9525">
                <a:noFill/>
                <a:round/>
                <a:headEnd/>
                <a:tailEnd/>
              </a:ln>
            </p:spPr>
            <p:txBody>
              <a:bodyPr/>
              <a:lstStyle/>
              <a:p>
                <a:endParaRPr lang="en-AU"/>
              </a:p>
            </p:txBody>
          </p:sp>
          <p:sp>
            <p:nvSpPr>
              <p:cNvPr id="34910" name="Freeform 265"/>
              <p:cNvSpPr>
                <a:spLocks/>
              </p:cNvSpPr>
              <p:nvPr/>
            </p:nvSpPr>
            <p:spPr bwMode="auto">
              <a:xfrm>
                <a:off x="2151" y="2829"/>
                <a:ext cx="71" cy="39"/>
              </a:xfrm>
              <a:custGeom>
                <a:avLst/>
                <a:gdLst>
                  <a:gd name="T0" fmla="*/ 34 w 71"/>
                  <a:gd name="T1" fmla="*/ 0 h 78"/>
                  <a:gd name="T2" fmla="*/ 21 w 71"/>
                  <a:gd name="T3" fmla="*/ 1 h 78"/>
                  <a:gd name="T4" fmla="*/ 10 w 71"/>
                  <a:gd name="T5" fmla="*/ 1 h 78"/>
                  <a:gd name="T6" fmla="*/ 2 w 71"/>
                  <a:gd name="T7" fmla="*/ 1 h 78"/>
                  <a:gd name="T8" fmla="*/ 0 w 71"/>
                  <a:gd name="T9" fmla="*/ 1 h 78"/>
                  <a:gd name="T10" fmla="*/ 2 w 71"/>
                  <a:gd name="T11" fmla="*/ 1 h 78"/>
                  <a:gd name="T12" fmla="*/ 10 w 71"/>
                  <a:gd name="T13" fmla="*/ 1 h 78"/>
                  <a:gd name="T14" fmla="*/ 21 w 71"/>
                  <a:gd name="T15" fmla="*/ 1 h 78"/>
                  <a:gd name="T16" fmla="*/ 34 w 71"/>
                  <a:gd name="T17" fmla="*/ 1 h 78"/>
                  <a:gd name="T18" fmla="*/ 49 w 71"/>
                  <a:gd name="T19" fmla="*/ 1 h 78"/>
                  <a:gd name="T20" fmla="*/ 60 w 71"/>
                  <a:gd name="T21" fmla="*/ 1 h 78"/>
                  <a:gd name="T22" fmla="*/ 68 w 71"/>
                  <a:gd name="T23" fmla="*/ 1 h 78"/>
                  <a:gd name="T24" fmla="*/ 71 w 71"/>
                  <a:gd name="T25" fmla="*/ 1 h 78"/>
                  <a:gd name="T26" fmla="*/ 68 w 71"/>
                  <a:gd name="T27" fmla="*/ 1 h 78"/>
                  <a:gd name="T28" fmla="*/ 60 w 71"/>
                  <a:gd name="T29" fmla="*/ 1 h 78"/>
                  <a:gd name="T30" fmla="*/ 49 w 71"/>
                  <a:gd name="T31" fmla="*/ 1 h 78"/>
                  <a:gd name="T32" fmla="*/ 34 w 71"/>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78"/>
                  <a:gd name="T53" fmla="*/ 71 w 71"/>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78">
                    <a:moveTo>
                      <a:pt x="34" y="0"/>
                    </a:moveTo>
                    <a:lnTo>
                      <a:pt x="21" y="3"/>
                    </a:lnTo>
                    <a:lnTo>
                      <a:pt x="10" y="12"/>
                    </a:lnTo>
                    <a:lnTo>
                      <a:pt x="2" y="25"/>
                    </a:lnTo>
                    <a:lnTo>
                      <a:pt x="0" y="39"/>
                    </a:lnTo>
                    <a:lnTo>
                      <a:pt x="2" y="56"/>
                    </a:lnTo>
                    <a:lnTo>
                      <a:pt x="10" y="67"/>
                    </a:lnTo>
                    <a:lnTo>
                      <a:pt x="21" y="75"/>
                    </a:lnTo>
                    <a:lnTo>
                      <a:pt x="34" y="78"/>
                    </a:lnTo>
                    <a:lnTo>
                      <a:pt x="49" y="75"/>
                    </a:lnTo>
                    <a:lnTo>
                      <a:pt x="60" y="67"/>
                    </a:lnTo>
                    <a:lnTo>
                      <a:pt x="68" y="56"/>
                    </a:lnTo>
                    <a:lnTo>
                      <a:pt x="71" y="39"/>
                    </a:lnTo>
                    <a:lnTo>
                      <a:pt x="68" y="25"/>
                    </a:lnTo>
                    <a:lnTo>
                      <a:pt x="60" y="12"/>
                    </a:lnTo>
                    <a:lnTo>
                      <a:pt x="49" y="3"/>
                    </a:lnTo>
                    <a:lnTo>
                      <a:pt x="34" y="0"/>
                    </a:lnTo>
                    <a:close/>
                  </a:path>
                </a:pathLst>
              </a:custGeom>
              <a:solidFill>
                <a:srgbClr val="D3668E"/>
              </a:solidFill>
              <a:ln w="9525">
                <a:noFill/>
                <a:round/>
                <a:headEnd/>
                <a:tailEnd/>
              </a:ln>
            </p:spPr>
            <p:txBody>
              <a:bodyPr/>
              <a:lstStyle/>
              <a:p>
                <a:endParaRPr lang="en-AU"/>
              </a:p>
            </p:txBody>
          </p:sp>
          <p:sp>
            <p:nvSpPr>
              <p:cNvPr id="34911" name="Freeform 266"/>
              <p:cNvSpPr>
                <a:spLocks/>
              </p:cNvSpPr>
              <p:nvPr/>
            </p:nvSpPr>
            <p:spPr bwMode="auto">
              <a:xfrm>
                <a:off x="2152" y="2829"/>
                <a:ext cx="68" cy="37"/>
              </a:xfrm>
              <a:custGeom>
                <a:avLst/>
                <a:gdLst>
                  <a:gd name="T0" fmla="*/ 33 w 68"/>
                  <a:gd name="T1" fmla="*/ 0 h 73"/>
                  <a:gd name="T2" fmla="*/ 20 w 68"/>
                  <a:gd name="T3" fmla="*/ 1 h 73"/>
                  <a:gd name="T4" fmla="*/ 10 w 68"/>
                  <a:gd name="T5" fmla="*/ 1 h 73"/>
                  <a:gd name="T6" fmla="*/ 3 w 68"/>
                  <a:gd name="T7" fmla="*/ 1 h 73"/>
                  <a:gd name="T8" fmla="*/ 0 w 68"/>
                  <a:gd name="T9" fmla="*/ 1 h 73"/>
                  <a:gd name="T10" fmla="*/ 3 w 68"/>
                  <a:gd name="T11" fmla="*/ 1 h 73"/>
                  <a:gd name="T12" fmla="*/ 10 w 68"/>
                  <a:gd name="T13" fmla="*/ 1 h 73"/>
                  <a:gd name="T14" fmla="*/ 20 w 68"/>
                  <a:gd name="T15" fmla="*/ 1 h 73"/>
                  <a:gd name="T16" fmla="*/ 33 w 68"/>
                  <a:gd name="T17" fmla="*/ 1 h 73"/>
                  <a:gd name="T18" fmla="*/ 46 w 68"/>
                  <a:gd name="T19" fmla="*/ 1 h 73"/>
                  <a:gd name="T20" fmla="*/ 58 w 68"/>
                  <a:gd name="T21" fmla="*/ 1 h 73"/>
                  <a:gd name="T22" fmla="*/ 65 w 68"/>
                  <a:gd name="T23" fmla="*/ 1 h 73"/>
                  <a:gd name="T24" fmla="*/ 68 w 68"/>
                  <a:gd name="T25" fmla="*/ 1 h 73"/>
                  <a:gd name="T26" fmla="*/ 65 w 68"/>
                  <a:gd name="T27" fmla="*/ 1 h 73"/>
                  <a:gd name="T28" fmla="*/ 58 w 68"/>
                  <a:gd name="T29" fmla="*/ 1 h 73"/>
                  <a:gd name="T30" fmla="*/ 46 w 68"/>
                  <a:gd name="T31" fmla="*/ 1 h 73"/>
                  <a:gd name="T32" fmla="*/ 33 w 68"/>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3"/>
                  <a:gd name="T53" fmla="*/ 68 w 68"/>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3">
                    <a:moveTo>
                      <a:pt x="33" y="0"/>
                    </a:moveTo>
                    <a:lnTo>
                      <a:pt x="20" y="3"/>
                    </a:lnTo>
                    <a:lnTo>
                      <a:pt x="10" y="11"/>
                    </a:lnTo>
                    <a:lnTo>
                      <a:pt x="3" y="23"/>
                    </a:lnTo>
                    <a:lnTo>
                      <a:pt x="0" y="37"/>
                    </a:lnTo>
                    <a:lnTo>
                      <a:pt x="3" y="52"/>
                    </a:lnTo>
                    <a:lnTo>
                      <a:pt x="10" y="63"/>
                    </a:lnTo>
                    <a:lnTo>
                      <a:pt x="20" y="70"/>
                    </a:lnTo>
                    <a:lnTo>
                      <a:pt x="33" y="73"/>
                    </a:lnTo>
                    <a:lnTo>
                      <a:pt x="46" y="70"/>
                    </a:lnTo>
                    <a:lnTo>
                      <a:pt x="58" y="63"/>
                    </a:lnTo>
                    <a:lnTo>
                      <a:pt x="65" y="52"/>
                    </a:lnTo>
                    <a:lnTo>
                      <a:pt x="68" y="37"/>
                    </a:lnTo>
                    <a:lnTo>
                      <a:pt x="65" y="23"/>
                    </a:lnTo>
                    <a:lnTo>
                      <a:pt x="58" y="11"/>
                    </a:lnTo>
                    <a:lnTo>
                      <a:pt x="46" y="3"/>
                    </a:lnTo>
                    <a:lnTo>
                      <a:pt x="33" y="0"/>
                    </a:lnTo>
                    <a:close/>
                  </a:path>
                </a:pathLst>
              </a:custGeom>
              <a:solidFill>
                <a:srgbClr val="DB759B"/>
              </a:solidFill>
              <a:ln w="9525">
                <a:noFill/>
                <a:round/>
                <a:headEnd/>
                <a:tailEnd/>
              </a:ln>
            </p:spPr>
            <p:txBody>
              <a:bodyPr/>
              <a:lstStyle/>
              <a:p>
                <a:endParaRPr lang="en-AU"/>
              </a:p>
            </p:txBody>
          </p:sp>
          <p:sp>
            <p:nvSpPr>
              <p:cNvPr id="34912" name="Freeform 267"/>
              <p:cNvSpPr>
                <a:spLocks/>
              </p:cNvSpPr>
              <p:nvPr/>
            </p:nvSpPr>
            <p:spPr bwMode="auto">
              <a:xfrm>
                <a:off x="2153" y="2830"/>
                <a:ext cx="64" cy="35"/>
              </a:xfrm>
              <a:custGeom>
                <a:avLst/>
                <a:gdLst>
                  <a:gd name="T0" fmla="*/ 32 w 64"/>
                  <a:gd name="T1" fmla="*/ 0 h 71"/>
                  <a:gd name="T2" fmla="*/ 21 w 64"/>
                  <a:gd name="T3" fmla="*/ 0 h 71"/>
                  <a:gd name="T4" fmla="*/ 11 w 64"/>
                  <a:gd name="T5" fmla="*/ 0 h 71"/>
                  <a:gd name="T6" fmla="*/ 3 w 64"/>
                  <a:gd name="T7" fmla="*/ 0 h 71"/>
                  <a:gd name="T8" fmla="*/ 0 w 64"/>
                  <a:gd name="T9" fmla="*/ 0 h 71"/>
                  <a:gd name="T10" fmla="*/ 3 w 64"/>
                  <a:gd name="T11" fmla="*/ 0 h 71"/>
                  <a:gd name="T12" fmla="*/ 11 w 64"/>
                  <a:gd name="T13" fmla="*/ 0 h 71"/>
                  <a:gd name="T14" fmla="*/ 21 w 64"/>
                  <a:gd name="T15" fmla="*/ 0 h 71"/>
                  <a:gd name="T16" fmla="*/ 32 w 64"/>
                  <a:gd name="T17" fmla="*/ 0 h 71"/>
                  <a:gd name="T18" fmla="*/ 45 w 64"/>
                  <a:gd name="T19" fmla="*/ 0 h 71"/>
                  <a:gd name="T20" fmla="*/ 55 w 64"/>
                  <a:gd name="T21" fmla="*/ 0 h 71"/>
                  <a:gd name="T22" fmla="*/ 61 w 64"/>
                  <a:gd name="T23" fmla="*/ 0 h 71"/>
                  <a:gd name="T24" fmla="*/ 64 w 64"/>
                  <a:gd name="T25" fmla="*/ 0 h 71"/>
                  <a:gd name="T26" fmla="*/ 61 w 64"/>
                  <a:gd name="T27" fmla="*/ 0 h 71"/>
                  <a:gd name="T28" fmla="*/ 55 w 64"/>
                  <a:gd name="T29" fmla="*/ 0 h 71"/>
                  <a:gd name="T30" fmla="*/ 45 w 64"/>
                  <a:gd name="T31" fmla="*/ 0 h 71"/>
                  <a:gd name="T32" fmla="*/ 32 w 6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71"/>
                  <a:gd name="T53" fmla="*/ 64 w 6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71">
                    <a:moveTo>
                      <a:pt x="32" y="0"/>
                    </a:moveTo>
                    <a:lnTo>
                      <a:pt x="21" y="4"/>
                    </a:lnTo>
                    <a:lnTo>
                      <a:pt x="11" y="10"/>
                    </a:lnTo>
                    <a:lnTo>
                      <a:pt x="3" y="22"/>
                    </a:lnTo>
                    <a:lnTo>
                      <a:pt x="0" y="36"/>
                    </a:lnTo>
                    <a:lnTo>
                      <a:pt x="3" y="49"/>
                    </a:lnTo>
                    <a:lnTo>
                      <a:pt x="11" y="61"/>
                    </a:lnTo>
                    <a:lnTo>
                      <a:pt x="21" y="67"/>
                    </a:lnTo>
                    <a:lnTo>
                      <a:pt x="32" y="71"/>
                    </a:lnTo>
                    <a:lnTo>
                      <a:pt x="45" y="67"/>
                    </a:lnTo>
                    <a:lnTo>
                      <a:pt x="55" y="61"/>
                    </a:lnTo>
                    <a:lnTo>
                      <a:pt x="61" y="49"/>
                    </a:lnTo>
                    <a:lnTo>
                      <a:pt x="64" y="36"/>
                    </a:lnTo>
                    <a:lnTo>
                      <a:pt x="61" y="22"/>
                    </a:lnTo>
                    <a:lnTo>
                      <a:pt x="55" y="10"/>
                    </a:lnTo>
                    <a:lnTo>
                      <a:pt x="45" y="4"/>
                    </a:lnTo>
                    <a:lnTo>
                      <a:pt x="32" y="0"/>
                    </a:lnTo>
                    <a:close/>
                  </a:path>
                </a:pathLst>
              </a:custGeom>
              <a:solidFill>
                <a:srgbClr val="E287A8"/>
              </a:solidFill>
              <a:ln w="9525">
                <a:noFill/>
                <a:round/>
                <a:headEnd/>
                <a:tailEnd/>
              </a:ln>
            </p:spPr>
            <p:txBody>
              <a:bodyPr/>
              <a:lstStyle/>
              <a:p>
                <a:endParaRPr lang="en-AU"/>
              </a:p>
            </p:txBody>
          </p:sp>
          <p:sp>
            <p:nvSpPr>
              <p:cNvPr id="34913" name="Freeform 268"/>
              <p:cNvSpPr>
                <a:spLocks/>
              </p:cNvSpPr>
              <p:nvPr/>
            </p:nvSpPr>
            <p:spPr bwMode="auto">
              <a:xfrm>
                <a:off x="2155" y="2831"/>
                <a:ext cx="61" cy="33"/>
              </a:xfrm>
              <a:custGeom>
                <a:avLst/>
                <a:gdLst>
                  <a:gd name="T0" fmla="*/ 30 w 61"/>
                  <a:gd name="T1" fmla="*/ 0 h 67"/>
                  <a:gd name="T2" fmla="*/ 19 w 61"/>
                  <a:gd name="T3" fmla="*/ 0 h 67"/>
                  <a:gd name="T4" fmla="*/ 9 w 61"/>
                  <a:gd name="T5" fmla="*/ 0 h 67"/>
                  <a:gd name="T6" fmla="*/ 3 w 61"/>
                  <a:gd name="T7" fmla="*/ 0 h 67"/>
                  <a:gd name="T8" fmla="*/ 0 w 61"/>
                  <a:gd name="T9" fmla="*/ 0 h 67"/>
                  <a:gd name="T10" fmla="*/ 3 w 61"/>
                  <a:gd name="T11" fmla="*/ 0 h 67"/>
                  <a:gd name="T12" fmla="*/ 9 w 61"/>
                  <a:gd name="T13" fmla="*/ 0 h 67"/>
                  <a:gd name="T14" fmla="*/ 19 w 61"/>
                  <a:gd name="T15" fmla="*/ 0 h 67"/>
                  <a:gd name="T16" fmla="*/ 30 w 61"/>
                  <a:gd name="T17" fmla="*/ 0 h 67"/>
                  <a:gd name="T18" fmla="*/ 42 w 61"/>
                  <a:gd name="T19" fmla="*/ 0 h 67"/>
                  <a:gd name="T20" fmla="*/ 52 w 61"/>
                  <a:gd name="T21" fmla="*/ 0 h 67"/>
                  <a:gd name="T22" fmla="*/ 58 w 61"/>
                  <a:gd name="T23" fmla="*/ 0 h 67"/>
                  <a:gd name="T24" fmla="*/ 61 w 61"/>
                  <a:gd name="T25" fmla="*/ 0 h 67"/>
                  <a:gd name="T26" fmla="*/ 58 w 61"/>
                  <a:gd name="T27" fmla="*/ 0 h 67"/>
                  <a:gd name="T28" fmla="*/ 52 w 61"/>
                  <a:gd name="T29" fmla="*/ 0 h 67"/>
                  <a:gd name="T30" fmla="*/ 42 w 61"/>
                  <a:gd name="T31" fmla="*/ 0 h 67"/>
                  <a:gd name="T32" fmla="*/ 30 w 61"/>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7"/>
                  <a:gd name="T53" fmla="*/ 61 w 61"/>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7">
                    <a:moveTo>
                      <a:pt x="30" y="0"/>
                    </a:moveTo>
                    <a:lnTo>
                      <a:pt x="19" y="3"/>
                    </a:lnTo>
                    <a:lnTo>
                      <a:pt x="9" y="10"/>
                    </a:lnTo>
                    <a:lnTo>
                      <a:pt x="3" y="21"/>
                    </a:lnTo>
                    <a:lnTo>
                      <a:pt x="0" y="34"/>
                    </a:lnTo>
                    <a:lnTo>
                      <a:pt x="3" y="47"/>
                    </a:lnTo>
                    <a:lnTo>
                      <a:pt x="9" y="57"/>
                    </a:lnTo>
                    <a:lnTo>
                      <a:pt x="19" y="65"/>
                    </a:lnTo>
                    <a:lnTo>
                      <a:pt x="30" y="67"/>
                    </a:lnTo>
                    <a:lnTo>
                      <a:pt x="42" y="65"/>
                    </a:lnTo>
                    <a:lnTo>
                      <a:pt x="52" y="57"/>
                    </a:lnTo>
                    <a:lnTo>
                      <a:pt x="58" y="47"/>
                    </a:lnTo>
                    <a:lnTo>
                      <a:pt x="61" y="34"/>
                    </a:lnTo>
                    <a:lnTo>
                      <a:pt x="58" y="21"/>
                    </a:lnTo>
                    <a:lnTo>
                      <a:pt x="52" y="10"/>
                    </a:lnTo>
                    <a:lnTo>
                      <a:pt x="42" y="3"/>
                    </a:lnTo>
                    <a:lnTo>
                      <a:pt x="30" y="0"/>
                    </a:lnTo>
                    <a:close/>
                  </a:path>
                </a:pathLst>
              </a:custGeom>
              <a:solidFill>
                <a:srgbClr val="E893B2"/>
              </a:solidFill>
              <a:ln w="9525">
                <a:noFill/>
                <a:round/>
                <a:headEnd/>
                <a:tailEnd/>
              </a:ln>
            </p:spPr>
            <p:txBody>
              <a:bodyPr/>
              <a:lstStyle/>
              <a:p>
                <a:endParaRPr lang="en-AU"/>
              </a:p>
            </p:txBody>
          </p:sp>
          <p:sp>
            <p:nvSpPr>
              <p:cNvPr id="34914" name="Freeform 269"/>
              <p:cNvSpPr>
                <a:spLocks/>
              </p:cNvSpPr>
              <p:nvPr/>
            </p:nvSpPr>
            <p:spPr bwMode="auto">
              <a:xfrm>
                <a:off x="2158" y="2832"/>
                <a:ext cx="56" cy="32"/>
              </a:xfrm>
              <a:custGeom>
                <a:avLst/>
                <a:gdLst>
                  <a:gd name="T0" fmla="*/ 27 w 56"/>
                  <a:gd name="T1" fmla="*/ 0 h 63"/>
                  <a:gd name="T2" fmla="*/ 16 w 56"/>
                  <a:gd name="T3" fmla="*/ 1 h 63"/>
                  <a:gd name="T4" fmla="*/ 7 w 56"/>
                  <a:gd name="T5" fmla="*/ 1 h 63"/>
                  <a:gd name="T6" fmla="*/ 1 w 56"/>
                  <a:gd name="T7" fmla="*/ 1 h 63"/>
                  <a:gd name="T8" fmla="*/ 0 w 56"/>
                  <a:gd name="T9" fmla="*/ 1 h 63"/>
                  <a:gd name="T10" fmla="*/ 1 w 56"/>
                  <a:gd name="T11" fmla="*/ 1 h 63"/>
                  <a:gd name="T12" fmla="*/ 7 w 56"/>
                  <a:gd name="T13" fmla="*/ 1 h 63"/>
                  <a:gd name="T14" fmla="*/ 16 w 56"/>
                  <a:gd name="T15" fmla="*/ 1 h 63"/>
                  <a:gd name="T16" fmla="*/ 27 w 56"/>
                  <a:gd name="T17" fmla="*/ 1 h 63"/>
                  <a:gd name="T18" fmla="*/ 39 w 56"/>
                  <a:gd name="T19" fmla="*/ 1 h 63"/>
                  <a:gd name="T20" fmla="*/ 48 w 56"/>
                  <a:gd name="T21" fmla="*/ 1 h 63"/>
                  <a:gd name="T22" fmla="*/ 53 w 56"/>
                  <a:gd name="T23" fmla="*/ 1 h 63"/>
                  <a:gd name="T24" fmla="*/ 56 w 56"/>
                  <a:gd name="T25" fmla="*/ 1 h 63"/>
                  <a:gd name="T26" fmla="*/ 53 w 56"/>
                  <a:gd name="T27" fmla="*/ 1 h 63"/>
                  <a:gd name="T28" fmla="*/ 48 w 56"/>
                  <a:gd name="T29" fmla="*/ 1 h 63"/>
                  <a:gd name="T30" fmla="*/ 39 w 56"/>
                  <a:gd name="T31" fmla="*/ 1 h 63"/>
                  <a:gd name="T32" fmla="*/ 27 w 56"/>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63"/>
                  <a:gd name="T53" fmla="*/ 56 w 5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63">
                    <a:moveTo>
                      <a:pt x="27" y="0"/>
                    </a:moveTo>
                    <a:lnTo>
                      <a:pt x="16" y="3"/>
                    </a:lnTo>
                    <a:lnTo>
                      <a:pt x="7" y="9"/>
                    </a:lnTo>
                    <a:lnTo>
                      <a:pt x="1" y="19"/>
                    </a:lnTo>
                    <a:lnTo>
                      <a:pt x="0" y="32"/>
                    </a:lnTo>
                    <a:lnTo>
                      <a:pt x="1" y="45"/>
                    </a:lnTo>
                    <a:lnTo>
                      <a:pt x="7" y="55"/>
                    </a:lnTo>
                    <a:lnTo>
                      <a:pt x="16" y="62"/>
                    </a:lnTo>
                    <a:lnTo>
                      <a:pt x="27" y="63"/>
                    </a:lnTo>
                    <a:lnTo>
                      <a:pt x="39" y="62"/>
                    </a:lnTo>
                    <a:lnTo>
                      <a:pt x="48" y="55"/>
                    </a:lnTo>
                    <a:lnTo>
                      <a:pt x="53" y="45"/>
                    </a:lnTo>
                    <a:lnTo>
                      <a:pt x="56" y="32"/>
                    </a:lnTo>
                    <a:lnTo>
                      <a:pt x="53" y="19"/>
                    </a:lnTo>
                    <a:lnTo>
                      <a:pt x="48" y="9"/>
                    </a:lnTo>
                    <a:lnTo>
                      <a:pt x="39" y="3"/>
                    </a:lnTo>
                    <a:lnTo>
                      <a:pt x="27" y="0"/>
                    </a:lnTo>
                    <a:close/>
                  </a:path>
                </a:pathLst>
              </a:custGeom>
              <a:solidFill>
                <a:srgbClr val="EFA3BF"/>
              </a:solidFill>
              <a:ln w="9525">
                <a:noFill/>
                <a:round/>
                <a:headEnd/>
                <a:tailEnd/>
              </a:ln>
            </p:spPr>
            <p:txBody>
              <a:bodyPr/>
              <a:lstStyle/>
              <a:p>
                <a:endParaRPr lang="en-AU"/>
              </a:p>
            </p:txBody>
          </p:sp>
          <p:sp>
            <p:nvSpPr>
              <p:cNvPr id="34915" name="Freeform 270"/>
              <p:cNvSpPr>
                <a:spLocks/>
              </p:cNvSpPr>
              <p:nvPr/>
            </p:nvSpPr>
            <p:spPr bwMode="auto">
              <a:xfrm>
                <a:off x="1850" y="2640"/>
                <a:ext cx="15" cy="10"/>
              </a:xfrm>
              <a:custGeom>
                <a:avLst/>
                <a:gdLst>
                  <a:gd name="T0" fmla="*/ 0 w 15"/>
                  <a:gd name="T1" fmla="*/ 1 h 20"/>
                  <a:gd name="T2" fmla="*/ 0 w 15"/>
                  <a:gd name="T3" fmla="*/ 1 h 20"/>
                  <a:gd name="T4" fmla="*/ 1 w 15"/>
                  <a:gd name="T5" fmla="*/ 1 h 20"/>
                  <a:gd name="T6" fmla="*/ 4 w 15"/>
                  <a:gd name="T7" fmla="*/ 1 h 20"/>
                  <a:gd name="T8" fmla="*/ 7 w 15"/>
                  <a:gd name="T9" fmla="*/ 1 h 20"/>
                  <a:gd name="T10" fmla="*/ 11 w 15"/>
                  <a:gd name="T11" fmla="*/ 1 h 20"/>
                  <a:gd name="T12" fmla="*/ 14 w 15"/>
                  <a:gd name="T13" fmla="*/ 1 h 20"/>
                  <a:gd name="T14" fmla="*/ 15 w 15"/>
                  <a:gd name="T15" fmla="*/ 1 h 20"/>
                  <a:gd name="T16" fmla="*/ 15 w 15"/>
                  <a:gd name="T17" fmla="*/ 1 h 20"/>
                  <a:gd name="T18" fmla="*/ 15 w 15"/>
                  <a:gd name="T19" fmla="*/ 1 h 20"/>
                  <a:gd name="T20" fmla="*/ 14 w 15"/>
                  <a:gd name="T21" fmla="*/ 1 h 20"/>
                  <a:gd name="T22" fmla="*/ 11 w 15"/>
                  <a:gd name="T23" fmla="*/ 1 h 20"/>
                  <a:gd name="T24" fmla="*/ 7 w 15"/>
                  <a:gd name="T25" fmla="*/ 0 h 20"/>
                  <a:gd name="T26" fmla="*/ 4 w 15"/>
                  <a:gd name="T27" fmla="*/ 1 h 20"/>
                  <a:gd name="T28" fmla="*/ 1 w 15"/>
                  <a:gd name="T29" fmla="*/ 1 h 20"/>
                  <a:gd name="T30" fmla="*/ 0 w 15"/>
                  <a:gd name="T31" fmla="*/ 1 h 20"/>
                  <a:gd name="T32" fmla="*/ 0 w 15"/>
                  <a:gd name="T33" fmla="*/ 1 h 20"/>
                  <a:gd name="T34" fmla="*/ 0 w 15"/>
                  <a:gd name="T35" fmla="*/ 1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20"/>
                  <a:gd name="T56" fmla="*/ 15 w 15"/>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20">
                    <a:moveTo>
                      <a:pt x="0" y="10"/>
                    </a:moveTo>
                    <a:lnTo>
                      <a:pt x="0" y="13"/>
                    </a:lnTo>
                    <a:lnTo>
                      <a:pt x="1" y="17"/>
                    </a:lnTo>
                    <a:lnTo>
                      <a:pt x="4" y="18"/>
                    </a:lnTo>
                    <a:lnTo>
                      <a:pt x="7" y="20"/>
                    </a:lnTo>
                    <a:lnTo>
                      <a:pt x="11" y="18"/>
                    </a:lnTo>
                    <a:lnTo>
                      <a:pt x="14" y="17"/>
                    </a:lnTo>
                    <a:lnTo>
                      <a:pt x="15" y="13"/>
                    </a:lnTo>
                    <a:lnTo>
                      <a:pt x="15" y="10"/>
                    </a:lnTo>
                    <a:lnTo>
                      <a:pt x="15" y="7"/>
                    </a:lnTo>
                    <a:lnTo>
                      <a:pt x="14" y="4"/>
                    </a:lnTo>
                    <a:lnTo>
                      <a:pt x="11" y="2"/>
                    </a:lnTo>
                    <a:lnTo>
                      <a:pt x="7" y="0"/>
                    </a:lnTo>
                    <a:lnTo>
                      <a:pt x="4" y="2"/>
                    </a:lnTo>
                    <a:lnTo>
                      <a:pt x="1" y="4"/>
                    </a:lnTo>
                    <a:lnTo>
                      <a:pt x="0" y="7"/>
                    </a:lnTo>
                    <a:lnTo>
                      <a:pt x="0" y="10"/>
                    </a:lnTo>
                    <a:close/>
                  </a:path>
                </a:pathLst>
              </a:custGeom>
              <a:solidFill>
                <a:srgbClr val="000000"/>
              </a:solidFill>
              <a:ln w="9525">
                <a:noFill/>
                <a:round/>
                <a:headEnd/>
                <a:tailEnd/>
              </a:ln>
            </p:spPr>
            <p:txBody>
              <a:bodyPr/>
              <a:lstStyle/>
              <a:p>
                <a:endParaRPr lang="en-AU"/>
              </a:p>
            </p:txBody>
          </p:sp>
          <p:sp>
            <p:nvSpPr>
              <p:cNvPr id="34916" name="Freeform 271"/>
              <p:cNvSpPr>
                <a:spLocks/>
              </p:cNvSpPr>
              <p:nvPr/>
            </p:nvSpPr>
            <p:spPr bwMode="auto">
              <a:xfrm>
                <a:off x="2017" y="2640"/>
                <a:ext cx="16" cy="10"/>
              </a:xfrm>
              <a:custGeom>
                <a:avLst/>
                <a:gdLst>
                  <a:gd name="T0" fmla="*/ 0 w 16"/>
                  <a:gd name="T1" fmla="*/ 1 h 20"/>
                  <a:gd name="T2" fmla="*/ 2 w 16"/>
                  <a:gd name="T3" fmla="*/ 1 h 20"/>
                  <a:gd name="T4" fmla="*/ 3 w 16"/>
                  <a:gd name="T5" fmla="*/ 1 h 20"/>
                  <a:gd name="T6" fmla="*/ 6 w 16"/>
                  <a:gd name="T7" fmla="*/ 1 h 20"/>
                  <a:gd name="T8" fmla="*/ 9 w 16"/>
                  <a:gd name="T9" fmla="*/ 1 h 20"/>
                  <a:gd name="T10" fmla="*/ 12 w 16"/>
                  <a:gd name="T11" fmla="*/ 1 h 20"/>
                  <a:gd name="T12" fmla="*/ 15 w 16"/>
                  <a:gd name="T13" fmla="*/ 1 h 20"/>
                  <a:gd name="T14" fmla="*/ 16 w 16"/>
                  <a:gd name="T15" fmla="*/ 1 h 20"/>
                  <a:gd name="T16" fmla="*/ 16 w 16"/>
                  <a:gd name="T17" fmla="*/ 1 h 20"/>
                  <a:gd name="T18" fmla="*/ 16 w 16"/>
                  <a:gd name="T19" fmla="*/ 1 h 20"/>
                  <a:gd name="T20" fmla="*/ 15 w 16"/>
                  <a:gd name="T21" fmla="*/ 1 h 20"/>
                  <a:gd name="T22" fmla="*/ 12 w 16"/>
                  <a:gd name="T23" fmla="*/ 1 h 20"/>
                  <a:gd name="T24" fmla="*/ 9 w 16"/>
                  <a:gd name="T25" fmla="*/ 0 h 20"/>
                  <a:gd name="T26" fmla="*/ 6 w 16"/>
                  <a:gd name="T27" fmla="*/ 1 h 20"/>
                  <a:gd name="T28" fmla="*/ 3 w 16"/>
                  <a:gd name="T29" fmla="*/ 1 h 20"/>
                  <a:gd name="T30" fmla="*/ 2 w 16"/>
                  <a:gd name="T31" fmla="*/ 1 h 20"/>
                  <a:gd name="T32" fmla="*/ 0 w 16"/>
                  <a:gd name="T33" fmla="*/ 1 h 20"/>
                  <a:gd name="T34" fmla="*/ 0 w 16"/>
                  <a:gd name="T35" fmla="*/ 1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20"/>
                  <a:gd name="T56" fmla="*/ 16 w 16"/>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20">
                    <a:moveTo>
                      <a:pt x="0" y="10"/>
                    </a:moveTo>
                    <a:lnTo>
                      <a:pt x="2" y="13"/>
                    </a:lnTo>
                    <a:lnTo>
                      <a:pt x="3" y="17"/>
                    </a:lnTo>
                    <a:lnTo>
                      <a:pt x="6" y="18"/>
                    </a:lnTo>
                    <a:lnTo>
                      <a:pt x="9" y="20"/>
                    </a:lnTo>
                    <a:lnTo>
                      <a:pt x="12" y="18"/>
                    </a:lnTo>
                    <a:lnTo>
                      <a:pt x="15" y="17"/>
                    </a:lnTo>
                    <a:lnTo>
                      <a:pt x="16" y="13"/>
                    </a:lnTo>
                    <a:lnTo>
                      <a:pt x="16" y="10"/>
                    </a:lnTo>
                    <a:lnTo>
                      <a:pt x="16" y="7"/>
                    </a:lnTo>
                    <a:lnTo>
                      <a:pt x="15" y="4"/>
                    </a:lnTo>
                    <a:lnTo>
                      <a:pt x="12" y="2"/>
                    </a:lnTo>
                    <a:lnTo>
                      <a:pt x="9" y="0"/>
                    </a:lnTo>
                    <a:lnTo>
                      <a:pt x="6" y="2"/>
                    </a:lnTo>
                    <a:lnTo>
                      <a:pt x="3" y="4"/>
                    </a:lnTo>
                    <a:lnTo>
                      <a:pt x="2" y="7"/>
                    </a:lnTo>
                    <a:lnTo>
                      <a:pt x="0" y="10"/>
                    </a:lnTo>
                    <a:close/>
                  </a:path>
                </a:pathLst>
              </a:custGeom>
              <a:solidFill>
                <a:srgbClr val="000000"/>
              </a:solidFill>
              <a:ln w="9525">
                <a:noFill/>
                <a:round/>
                <a:headEnd/>
                <a:tailEnd/>
              </a:ln>
            </p:spPr>
            <p:txBody>
              <a:bodyPr/>
              <a:lstStyle/>
              <a:p>
                <a:endParaRPr lang="en-AU"/>
              </a:p>
            </p:txBody>
          </p:sp>
          <p:sp>
            <p:nvSpPr>
              <p:cNvPr id="34917" name="Freeform 272"/>
              <p:cNvSpPr>
                <a:spLocks/>
              </p:cNvSpPr>
              <p:nvPr/>
            </p:nvSpPr>
            <p:spPr bwMode="auto">
              <a:xfrm>
                <a:off x="1440" y="2789"/>
                <a:ext cx="36" cy="442"/>
              </a:xfrm>
              <a:custGeom>
                <a:avLst/>
                <a:gdLst>
                  <a:gd name="T0" fmla="*/ 36 w 36"/>
                  <a:gd name="T1" fmla="*/ 1 h 884"/>
                  <a:gd name="T2" fmla="*/ 36 w 36"/>
                  <a:gd name="T3" fmla="*/ 1 h 884"/>
                  <a:gd name="T4" fmla="*/ 0 w 36"/>
                  <a:gd name="T5" fmla="*/ 0 h 884"/>
                  <a:gd name="T6" fmla="*/ 0 w 36"/>
                  <a:gd name="T7" fmla="*/ 1 h 884"/>
                  <a:gd name="T8" fmla="*/ 36 w 36"/>
                  <a:gd name="T9" fmla="*/ 1 h 884"/>
                  <a:gd name="T10" fmla="*/ 0 60000 65536"/>
                  <a:gd name="T11" fmla="*/ 0 60000 65536"/>
                  <a:gd name="T12" fmla="*/ 0 60000 65536"/>
                  <a:gd name="T13" fmla="*/ 0 60000 65536"/>
                  <a:gd name="T14" fmla="*/ 0 60000 65536"/>
                  <a:gd name="T15" fmla="*/ 0 w 36"/>
                  <a:gd name="T16" fmla="*/ 0 h 884"/>
                  <a:gd name="T17" fmla="*/ 36 w 36"/>
                  <a:gd name="T18" fmla="*/ 884 h 884"/>
                </a:gdLst>
                <a:ahLst/>
                <a:cxnLst>
                  <a:cxn ang="T10">
                    <a:pos x="T0" y="T1"/>
                  </a:cxn>
                  <a:cxn ang="T11">
                    <a:pos x="T2" y="T3"/>
                  </a:cxn>
                  <a:cxn ang="T12">
                    <a:pos x="T4" y="T5"/>
                  </a:cxn>
                  <a:cxn ang="T13">
                    <a:pos x="T6" y="T7"/>
                  </a:cxn>
                  <a:cxn ang="T14">
                    <a:pos x="T8" y="T9"/>
                  </a:cxn>
                </a:cxnLst>
                <a:rect l="T15" t="T16" r="T17" b="T18"/>
                <a:pathLst>
                  <a:path w="36" h="884">
                    <a:moveTo>
                      <a:pt x="36" y="884"/>
                    </a:moveTo>
                    <a:lnTo>
                      <a:pt x="36" y="17"/>
                    </a:lnTo>
                    <a:lnTo>
                      <a:pt x="0" y="0"/>
                    </a:lnTo>
                    <a:lnTo>
                      <a:pt x="0" y="866"/>
                    </a:lnTo>
                    <a:lnTo>
                      <a:pt x="36" y="884"/>
                    </a:lnTo>
                    <a:close/>
                  </a:path>
                </a:pathLst>
              </a:custGeom>
              <a:solidFill>
                <a:srgbClr val="000072"/>
              </a:solidFill>
              <a:ln w="9525">
                <a:noFill/>
                <a:round/>
                <a:headEnd/>
                <a:tailEnd/>
              </a:ln>
            </p:spPr>
            <p:txBody>
              <a:bodyPr/>
              <a:lstStyle/>
              <a:p>
                <a:endParaRPr lang="en-AU"/>
              </a:p>
            </p:txBody>
          </p:sp>
          <p:sp>
            <p:nvSpPr>
              <p:cNvPr id="34918" name="Freeform 273"/>
              <p:cNvSpPr>
                <a:spLocks/>
              </p:cNvSpPr>
              <p:nvPr/>
            </p:nvSpPr>
            <p:spPr bwMode="auto">
              <a:xfrm>
                <a:off x="1459" y="2820"/>
                <a:ext cx="360" cy="492"/>
              </a:xfrm>
              <a:custGeom>
                <a:avLst/>
                <a:gdLst>
                  <a:gd name="T0" fmla="*/ 324 w 360"/>
                  <a:gd name="T1" fmla="*/ 1 h 983"/>
                  <a:gd name="T2" fmla="*/ 324 w 360"/>
                  <a:gd name="T3" fmla="*/ 1 h 983"/>
                  <a:gd name="T4" fmla="*/ 0 w 360"/>
                  <a:gd name="T5" fmla="*/ 0 h 983"/>
                  <a:gd name="T6" fmla="*/ 0 w 360"/>
                  <a:gd name="T7" fmla="*/ 1 h 983"/>
                  <a:gd name="T8" fmla="*/ 324 w 360"/>
                  <a:gd name="T9" fmla="*/ 1 h 983"/>
                  <a:gd name="T10" fmla="*/ 324 w 360"/>
                  <a:gd name="T11" fmla="*/ 1 h 983"/>
                  <a:gd name="T12" fmla="*/ 0 w 360"/>
                  <a:gd name="T13" fmla="*/ 1 h 983"/>
                  <a:gd name="T14" fmla="*/ 0 w 360"/>
                  <a:gd name="T15" fmla="*/ 1 h 983"/>
                  <a:gd name="T16" fmla="*/ 324 w 360"/>
                  <a:gd name="T17" fmla="*/ 1 h 983"/>
                  <a:gd name="T18" fmla="*/ 324 w 360"/>
                  <a:gd name="T19" fmla="*/ 1 h 983"/>
                  <a:gd name="T20" fmla="*/ 0 w 360"/>
                  <a:gd name="T21" fmla="*/ 1 h 983"/>
                  <a:gd name="T22" fmla="*/ 0 w 360"/>
                  <a:gd name="T23" fmla="*/ 1 h 983"/>
                  <a:gd name="T24" fmla="*/ 324 w 360"/>
                  <a:gd name="T25" fmla="*/ 1 h 983"/>
                  <a:gd name="T26" fmla="*/ 324 w 360"/>
                  <a:gd name="T27" fmla="*/ 1 h 983"/>
                  <a:gd name="T28" fmla="*/ 360 w 360"/>
                  <a:gd name="T29" fmla="*/ 1 h 983"/>
                  <a:gd name="T30" fmla="*/ 360 w 360"/>
                  <a:gd name="T31" fmla="*/ 1 h 983"/>
                  <a:gd name="T32" fmla="*/ 324 w 360"/>
                  <a:gd name="T33" fmla="*/ 1 h 9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983"/>
                  <a:gd name="T53" fmla="*/ 360 w 360"/>
                  <a:gd name="T54" fmla="*/ 983 h 9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983">
                    <a:moveTo>
                      <a:pt x="324" y="98"/>
                    </a:moveTo>
                    <a:lnTo>
                      <a:pt x="324" y="153"/>
                    </a:lnTo>
                    <a:lnTo>
                      <a:pt x="0" y="0"/>
                    </a:lnTo>
                    <a:lnTo>
                      <a:pt x="0" y="55"/>
                    </a:lnTo>
                    <a:lnTo>
                      <a:pt x="324" y="209"/>
                    </a:lnTo>
                    <a:lnTo>
                      <a:pt x="324" y="258"/>
                    </a:lnTo>
                    <a:lnTo>
                      <a:pt x="0" y="103"/>
                    </a:lnTo>
                    <a:lnTo>
                      <a:pt x="0" y="158"/>
                    </a:lnTo>
                    <a:lnTo>
                      <a:pt x="324" y="313"/>
                    </a:lnTo>
                    <a:lnTo>
                      <a:pt x="324" y="364"/>
                    </a:lnTo>
                    <a:lnTo>
                      <a:pt x="0" y="209"/>
                    </a:lnTo>
                    <a:lnTo>
                      <a:pt x="0" y="264"/>
                    </a:lnTo>
                    <a:lnTo>
                      <a:pt x="324" y="419"/>
                    </a:lnTo>
                    <a:lnTo>
                      <a:pt x="324" y="965"/>
                    </a:lnTo>
                    <a:lnTo>
                      <a:pt x="360" y="983"/>
                    </a:lnTo>
                    <a:lnTo>
                      <a:pt x="360" y="114"/>
                    </a:lnTo>
                    <a:lnTo>
                      <a:pt x="324" y="98"/>
                    </a:lnTo>
                    <a:close/>
                  </a:path>
                </a:pathLst>
              </a:custGeom>
              <a:solidFill>
                <a:srgbClr val="000072"/>
              </a:solidFill>
              <a:ln w="9525">
                <a:noFill/>
                <a:round/>
                <a:headEnd/>
                <a:tailEnd/>
              </a:ln>
            </p:spPr>
            <p:txBody>
              <a:bodyPr/>
              <a:lstStyle/>
              <a:p>
                <a:endParaRPr lang="en-AU"/>
              </a:p>
            </p:txBody>
          </p:sp>
          <p:sp>
            <p:nvSpPr>
              <p:cNvPr id="34919" name="Freeform 274"/>
              <p:cNvSpPr>
                <a:spLocks/>
              </p:cNvSpPr>
              <p:nvPr/>
            </p:nvSpPr>
            <p:spPr bwMode="auto">
              <a:xfrm>
                <a:off x="2106" y="3217"/>
                <a:ext cx="597" cy="141"/>
              </a:xfrm>
              <a:custGeom>
                <a:avLst/>
                <a:gdLst>
                  <a:gd name="T0" fmla="*/ 597 w 597"/>
                  <a:gd name="T1" fmla="*/ 0 h 283"/>
                  <a:gd name="T2" fmla="*/ 241 w 597"/>
                  <a:gd name="T3" fmla="*/ 0 h 283"/>
                  <a:gd name="T4" fmla="*/ 0 w 597"/>
                  <a:gd name="T5" fmla="*/ 0 h 283"/>
                  <a:gd name="T6" fmla="*/ 343 w 597"/>
                  <a:gd name="T7" fmla="*/ 0 h 283"/>
                  <a:gd name="T8" fmla="*/ 597 w 597"/>
                  <a:gd name="T9" fmla="*/ 0 h 283"/>
                  <a:gd name="T10" fmla="*/ 0 60000 65536"/>
                  <a:gd name="T11" fmla="*/ 0 60000 65536"/>
                  <a:gd name="T12" fmla="*/ 0 60000 65536"/>
                  <a:gd name="T13" fmla="*/ 0 60000 65536"/>
                  <a:gd name="T14" fmla="*/ 0 60000 65536"/>
                  <a:gd name="T15" fmla="*/ 0 w 597"/>
                  <a:gd name="T16" fmla="*/ 0 h 283"/>
                  <a:gd name="T17" fmla="*/ 597 w 597"/>
                  <a:gd name="T18" fmla="*/ 283 h 283"/>
                </a:gdLst>
                <a:ahLst/>
                <a:cxnLst>
                  <a:cxn ang="T10">
                    <a:pos x="T0" y="T1"/>
                  </a:cxn>
                  <a:cxn ang="T11">
                    <a:pos x="T2" y="T3"/>
                  </a:cxn>
                  <a:cxn ang="T12">
                    <a:pos x="T4" y="T5"/>
                  </a:cxn>
                  <a:cxn ang="T13">
                    <a:pos x="T6" y="T7"/>
                  </a:cxn>
                  <a:cxn ang="T14">
                    <a:pos x="T8" y="T9"/>
                  </a:cxn>
                </a:cxnLst>
                <a:rect l="T15" t="T16" r="T17" b="T18"/>
                <a:pathLst>
                  <a:path w="597" h="283">
                    <a:moveTo>
                      <a:pt x="597" y="154"/>
                    </a:moveTo>
                    <a:lnTo>
                      <a:pt x="241" y="0"/>
                    </a:lnTo>
                    <a:lnTo>
                      <a:pt x="0" y="115"/>
                    </a:lnTo>
                    <a:lnTo>
                      <a:pt x="343" y="283"/>
                    </a:lnTo>
                    <a:lnTo>
                      <a:pt x="597" y="154"/>
                    </a:lnTo>
                    <a:close/>
                  </a:path>
                </a:pathLst>
              </a:custGeom>
              <a:solidFill>
                <a:srgbClr val="000072"/>
              </a:solidFill>
              <a:ln w="9525">
                <a:noFill/>
                <a:round/>
                <a:headEnd/>
                <a:tailEnd/>
              </a:ln>
            </p:spPr>
            <p:txBody>
              <a:bodyPr/>
              <a:lstStyle/>
              <a:p>
                <a:endParaRPr lang="en-AU"/>
              </a:p>
            </p:txBody>
          </p:sp>
          <p:sp>
            <p:nvSpPr>
              <p:cNvPr id="34920" name="Freeform 275"/>
              <p:cNvSpPr>
                <a:spLocks/>
              </p:cNvSpPr>
              <p:nvPr/>
            </p:nvSpPr>
            <p:spPr bwMode="auto">
              <a:xfrm>
                <a:off x="2663" y="3286"/>
                <a:ext cx="36" cy="157"/>
              </a:xfrm>
              <a:custGeom>
                <a:avLst/>
                <a:gdLst>
                  <a:gd name="T0" fmla="*/ 36 w 36"/>
                  <a:gd name="T1" fmla="*/ 0 h 315"/>
                  <a:gd name="T2" fmla="*/ 36 w 36"/>
                  <a:gd name="T3" fmla="*/ 0 h 315"/>
                  <a:gd name="T4" fmla="*/ 0 w 36"/>
                  <a:gd name="T5" fmla="*/ 0 h 315"/>
                  <a:gd name="T6" fmla="*/ 0 w 36"/>
                  <a:gd name="T7" fmla="*/ 0 h 315"/>
                  <a:gd name="T8" fmla="*/ 36 w 36"/>
                  <a:gd name="T9" fmla="*/ 0 h 315"/>
                  <a:gd name="T10" fmla="*/ 0 60000 65536"/>
                  <a:gd name="T11" fmla="*/ 0 60000 65536"/>
                  <a:gd name="T12" fmla="*/ 0 60000 65536"/>
                  <a:gd name="T13" fmla="*/ 0 60000 65536"/>
                  <a:gd name="T14" fmla="*/ 0 60000 65536"/>
                  <a:gd name="T15" fmla="*/ 0 w 36"/>
                  <a:gd name="T16" fmla="*/ 0 h 315"/>
                  <a:gd name="T17" fmla="*/ 36 w 36"/>
                  <a:gd name="T18" fmla="*/ 315 h 315"/>
                </a:gdLst>
                <a:ahLst/>
                <a:cxnLst>
                  <a:cxn ang="T10">
                    <a:pos x="T0" y="T1"/>
                  </a:cxn>
                  <a:cxn ang="T11">
                    <a:pos x="T2" y="T3"/>
                  </a:cxn>
                  <a:cxn ang="T12">
                    <a:pos x="T4" y="T5"/>
                  </a:cxn>
                  <a:cxn ang="T13">
                    <a:pos x="T6" y="T7"/>
                  </a:cxn>
                  <a:cxn ang="T14">
                    <a:pos x="T8" y="T9"/>
                  </a:cxn>
                </a:cxnLst>
                <a:rect l="T15" t="T16" r="T17" b="T18"/>
                <a:pathLst>
                  <a:path w="36" h="315">
                    <a:moveTo>
                      <a:pt x="36" y="315"/>
                    </a:moveTo>
                    <a:lnTo>
                      <a:pt x="36" y="18"/>
                    </a:lnTo>
                    <a:lnTo>
                      <a:pt x="0" y="0"/>
                    </a:lnTo>
                    <a:lnTo>
                      <a:pt x="0" y="297"/>
                    </a:lnTo>
                    <a:lnTo>
                      <a:pt x="36" y="315"/>
                    </a:lnTo>
                    <a:close/>
                  </a:path>
                </a:pathLst>
              </a:custGeom>
              <a:solidFill>
                <a:srgbClr val="000072"/>
              </a:solidFill>
              <a:ln w="9525">
                <a:noFill/>
                <a:round/>
                <a:headEnd/>
                <a:tailEnd/>
              </a:ln>
            </p:spPr>
            <p:txBody>
              <a:bodyPr/>
              <a:lstStyle/>
              <a:p>
                <a:endParaRPr lang="en-AU"/>
              </a:p>
            </p:txBody>
          </p:sp>
          <p:sp>
            <p:nvSpPr>
              <p:cNvPr id="34921" name="Freeform 276"/>
              <p:cNvSpPr>
                <a:spLocks/>
              </p:cNvSpPr>
              <p:nvPr/>
            </p:nvSpPr>
            <p:spPr bwMode="auto">
              <a:xfrm>
                <a:off x="2266" y="2692"/>
                <a:ext cx="626" cy="729"/>
              </a:xfrm>
              <a:custGeom>
                <a:avLst/>
                <a:gdLst>
                  <a:gd name="T0" fmla="*/ 552 w 626"/>
                  <a:gd name="T1" fmla="*/ 1 h 1456"/>
                  <a:gd name="T2" fmla="*/ 565 w 626"/>
                  <a:gd name="T3" fmla="*/ 1 h 1456"/>
                  <a:gd name="T4" fmla="*/ 584 w 626"/>
                  <a:gd name="T5" fmla="*/ 1 h 1456"/>
                  <a:gd name="T6" fmla="*/ 600 w 626"/>
                  <a:gd name="T7" fmla="*/ 1 h 1456"/>
                  <a:gd name="T8" fmla="*/ 617 w 626"/>
                  <a:gd name="T9" fmla="*/ 1 h 1456"/>
                  <a:gd name="T10" fmla="*/ 626 w 626"/>
                  <a:gd name="T11" fmla="*/ 1 h 1456"/>
                  <a:gd name="T12" fmla="*/ 617 w 626"/>
                  <a:gd name="T13" fmla="*/ 1 h 1456"/>
                  <a:gd name="T14" fmla="*/ 600 w 626"/>
                  <a:gd name="T15" fmla="*/ 1 h 1456"/>
                  <a:gd name="T16" fmla="*/ 584 w 626"/>
                  <a:gd name="T17" fmla="*/ 1 h 1456"/>
                  <a:gd name="T18" fmla="*/ 565 w 626"/>
                  <a:gd name="T19" fmla="*/ 1 h 1456"/>
                  <a:gd name="T20" fmla="*/ 532 w 626"/>
                  <a:gd name="T21" fmla="*/ 1 h 1456"/>
                  <a:gd name="T22" fmla="*/ 508 w 626"/>
                  <a:gd name="T23" fmla="*/ 1 h 1456"/>
                  <a:gd name="T24" fmla="*/ 505 w 626"/>
                  <a:gd name="T25" fmla="*/ 1 h 1456"/>
                  <a:gd name="T26" fmla="*/ 521 w 626"/>
                  <a:gd name="T27" fmla="*/ 1 h 1456"/>
                  <a:gd name="T28" fmla="*/ 327 w 626"/>
                  <a:gd name="T29" fmla="*/ 1 h 1456"/>
                  <a:gd name="T30" fmla="*/ 300 w 626"/>
                  <a:gd name="T31" fmla="*/ 1 h 1456"/>
                  <a:gd name="T32" fmla="*/ 270 w 626"/>
                  <a:gd name="T33" fmla="*/ 1 h 1456"/>
                  <a:gd name="T34" fmla="*/ 242 w 626"/>
                  <a:gd name="T35" fmla="*/ 1 h 1456"/>
                  <a:gd name="T36" fmla="*/ 210 w 626"/>
                  <a:gd name="T37" fmla="*/ 1 h 1456"/>
                  <a:gd name="T38" fmla="*/ 232 w 626"/>
                  <a:gd name="T39" fmla="*/ 1 h 1456"/>
                  <a:gd name="T40" fmla="*/ 261 w 626"/>
                  <a:gd name="T41" fmla="*/ 1 h 1456"/>
                  <a:gd name="T42" fmla="*/ 287 w 626"/>
                  <a:gd name="T43" fmla="*/ 1 h 1456"/>
                  <a:gd name="T44" fmla="*/ 314 w 626"/>
                  <a:gd name="T45" fmla="*/ 1 h 1456"/>
                  <a:gd name="T46" fmla="*/ 304 w 626"/>
                  <a:gd name="T47" fmla="*/ 1 h 1456"/>
                  <a:gd name="T48" fmla="*/ 254 w 626"/>
                  <a:gd name="T49" fmla="*/ 1 h 1456"/>
                  <a:gd name="T50" fmla="*/ 187 w 626"/>
                  <a:gd name="T51" fmla="*/ 1 h 1456"/>
                  <a:gd name="T52" fmla="*/ 142 w 626"/>
                  <a:gd name="T53" fmla="*/ 1 h 1456"/>
                  <a:gd name="T54" fmla="*/ 123 w 626"/>
                  <a:gd name="T55" fmla="*/ 1 h 1456"/>
                  <a:gd name="T56" fmla="*/ 109 w 626"/>
                  <a:gd name="T57" fmla="*/ 1 h 1456"/>
                  <a:gd name="T58" fmla="*/ 76 w 626"/>
                  <a:gd name="T59" fmla="*/ 1 h 1456"/>
                  <a:gd name="T60" fmla="*/ 45 w 626"/>
                  <a:gd name="T61" fmla="*/ 1 h 1456"/>
                  <a:gd name="T62" fmla="*/ 26 w 626"/>
                  <a:gd name="T63" fmla="*/ 1 h 1456"/>
                  <a:gd name="T64" fmla="*/ 25 w 626"/>
                  <a:gd name="T65" fmla="*/ 1 h 1456"/>
                  <a:gd name="T66" fmla="*/ 41 w 626"/>
                  <a:gd name="T67" fmla="*/ 1 h 1456"/>
                  <a:gd name="T68" fmla="*/ 61 w 626"/>
                  <a:gd name="T69" fmla="*/ 1 h 1456"/>
                  <a:gd name="T70" fmla="*/ 81 w 626"/>
                  <a:gd name="T71" fmla="*/ 1 h 1456"/>
                  <a:gd name="T72" fmla="*/ 90 w 626"/>
                  <a:gd name="T73" fmla="*/ 1 h 1456"/>
                  <a:gd name="T74" fmla="*/ 93 w 626"/>
                  <a:gd name="T75" fmla="*/ 1 h 1456"/>
                  <a:gd name="T76" fmla="*/ 125 w 626"/>
                  <a:gd name="T77" fmla="*/ 1 h 1456"/>
                  <a:gd name="T78" fmla="*/ 142 w 626"/>
                  <a:gd name="T79" fmla="*/ 1 h 1456"/>
                  <a:gd name="T80" fmla="*/ 164 w 626"/>
                  <a:gd name="T81" fmla="*/ 1 h 1456"/>
                  <a:gd name="T82" fmla="*/ 178 w 626"/>
                  <a:gd name="T83" fmla="*/ 1 h 1456"/>
                  <a:gd name="T84" fmla="*/ 171 w 626"/>
                  <a:gd name="T85" fmla="*/ 1 h 1456"/>
                  <a:gd name="T86" fmla="*/ 103 w 626"/>
                  <a:gd name="T87" fmla="*/ 1 h 1456"/>
                  <a:gd name="T88" fmla="*/ 29 w 626"/>
                  <a:gd name="T89" fmla="*/ 1 h 1456"/>
                  <a:gd name="T90" fmla="*/ 0 w 626"/>
                  <a:gd name="T91" fmla="*/ 1 h 1456"/>
                  <a:gd name="T92" fmla="*/ 335 w 626"/>
                  <a:gd name="T93" fmla="*/ 2 h 1456"/>
                  <a:gd name="T94" fmla="*/ 461 w 626"/>
                  <a:gd name="T95" fmla="*/ 2 h 1456"/>
                  <a:gd name="T96" fmla="*/ 414 w 626"/>
                  <a:gd name="T97" fmla="*/ 2 h 1456"/>
                  <a:gd name="T98" fmla="*/ 390 w 626"/>
                  <a:gd name="T99" fmla="*/ 2 h 1456"/>
                  <a:gd name="T100" fmla="*/ 604 w 626"/>
                  <a:gd name="T101" fmla="*/ 2 h 1456"/>
                  <a:gd name="T102" fmla="*/ 597 w 626"/>
                  <a:gd name="T103" fmla="*/ 2 h 1456"/>
                  <a:gd name="T104" fmla="*/ 571 w 626"/>
                  <a:gd name="T105" fmla="*/ 2 h 1456"/>
                  <a:gd name="T106" fmla="*/ 547 w 626"/>
                  <a:gd name="T107" fmla="*/ 2 h 1456"/>
                  <a:gd name="T108" fmla="*/ 520 w 626"/>
                  <a:gd name="T109" fmla="*/ 2 h 1456"/>
                  <a:gd name="T110" fmla="*/ 335 w 626"/>
                  <a:gd name="T111" fmla="*/ 2 h 1456"/>
                  <a:gd name="T112" fmla="*/ 336 w 626"/>
                  <a:gd name="T113" fmla="*/ 1 h 1456"/>
                  <a:gd name="T114" fmla="*/ 336 w 626"/>
                  <a:gd name="T115" fmla="*/ 1 h 1456"/>
                  <a:gd name="T116" fmla="*/ 465 w 626"/>
                  <a:gd name="T117" fmla="*/ 1 h 1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6"/>
                  <a:gd name="T178" fmla="*/ 0 h 1456"/>
                  <a:gd name="T179" fmla="*/ 626 w 626"/>
                  <a:gd name="T180" fmla="*/ 1456 h 14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6" h="1456">
                    <a:moveTo>
                      <a:pt x="465" y="835"/>
                    </a:moveTo>
                    <a:lnTo>
                      <a:pt x="549" y="703"/>
                    </a:lnTo>
                    <a:lnTo>
                      <a:pt x="552" y="704"/>
                    </a:lnTo>
                    <a:lnTo>
                      <a:pt x="556" y="704"/>
                    </a:lnTo>
                    <a:lnTo>
                      <a:pt x="560" y="706"/>
                    </a:lnTo>
                    <a:lnTo>
                      <a:pt x="565" y="706"/>
                    </a:lnTo>
                    <a:lnTo>
                      <a:pt x="571" y="706"/>
                    </a:lnTo>
                    <a:lnTo>
                      <a:pt x="578" y="704"/>
                    </a:lnTo>
                    <a:lnTo>
                      <a:pt x="584" y="703"/>
                    </a:lnTo>
                    <a:lnTo>
                      <a:pt x="589" y="701"/>
                    </a:lnTo>
                    <a:lnTo>
                      <a:pt x="595" y="698"/>
                    </a:lnTo>
                    <a:lnTo>
                      <a:pt x="600" y="695"/>
                    </a:lnTo>
                    <a:lnTo>
                      <a:pt x="605" y="691"/>
                    </a:lnTo>
                    <a:lnTo>
                      <a:pt x="610" y="686"/>
                    </a:lnTo>
                    <a:lnTo>
                      <a:pt x="617" y="675"/>
                    </a:lnTo>
                    <a:lnTo>
                      <a:pt x="621" y="664"/>
                    </a:lnTo>
                    <a:lnTo>
                      <a:pt x="624" y="651"/>
                    </a:lnTo>
                    <a:lnTo>
                      <a:pt x="626" y="637"/>
                    </a:lnTo>
                    <a:lnTo>
                      <a:pt x="624" y="623"/>
                    </a:lnTo>
                    <a:lnTo>
                      <a:pt x="621" y="610"/>
                    </a:lnTo>
                    <a:lnTo>
                      <a:pt x="617" y="598"/>
                    </a:lnTo>
                    <a:lnTo>
                      <a:pt x="610" y="587"/>
                    </a:lnTo>
                    <a:lnTo>
                      <a:pt x="605" y="582"/>
                    </a:lnTo>
                    <a:lnTo>
                      <a:pt x="600" y="579"/>
                    </a:lnTo>
                    <a:lnTo>
                      <a:pt x="595" y="575"/>
                    </a:lnTo>
                    <a:lnTo>
                      <a:pt x="589" y="572"/>
                    </a:lnTo>
                    <a:lnTo>
                      <a:pt x="584" y="571"/>
                    </a:lnTo>
                    <a:lnTo>
                      <a:pt x="578" y="569"/>
                    </a:lnTo>
                    <a:lnTo>
                      <a:pt x="571" y="567"/>
                    </a:lnTo>
                    <a:lnTo>
                      <a:pt x="565" y="567"/>
                    </a:lnTo>
                    <a:lnTo>
                      <a:pt x="553" y="569"/>
                    </a:lnTo>
                    <a:lnTo>
                      <a:pt x="542" y="572"/>
                    </a:lnTo>
                    <a:lnTo>
                      <a:pt x="532" y="579"/>
                    </a:lnTo>
                    <a:lnTo>
                      <a:pt x="521" y="587"/>
                    </a:lnTo>
                    <a:lnTo>
                      <a:pt x="514" y="598"/>
                    </a:lnTo>
                    <a:lnTo>
                      <a:pt x="508" y="610"/>
                    </a:lnTo>
                    <a:lnTo>
                      <a:pt x="505" y="623"/>
                    </a:lnTo>
                    <a:lnTo>
                      <a:pt x="504" y="637"/>
                    </a:lnTo>
                    <a:lnTo>
                      <a:pt x="505" y="651"/>
                    </a:lnTo>
                    <a:lnTo>
                      <a:pt x="508" y="664"/>
                    </a:lnTo>
                    <a:lnTo>
                      <a:pt x="514" y="675"/>
                    </a:lnTo>
                    <a:lnTo>
                      <a:pt x="521" y="685"/>
                    </a:lnTo>
                    <a:lnTo>
                      <a:pt x="462" y="778"/>
                    </a:lnTo>
                    <a:lnTo>
                      <a:pt x="330" y="618"/>
                    </a:lnTo>
                    <a:lnTo>
                      <a:pt x="327" y="621"/>
                    </a:lnTo>
                    <a:lnTo>
                      <a:pt x="320" y="600"/>
                    </a:lnTo>
                    <a:lnTo>
                      <a:pt x="312" y="580"/>
                    </a:lnTo>
                    <a:lnTo>
                      <a:pt x="300" y="562"/>
                    </a:lnTo>
                    <a:lnTo>
                      <a:pt x="287" y="546"/>
                    </a:lnTo>
                    <a:lnTo>
                      <a:pt x="278" y="538"/>
                    </a:lnTo>
                    <a:lnTo>
                      <a:pt x="270" y="530"/>
                    </a:lnTo>
                    <a:lnTo>
                      <a:pt x="261" y="522"/>
                    </a:lnTo>
                    <a:lnTo>
                      <a:pt x="251" y="515"/>
                    </a:lnTo>
                    <a:lnTo>
                      <a:pt x="242" y="510"/>
                    </a:lnTo>
                    <a:lnTo>
                      <a:pt x="232" y="505"/>
                    </a:lnTo>
                    <a:lnTo>
                      <a:pt x="220" y="500"/>
                    </a:lnTo>
                    <a:lnTo>
                      <a:pt x="210" y="497"/>
                    </a:lnTo>
                    <a:lnTo>
                      <a:pt x="210" y="483"/>
                    </a:lnTo>
                    <a:lnTo>
                      <a:pt x="220" y="481"/>
                    </a:lnTo>
                    <a:lnTo>
                      <a:pt x="232" y="479"/>
                    </a:lnTo>
                    <a:lnTo>
                      <a:pt x="242" y="476"/>
                    </a:lnTo>
                    <a:lnTo>
                      <a:pt x="252" y="471"/>
                    </a:lnTo>
                    <a:lnTo>
                      <a:pt x="261" y="466"/>
                    </a:lnTo>
                    <a:lnTo>
                      <a:pt x="271" y="460"/>
                    </a:lnTo>
                    <a:lnTo>
                      <a:pt x="280" y="453"/>
                    </a:lnTo>
                    <a:lnTo>
                      <a:pt x="287" y="445"/>
                    </a:lnTo>
                    <a:lnTo>
                      <a:pt x="299" y="429"/>
                    </a:lnTo>
                    <a:lnTo>
                      <a:pt x="309" y="411"/>
                    </a:lnTo>
                    <a:lnTo>
                      <a:pt x="314" y="391"/>
                    </a:lnTo>
                    <a:lnTo>
                      <a:pt x="319" y="372"/>
                    </a:lnTo>
                    <a:lnTo>
                      <a:pt x="394" y="372"/>
                    </a:lnTo>
                    <a:lnTo>
                      <a:pt x="304" y="50"/>
                    </a:lnTo>
                    <a:lnTo>
                      <a:pt x="299" y="47"/>
                    </a:lnTo>
                    <a:lnTo>
                      <a:pt x="277" y="36"/>
                    </a:lnTo>
                    <a:lnTo>
                      <a:pt x="254" y="26"/>
                    </a:lnTo>
                    <a:lnTo>
                      <a:pt x="230" y="16"/>
                    </a:lnTo>
                    <a:lnTo>
                      <a:pt x="207" y="8"/>
                    </a:lnTo>
                    <a:lnTo>
                      <a:pt x="187" y="3"/>
                    </a:lnTo>
                    <a:lnTo>
                      <a:pt x="168" y="0"/>
                    </a:lnTo>
                    <a:lnTo>
                      <a:pt x="154" y="1"/>
                    </a:lnTo>
                    <a:lnTo>
                      <a:pt x="142" y="6"/>
                    </a:lnTo>
                    <a:lnTo>
                      <a:pt x="135" y="14"/>
                    </a:lnTo>
                    <a:lnTo>
                      <a:pt x="129" y="24"/>
                    </a:lnTo>
                    <a:lnTo>
                      <a:pt x="123" y="34"/>
                    </a:lnTo>
                    <a:lnTo>
                      <a:pt x="120" y="44"/>
                    </a:lnTo>
                    <a:lnTo>
                      <a:pt x="115" y="58"/>
                    </a:lnTo>
                    <a:lnTo>
                      <a:pt x="109" y="70"/>
                    </a:lnTo>
                    <a:lnTo>
                      <a:pt x="100" y="78"/>
                    </a:lnTo>
                    <a:lnTo>
                      <a:pt x="89" y="83"/>
                    </a:lnTo>
                    <a:lnTo>
                      <a:pt x="76" y="88"/>
                    </a:lnTo>
                    <a:lnTo>
                      <a:pt x="64" y="93"/>
                    </a:lnTo>
                    <a:lnTo>
                      <a:pt x="54" y="99"/>
                    </a:lnTo>
                    <a:lnTo>
                      <a:pt x="45" y="107"/>
                    </a:lnTo>
                    <a:lnTo>
                      <a:pt x="37" y="116"/>
                    </a:lnTo>
                    <a:lnTo>
                      <a:pt x="31" y="124"/>
                    </a:lnTo>
                    <a:lnTo>
                      <a:pt x="26" y="134"/>
                    </a:lnTo>
                    <a:lnTo>
                      <a:pt x="24" y="143"/>
                    </a:lnTo>
                    <a:lnTo>
                      <a:pt x="24" y="153"/>
                    </a:lnTo>
                    <a:lnTo>
                      <a:pt x="25" y="161"/>
                    </a:lnTo>
                    <a:lnTo>
                      <a:pt x="29" y="169"/>
                    </a:lnTo>
                    <a:lnTo>
                      <a:pt x="35" y="176"/>
                    </a:lnTo>
                    <a:lnTo>
                      <a:pt x="41" y="179"/>
                    </a:lnTo>
                    <a:lnTo>
                      <a:pt x="47" y="182"/>
                    </a:lnTo>
                    <a:lnTo>
                      <a:pt x="54" y="184"/>
                    </a:lnTo>
                    <a:lnTo>
                      <a:pt x="61" y="186"/>
                    </a:lnTo>
                    <a:lnTo>
                      <a:pt x="68" y="187"/>
                    </a:lnTo>
                    <a:lnTo>
                      <a:pt x="76" y="189"/>
                    </a:lnTo>
                    <a:lnTo>
                      <a:pt x="81" y="191"/>
                    </a:lnTo>
                    <a:lnTo>
                      <a:pt x="89" y="191"/>
                    </a:lnTo>
                    <a:lnTo>
                      <a:pt x="89" y="235"/>
                    </a:lnTo>
                    <a:lnTo>
                      <a:pt x="90" y="288"/>
                    </a:lnTo>
                    <a:lnTo>
                      <a:pt x="92" y="334"/>
                    </a:lnTo>
                    <a:lnTo>
                      <a:pt x="92" y="352"/>
                    </a:lnTo>
                    <a:lnTo>
                      <a:pt x="93" y="378"/>
                    </a:lnTo>
                    <a:lnTo>
                      <a:pt x="100" y="403"/>
                    </a:lnTo>
                    <a:lnTo>
                      <a:pt x="110" y="425"/>
                    </a:lnTo>
                    <a:lnTo>
                      <a:pt x="125" y="445"/>
                    </a:lnTo>
                    <a:lnTo>
                      <a:pt x="131" y="452"/>
                    </a:lnTo>
                    <a:lnTo>
                      <a:pt x="136" y="456"/>
                    </a:lnTo>
                    <a:lnTo>
                      <a:pt x="142" y="461"/>
                    </a:lnTo>
                    <a:lnTo>
                      <a:pt x="149" y="466"/>
                    </a:lnTo>
                    <a:lnTo>
                      <a:pt x="157" y="469"/>
                    </a:lnTo>
                    <a:lnTo>
                      <a:pt x="164" y="473"/>
                    </a:lnTo>
                    <a:lnTo>
                      <a:pt x="171" y="476"/>
                    </a:lnTo>
                    <a:lnTo>
                      <a:pt x="178" y="478"/>
                    </a:lnTo>
                    <a:lnTo>
                      <a:pt x="178" y="491"/>
                    </a:lnTo>
                    <a:lnTo>
                      <a:pt x="175" y="491"/>
                    </a:lnTo>
                    <a:lnTo>
                      <a:pt x="174" y="491"/>
                    </a:lnTo>
                    <a:lnTo>
                      <a:pt x="171" y="491"/>
                    </a:lnTo>
                    <a:lnTo>
                      <a:pt x="168" y="491"/>
                    </a:lnTo>
                    <a:lnTo>
                      <a:pt x="135" y="494"/>
                    </a:lnTo>
                    <a:lnTo>
                      <a:pt x="103" y="505"/>
                    </a:lnTo>
                    <a:lnTo>
                      <a:pt x="74" y="523"/>
                    </a:lnTo>
                    <a:lnTo>
                      <a:pt x="50" y="546"/>
                    </a:lnTo>
                    <a:lnTo>
                      <a:pt x="29" y="574"/>
                    </a:lnTo>
                    <a:lnTo>
                      <a:pt x="13" y="606"/>
                    </a:lnTo>
                    <a:lnTo>
                      <a:pt x="3" y="642"/>
                    </a:lnTo>
                    <a:lnTo>
                      <a:pt x="0" y="680"/>
                    </a:lnTo>
                    <a:lnTo>
                      <a:pt x="0" y="1042"/>
                    </a:lnTo>
                    <a:lnTo>
                      <a:pt x="335" y="1256"/>
                    </a:lnTo>
                    <a:lnTo>
                      <a:pt x="335" y="1148"/>
                    </a:lnTo>
                    <a:lnTo>
                      <a:pt x="479" y="1088"/>
                    </a:lnTo>
                    <a:lnTo>
                      <a:pt x="479" y="1342"/>
                    </a:lnTo>
                    <a:lnTo>
                      <a:pt x="461" y="1347"/>
                    </a:lnTo>
                    <a:lnTo>
                      <a:pt x="443" y="1357"/>
                    </a:lnTo>
                    <a:lnTo>
                      <a:pt x="429" y="1368"/>
                    </a:lnTo>
                    <a:lnTo>
                      <a:pt x="414" y="1380"/>
                    </a:lnTo>
                    <a:lnTo>
                      <a:pt x="404" y="1394"/>
                    </a:lnTo>
                    <a:lnTo>
                      <a:pt x="395" y="1409"/>
                    </a:lnTo>
                    <a:lnTo>
                      <a:pt x="390" y="1424"/>
                    </a:lnTo>
                    <a:lnTo>
                      <a:pt x="388" y="1438"/>
                    </a:lnTo>
                    <a:lnTo>
                      <a:pt x="388" y="1456"/>
                    </a:lnTo>
                    <a:lnTo>
                      <a:pt x="604" y="1456"/>
                    </a:lnTo>
                    <a:lnTo>
                      <a:pt x="604" y="1438"/>
                    </a:lnTo>
                    <a:lnTo>
                      <a:pt x="602" y="1424"/>
                    </a:lnTo>
                    <a:lnTo>
                      <a:pt x="597" y="1409"/>
                    </a:lnTo>
                    <a:lnTo>
                      <a:pt x="588" y="1396"/>
                    </a:lnTo>
                    <a:lnTo>
                      <a:pt x="578" y="1381"/>
                    </a:lnTo>
                    <a:lnTo>
                      <a:pt x="571" y="1373"/>
                    </a:lnTo>
                    <a:lnTo>
                      <a:pt x="563" y="1366"/>
                    </a:lnTo>
                    <a:lnTo>
                      <a:pt x="555" y="1360"/>
                    </a:lnTo>
                    <a:lnTo>
                      <a:pt x="547" y="1355"/>
                    </a:lnTo>
                    <a:lnTo>
                      <a:pt x="539" y="1350"/>
                    </a:lnTo>
                    <a:lnTo>
                      <a:pt x="530" y="1347"/>
                    </a:lnTo>
                    <a:lnTo>
                      <a:pt x="520" y="1344"/>
                    </a:lnTo>
                    <a:lnTo>
                      <a:pt x="511" y="1342"/>
                    </a:lnTo>
                    <a:lnTo>
                      <a:pt x="511" y="1034"/>
                    </a:lnTo>
                    <a:lnTo>
                      <a:pt x="335" y="1109"/>
                    </a:lnTo>
                    <a:lnTo>
                      <a:pt x="336" y="975"/>
                    </a:lnTo>
                    <a:lnTo>
                      <a:pt x="336" y="835"/>
                    </a:lnTo>
                    <a:lnTo>
                      <a:pt x="336" y="724"/>
                    </a:lnTo>
                    <a:lnTo>
                      <a:pt x="336" y="680"/>
                    </a:lnTo>
                    <a:lnTo>
                      <a:pt x="465" y="835"/>
                    </a:lnTo>
                    <a:close/>
                  </a:path>
                </a:pathLst>
              </a:custGeom>
              <a:solidFill>
                <a:srgbClr val="000000"/>
              </a:solidFill>
              <a:ln w="9525">
                <a:noFill/>
                <a:round/>
                <a:headEnd/>
                <a:tailEnd/>
              </a:ln>
            </p:spPr>
            <p:txBody>
              <a:bodyPr/>
              <a:lstStyle/>
              <a:p>
                <a:endParaRPr lang="en-AU"/>
              </a:p>
            </p:txBody>
          </p:sp>
          <p:sp>
            <p:nvSpPr>
              <p:cNvPr id="34922" name="Freeform 277"/>
              <p:cNvSpPr>
                <a:spLocks/>
              </p:cNvSpPr>
              <p:nvPr/>
            </p:nvSpPr>
            <p:spPr bwMode="auto">
              <a:xfrm>
                <a:off x="2323" y="2711"/>
                <a:ext cx="294" cy="205"/>
              </a:xfrm>
              <a:custGeom>
                <a:avLst/>
                <a:gdLst>
                  <a:gd name="T0" fmla="*/ 66 w 294"/>
                  <a:gd name="T1" fmla="*/ 1 h 410"/>
                  <a:gd name="T2" fmla="*/ 62 w 294"/>
                  <a:gd name="T3" fmla="*/ 1 h 410"/>
                  <a:gd name="T4" fmla="*/ 46 w 294"/>
                  <a:gd name="T5" fmla="*/ 1 h 410"/>
                  <a:gd name="T6" fmla="*/ 40 w 294"/>
                  <a:gd name="T7" fmla="*/ 1 h 410"/>
                  <a:gd name="T8" fmla="*/ 35 w 294"/>
                  <a:gd name="T9" fmla="*/ 1 h 410"/>
                  <a:gd name="T10" fmla="*/ 29 w 294"/>
                  <a:gd name="T11" fmla="*/ 1 h 410"/>
                  <a:gd name="T12" fmla="*/ 22 w 294"/>
                  <a:gd name="T13" fmla="*/ 1 h 410"/>
                  <a:gd name="T14" fmla="*/ 14 w 294"/>
                  <a:gd name="T15" fmla="*/ 1 h 410"/>
                  <a:gd name="T16" fmla="*/ 8 w 294"/>
                  <a:gd name="T17" fmla="*/ 1 h 410"/>
                  <a:gd name="T18" fmla="*/ 4 w 294"/>
                  <a:gd name="T19" fmla="*/ 1 h 410"/>
                  <a:gd name="T20" fmla="*/ 0 w 294"/>
                  <a:gd name="T21" fmla="*/ 1 h 410"/>
                  <a:gd name="T22" fmla="*/ 4 w 294"/>
                  <a:gd name="T23" fmla="*/ 1 h 410"/>
                  <a:gd name="T24" fmla="*/ 11 w 294"/>
                  <a:gd name="T25" fmla="*/ 1 h 410"/>
                  <a:gd name="T26" fmla="*/ 24 w 294"/>
                  <a:gd name="T27" fmla="*/ 1 h 410"/>
                  <a:gd name="T28" fmla="*/ 40 w 294"/>
                  <a:gd name="T29" fmla="*/ 1 h 410"/>
                  <a:gd name="T30" fmla="*/ 52 w 294"/>
                  <a:gd name="T31" fmla="*/ 1 h 410"/>
                  <a:gd name="T32" fmla="*/ 62 w 294"/>
                  <a:gd name="T33" fmla="*/ 1 h 410"/>
                  <a:gd name="T34" fmla="*/ 69 w 294"/>
                  <a:gd name="T35" fmla="*/ 1 h 410"/>
                  <a:gd name="T36" fmla="*/ 77 w 294"/>
                  <a:gd name="T37" fmla="*/ 1 h 410"/>
                  <a:gd name="T38" fmla="*/ 81 w 294"/>
                  <a:gd name="T39" fmla="*/ 1 h 410"/>
                  <a:gd name="T40" fmla="*/ 87 w 294"/>
                  <a:gd name="T41" fmla="*/ 1 h 410"/>
                  <a:gd name="T42" fmla="*/ 90 w 294"/>
                  <a:gd name="T43" fmla="*/ 1 h 410"/>
                  <a:gd name="T44" fmla="*/ 92 w 294"/>
                  <a:gd name="T45" fmla="*/ 1 h 410"/>
                  <a:gd name="T46" fmla="*/ 95 w 294"/>
                  <a:gd name="T47" fmla="*/ 1 h 410"/>
                  <a:gd name="T48" fmla="*/ 98 w 294"/>
                  <a:gd name="T49" fmla="*/ 1 h 410"/>
                  <a:gd name="T50" fmla="*/ 101 w 294"/>
                  <a:gd name="T51" fmla="*/ 1 h 410"/>
                  <a:gd name="T52" fmla="*/ 104 w 294"/>
                  <a:gd name="T53" fmla="*/ 0 h 410"/>
                  <a:gd name="T54" fmla="*/ 111 w 294"/>
                  <a:gd name="T55" fmla="*/ 0 h 410"/>
                  <a:gd name="T56" fmla="*/ 120 w 294"/>
                  <a:gd name="T57" fmla="*/ 0 h 410"/>
                  <a:gd name="T58" fmla="*/ 133 w 294"/>
                  <a:gd name="T59" fmla="*/ 1 h 410"/>
                  <a:gd name="T60" fmla="*/ 147 w 294"/>
                  <a:gd name="T61" fmla="*/ 1 h 410"/>
                  <a:gd name="T62" fmla="*/ 165 w 294"/>
                  <a:gd name="T63" fmla="*/ 1 h 410"/>
                  <a:gd name="T64" fmla="*/ 182 w 294"/>
                  <a:gd name="T65" fmla="*/ 1 h 410"/>
                  <a:gd name="T66" fmla="*/ 202 w 294"/>
                  <a:gd name="T67" fmla="*/ 1 h 410"/>
                  <a:gd name="T68" fmla="*/ 221 w 294"/>
                  <a:gd name="T69" fmla="*/ 1 h 410"/>
                  <a:gd name="T70" fmla="*/ 294 w 294"/>
                  <a:gd name="T71" fmla="*/ 1 h 410"/>
                  <a:gd name="T72" fmla="*/ 231 w 294"/>
                  <a:gd name="T73" fmla="*/ 1 h 410"/>
                  <a:gd name="T74" fmla="*/ 231 w 294"/>
                  <a:gd name="T75" fmla="*/ 1 h 410"/>
                  <a:gd name="T76" fmla="*/ 230 w 294"/>
                  <a:gd name="T77" fmla="*/ 1 h 410"/>
                  <a:gd name="T78" fmla="*/ 224 w 294"/>
                  <a:gd name="T79" fmla="*/ 1 h 410"/>
                  <a:gd name="T80" fmla="*/ 217 w 294"/>
                  <a:gd name="T81" fmla="*/ 1 h 410"/>
                  <a:gd name="T82" fmla="*/ 207 w 294"/>
                  <a:gd name="T83" fmla="*/ 1 h 410"/>
                  <a:gd name="T84" fmla="*/ 195 w 294"/>
                  <a:gd name="T85" fmla="*/ 1 h 410"/>
                  <a:gd name="T86" fmla="*/ 181 w 294"/>
                  <a:gd name="T87" fmla="*/ 1 h 410"/>
                  <a:gd name="T88" fmla="*/ 165 w 294"/>
                  <a:gd name="T89" fmla="*/ 1 h 410"/>
                  <a:gd name="T90" fmla="*/ 149 w 294"/>
                  <a:gd name="T91" fmla="*/ 1 h 410"/>
                  <a:gd name="T92" fmla="*/ 140 w 294"/>
                  <a:gd name="T93" fmla="*/ 1 h 410"/>
                  <a:gd name="T94" fmla="*/ 133 w 294"/>
                  <a:gd name="T95" fmla="*/ 1 h 410"/>
                  <a:gd name="T96" fmla="*/ 124 w 294"/>
                  <a:gd name="T97" fmla="*/ 1 h 410"/>
                  <a:gd name="T98" fmla="*/ 117 w 294"/>
                  <a:gd name="T99" fmla="*/ 1 h 410"/>
                  <a:gd name="T100" fmla="*/ 110 w 294"/>
                  <a:gd name="T101" fmla="*/ 1 h 410"/>
                  <a:gd name="T102" fmla="*/ 103 w 294"/>
                  <a:gd name="T103" fmla="*/ 1 h 410"/>
                  <a:gd name="T104" fmla="*/ 97 w 294"/>
                  <a:gd name="T105" fmla="*/ 1 h 410"/>
                  <a:gd name="T106" fmla="*/ 91 w 294"/>
                  <a:gd name="T107" fmla="*/ 1 h 410"/>
                  <a:gd name="T108" fmla="*/ 81 w 294"/>
                  <a:gd name="T109" fmla="*/ 1 h 410"/>
                  <a:gd name="T110" fmla="*/ 72 w 294"/>
                  <a:gd name="T111" fmla="*/ 1 h 410"/>
                  <a:gd name="T112" fmla="*/ 68 w 294"/>
                  <a:gd name="T113" fmla="*/ 1 h 410"/>
                  <a:gd name="T114" fmla="*/ 66 w 294"/>
                  <a:gd name="T115" fmla="*/ 1 h 4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410"/>
                  <a:gd name="T176" fmla="*/ 294 w 294"/>
                  <a:gd name="T177" fmla="*/ 410 h 4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410">
                    <a:moveTo>
                      <a:pt x="66" y="315"/>
                    </a:moveTo>
                    <a:lnTo>
                      <a:pt x="62" y="118"/>
                    </a:lnTo>
                    <a:lnTo>
                      <a:pt x="46" y="118"/>
                    </a:lnTo>
                    <a:lnTo>
                      <a:pt x="40" y="118"/>
                    </a:lnTo>
                    <a:lnTo>
                      <a:pt x="35" y="118"/>
                    </a:lnTo>
                    <a:lnTo>
                      <a:pt x="29" y="116"/>
                    </a:lnTo>
                    <a:lnTo>
                      <a:pt x="22" y="116"/>
                    </a:lnTo>
                    <a:lnTo>
                      <a:pt x="14" y="114"/>
                    </a:lnTo>
                    <a:lnTo>
                      <a:pt x="8" y="113"/>
                    </a:lnTo>
                    <a:lnTo>
                      <a:pt x="4" y="111"/>
                    </a:lnTo>
                    <a:lnTo>
                      <a:pt x="0" y="110"/>
                    </a:lnTo>
                    <a:lnTo>
                      <a:pt x="4" y="103"/>
                    </a:lnTo>
                    <a:lnTo>
                      <a:pt x="11" y="95"/>
                    </a:lnTo>
                    <a:lnTo>
                      <a:pt x="24" y="87"/>
                    </a:lnTo>
                    <a:lnTo>
                      <a:pt x="40" y="80"/>
                    </a:lnTo>
                    <a:lnTo>
                      <a:pt x="52" y="75"/>
                    </a:lnTo>
                    <a:lnTo>
                      <a:pt x="62" y="70"/>
                    </a:lnTo>
                    <a:lnTo>
                      <a:pt x="69" y="62"/>
                    </a:lnTo>
                    <a:lnTo>
                      <a:pt x="77" y="56"/>
                    </a:lnTo>
                    <a:lnTo>
                      <a:pt x="81" y="48"/>
                    </a:lnTo>
                    <a:lnTo>
                      <a:pt x="87" y="38"/>
                    </a:lnTo>
                    <a:lnTo>
                      <a:pt x="90" y="30"/>
                    </a:lnTo>
                    <a:lnTo>
                      <a:pt x="92" y="21"/>
                    </a:lnTo>
                    <a:lnTo>
                      <a:pt x="95" y="15"/>
                    </a:lnTo>
                    <a:lnTo>
                      <a:pt x="98" y="8"/>
                    </a:lnTo>
                    <a:lnTo>
                      <a:pt x="101" y="4"/>
                    </a:lnTo>
                    <a:lnTo>
                      <a:pt x="104" y="0"/>
                    </a:lnTo>
                    <a:lnTo>
                      <a:pt x="111" y="0"/>
                    </a:lnTo>
                    <a:lnTo>
                      <a:pt x="120" y="0"/>
                    </a:lnTo>
                    <a:lnTo>
                      <a:pt x="133" y="4"/>
                    </a:lnTo>
                    <a:lnTo>
                      <a:pt x="147" y="8"/>
                    </a:lnTo>
                    <a:lnTo>
                      <a:pt x="165" y="15"/>
                    </a:lnTo>
                    <a:lnTo>
                      <a:pt x="182" y="21"/>
                    </a:lnTo>
                    <a:lnTo>
                      <a:pt x="202" y="30"/>
                    </a:lnTo>
                    <a:lnTo>
                      <a:pt x="221" y="39"/>
                    </a:lnTo>
                    <a:lnTo>
                      <a:pt x="294" y="299"/>
                    </a:lnTo>
                    <a:lnTo>
                      <a:pt x="231" y="299"/>
                    </a:lnTo>
                    <a:lnTo>
                      <a:pt x="231" y="315"/>
                    </a:lnTo>
                    <a:lnTo>
                      <a:pt x="230" y="335"/>
                    </a:lnTo>
                    <a:lnTo>
                      <a:pt x="224" y="353"/>
                    </a:lnTo>
                    <a:lnTo>
                      <a:pt x="217" y="367"/>
                    </a:lnTo>
                    <a:lnTo>
                      <a:pt x="207" y="382"/>
                    </a:lnTo>
                    <a:lnTo>
                      <a:pt x="195" y="393"/>
                    </a:lnTo>
                    <a:lnTo>
                      <a:pt x="181" y="401"/>
                    </a:lnTo>
                    <a:lnTo>
                      <a:pt x="165" y="408"/>
                    </a:lnTo>
                    <a:lnTo>
                      <a:pt x="149" y="410"/>
                    </a:lnTo>
                    <a:lnTo>
                      <a:pt x="140" y="410"/>
                    </a:lnTo>
                    <a:lnTo>
                      <a:pt x="133" y="408"/>
                    </a:lnTo>
                    <a:lnTo>
                      <a:pt x="124" y="406"/>
                    </a:lnTo>
                    <a:lnTo>
                      <a:pt x="117" y="403"/>
                    </a:lnTo>
                    <a:lnTo>
                      <a:pt x="110" y="398"/>
                    </a:lnTo>
                    <a:lnTo>
                      <a:pt x="103" y="393"/>
                    </a:lnTo>
                    <a:lnTo>
                      <a:pt x="97" y="388"/>
                    </a:lnTo>
                    <a:lnTo>
                      <a:pt x="91" y="382"/>
                    </a:lnTo>
                    <a:lnTo>
                      <a:pt x="81" y="367"/>
                    </a:lnTo>
                    <a:lnTo>
                      <a:pt x="72" y="351"/>
                    </a:lnTo>
                    <a:lnTo>
                      <a:pt x="68" y="335"/>
                    </a:lnTo>
                    <a:lnTo>
                      <a:pt x="66" y="315"/>
                    </a:lnTo>
                    <a:close/>
                  </a:path>
                </a:pathLst>
              </a:custGeom>
              <a:solidFill>
                <a:srgbClr val="BF386B"/>
              </a:solidFill>
              <a:ln w="9525">
                <a:noFill/>
                <a:round/>
                <a:headEnd/>
                <a:tailEnd/>
              </a:ln>
            </p:spPr>
            <p:txBody>
              <a:bodyPr/>
              <a:lstStyle/>
              <a:p>
                <a:endParaRPr lang="en-AU"/>
              </a:p>
            </p:txBody>
          </p:sp>
          <p:sp>
            <p:nvSpPr>
              <p:cNvPr id="34923" name="Freeform 278"/>
              <p:cNvSpPr>
                <a:spLocks/>
              </p:cNvSpPr>
              <p:nvPr/>
            </p:nvSpPr>
            <p:spPr bwMode="auto">
              <a:xfrm>
                <a:off x="2326" y="2712"/>
                <a:ext cx="289" cy="202"/>
              </a:xfrm>
              <a:custGeom>
                <a:avLst/>
                <a:gdLst>
                  <a:gd name="T0" fmla="*/ 63 w 289"/>
                  <a:gd name="T1" fmla="*/ 1 h 404"/>
                  <a:gd name="T2" fmla="*/ 60 w 289"/>
                  <a:gd name="T3" fmla="*/ 1 h 404"/>
                  <a:gd name="T4" fmla="*/ 45 w 289"/>
                  <a:gd name="T5" fmla="*/ 1 h 404"/>
                  <a:gd name="T6" fmla="*/ 39 w 289"/>
                  <a:gd name="T7" fmla="*/ 1 h 404"/>
                  <a:gd name="T8" fmla="*/ 33 w 289"/>
                  <a:gd name="T9" fmla="*/ 1 h 404"/>
                  <a:gd name="T10" fmla="*/ 27 w 289"/>
                  <a:gd name="T11" fmla="*/ 1 h 404"/>
                  <a:gd name="T12" fmla="*/ 20 w 289"/>
                  <a:gd name="T13" fmla="*/ 1 h 404"/>
                  <a:gd name="T14" fmla="*/ 14 w 289"/>
                  <a:gd name="T15" fmla="*/ 1 h 404"/>
                  <a:gd name="T16" fmla="*/ 8 w 289"/>
                  <a:gd name="T17" fmla="*/ 1 h 404"/>
                  <a:gd name="T18" fmla="*/ 4 w 289"/>
                  <a:gd name="T19" fmla="*/ 1 h 404"/>
                  <a:gd name="T20" fmla="*/ 0 w 289"/>
                  <a:gd name="T21" fmla="*/ 1 h 404"/>
                  <a:gd name="T22" fmla="*/ 4 w 289"/>
                  <a:gd name="T23" fmla="*/ 1 h 404"/>
                  <a:gd name="T24" fmla="*/ 11 w 289"/>
                  <a:gd name="T25" fmla="*/ 1 h 404"/>
                  <a:gd name="T26" fmla="*/ 23 w 289"/>
                  <a:gd name="T27" fmla="*/ 1 h 404"/>
                  <a:gd name="T28" fmla="*/ 39 w 289"/>
                  <a:gd name="T29" fmla="*/ 1 h 404"/>
                  <a:gd name="T30" fmla="*/ 50 w 289"/>
                  <a:gd name="T31" fmla="*/ 1 h 404"/>
                  <a:gd name="T32" fmla="*/ 59 w 289"/>
                  <a:gd name="T33" fmla="*/ 1 h 404"/>
                  <a:gd name="T34" fmla="*/ 68 w 289"/>
                  <a:gd name="T35" fmla="*/ 1 h 404"/>
                  <a:gd name="T36" fmla="*/ 74 w 289"/>
                  <a:gd name="T37" fmla="*/ 1 h 404"/>
                  <a:gd name="T38" fmla="*/ 79 w 289"/>
                  <a:gd name="T39" fmla="*/ 1 h 404"/>
                  <a:gd name="T40" fmla="*/ 84 w 289"/>
                  <a:gd name="T41" fmla="*/ 1 h 404"/>
                  <a:gd name="T42" fmla="*/ 88 w 289"/>
                  <a:gd name="T43" fmla="*/ 1 h 404"/>
                  <a:gd name="T44" fmla="*/ 91 w 289"/>
                  <a:gd name="T45" fmla="*/ 1 h 404"/>
                  <a:gd name="T46" fmla="*/ 94 w 289"/>
                  <a:gd name="T47" fmla="*/ 1 h 404"/>
                  <a:gd name="T48" fmla="*/ 95 w 289"/>
                  <a:gd name="T49" fmla="*/ 1 h 404"/>
                  <a:gd name="T50" fmla="*/ 98 w 289"/>
                  <a:gd name="T51" fmla="*/ 1 h 404"/>
                  <a:gd name="T52" fmla="*/ 101 w 289"/>
                  <a:gd name="T53" fmla="*/ 0 h 404"/>
                  <a:gd name="T54" fmla="*/ 108 w 289"/>
                  <a:gd name="T55" fmla="*/ 0 h 404"/>
                  <a:gd name="T56" fmla="*/ 117 w 289"/>
                  <a:gd name="T57" fmla="*/ 0 h 404"/>
                  <a:gd name="T58" fmla="*/ 130 w 289"/>
                  <a:gd name="T59" fmla="*/ 1 h 404"/>
                  <a:gd name="T60" fmla="*/ 144 w 289"/>
                  <a:gd name="T61" fmla="*/ 1 h 404"/>
                  <a:gd name="T62" fmla="*/ 162 w 289"/>
                  <a:gd name="T63" fmla="*/ 1 h 404"/>
                  <a:gd name="T64" fmla="*/ 179 w 289"/>
                  <a:gd name="T65" fmla="*/ 1 h 404"/>
                  <a:gd name="T66" fmla="*/ 198 w 289"/>
                  <a:gd name="T67" fmla="*/ 1 h 404"/>
                  <a:gd name="T68" fmla="*/ 217 w 289"/>
                  <a:gd name="T69" fmla="*/ 1 h 404"/>
                  <a:gd name="T70" fmla="*/ 289 w 289"/>
                  <a:gd name="T71" fmla="*/ 1 h 404"/>
                  <a:gd name="T72" fmla="*/ 227 w 289"/>
                  <a:gd name="T73" fmla="*/ 1 h 404"/>
                  <a:gd name="T74" fmla="*/ 227 w 289"/>
                  <a:gd name="T75" fmla="*/ 1 h 404"/>
                  <a:gd name="T76" fmla="*/ 225 w 289"/>
                  <a:gd name="T77" fmla="*/ 1 h 404"/>
                  <a:gd name="T78" fmla="*/ 221 w 289"/>
                  <a:gd name="T79" fmla="*/ 1 h 404"/>
                  <a:gd name="T80" fmla="*/ 212 w 289"/>
                  <a:gd name="T81" fmla="*/ 1 h 404"/>
                  <a:gd name="T82" fmla="*/ 204 w 289"/>
                  <a:gd name="T83" fmla="*/ 1 h 404"/>
                  <a:gd name="T84" fmla="*/ 191 w 289"/>
                  <a:gd name="T85" fmla="*/ 1 h 404"/>
                  <a:gd name="T86" fmla="*/ 178 w 289"/>
                  <a:gd name="T87" fmla="*/ 1 h 404"/>
                  <a:gd name="T88" fmla="*/ 162 w 289"/>
                  <a:gd name="T89" fmla="*/ 1 h 404"/>
                  <a:gd name="T90" fmla="*/ 146 w 289"/>
                  <a:gd name="T91" fmla="*/ 1 h 404"/>
                  <a:gd name="T92" fmla="*/ 137 w 289"/>
                  <a:gd name="T93" fmla="*/ 1 h 404"/>
                  <a:gd name="T94" fmla="*/ 130 w 289"/>
                  <a:gd name="T95" fmla="*/ 1 h 404"/>
                  <a:gd name="T96" fmla="*/ 123 w 289"/>
                  <a:gd name="T97" fmla="*/ 1 h 404"/>
                  <a:gd name="T98" fmla="*/ 115 w 289"/>
                  <a:gd name="T99" fmla="*/ 1 h 404"/>
                  <a:gd name="T100" fmla="*/ 108 w 289"/>
                  <a:gd name="T101" fmla="*/ 1 h 404"/>
                  <a:gd name="T102" fmla="*/ 101 w 289"/>
                  <a:gd name="T103" fmla="*/ 1 h 404"/>
                  <a:gd name="T104" fmla="*/ 94 w 289"/>
                  <a:gd name="T105" fmla="*/ 1 h 404"/>
                  <a:gd name="T106" fmla="*/ 88 w 289"/>
                  <a:gd name="T107" fmla="*/ 1 h 404"/>
                  <a:gd name="T108" fmla="*/ 78 w 289"/>
                  <a:gd name="T109" fmla="*/ 1 h 404"/>
                  <a:gd name="T110" fmla="*/ 69 w 289"/>
                  <a:gd name="T111" fmla="*/ 1 h 404"/>
                  <a:gd name="T112" fmla="*/ 65 w 289"/>
                  <a:gd name="T113" fmla="*/ 1 h 404"/>
                  <a:gd name="T114" fmla="*/ 63 w 289"/>
                  <a:gd name="T115" fmla="*/ 1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9"/>
                  <a:gd name="T175" fmla="*/ 0 h 404"/>
                  <a:gd name="T176" fmla="*/ 289 w 2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9" h="404">
                    <a:moveTo>
                      <a:pt x="63" y="311"/>
                    </a:moveTo>
                    <a:lnTo>
                      <a:pt x="60" y="114"/>
                    </a:lnTo>
                    <a:lnTo>
                      <a:pt x="45" y="114"/>
                    </a:lnTo>
                    <a:lnTo>
                      <a:pt x="39" y="114"/>
                    </a:lnTo>
                    <a:lnTo>
                      <a:pt x="33" y="114"/>
                    </a:lnTo>
                    <a:lnTo>
                      <a:pt x="27" y="114"/>
                    </a:lnTo>
                    <a:lnTo>
                      <a:pt x="20" y="112"/>
                    </a:lnTo>
                    <a:lnTo>
                      <a:pt x="14" y="112"/>
                    </a:lnTo>
                    <a:lnTo>
                      <a:pt x="8" y="111"/>
                    </a:lnTo>
                    <a:lnTo>
                      <a:pt x="4" y="109"/>
                    </a:lnTo>
                    <a:lnTo>
                      <a:pt x="0" y="108"/>
                    </a:lnTo>
                    <a:lnTo>
                      <a:pt x="4" y="101"/>
                    </a:lnTo>
                    <a:lnTo>
                      <a:pt x="11" y="93"/>
                    </a:lnTo>
                    <a:lnTo>
                      <a:pt x="23" y="86"/>
                    </a:lnTo>
                    <a:lnTo>
                      <a:pt x="39" y="80"/>
                    </a:lnTo>
                    <a:lnTo>
                      <a:pt x="50" y="75"/>
                    </a:lnTo>
                    <a:lnTo>
                      <a:pt x="59" y="70"/>
                    </a:lnTo>
                    <a:lnTo>
                      <a:pt x="68" y="62"/>
                    </a:lnTo>
                    <a:lnTo>
                      <a:pt x="74" y="55"/>
                    </a:lnTo>
                    <a:lnTo>
                      <a:pt x="79" y="47"/>
                    </a:lnTo>
                    <a:lnTo>
                      <a:pt x="84" y="37"/>
                    </a:lnTo>
                    <a:lnTo>
                      <a:pt x="88" y="29"/>
                    </a:lnTo>
                    <a:lnTo>
                      <a:pt x="91" y="21"/>
                    </a:lnTo>
                    <a:lnTo>
                      <a:pt x="94" y="15"/>
                    </a:lnTo>
                    <a:lnTo>
                      <a:pt x="95" y="8"/>
                    </a:lnTo>
                    <a:lnTo>
                      <a:pt x="98" y="3"/>
                    </a:lnTo>
                    <a:lnTo>
                      <a:pt x="101" y="0"/>
                    </a:lnTo>
                    <a:lnTo>
                      <a:pt x="108" y="0"/>
                    </a:lnTo>
                    <a:lnTo>
                      <a:pt x="117" y="0"/>
                    </a:lnTo>
                    <a:lnTo>
                      <a:pt x="130" y="3"/>
                    </a:lnTo>
                    <a:lnTo>
                      <a:pt x="144" y="8"/>
                    </a:lnTo>
                    <a:lnTo>
                      <a:pt x="162" y="15"/>
                    </a:lnTo>
                    <a:lnTo>
                      <a:pt x="179" y="21"/>
                    </a:lnTo>
                    <a:lnTo>
                      <a:pt x="198" y="31"/>
                    </a:lnTo>
                    <a:lnTo>
                      <a:pt x="217" y="39"/>
                    </a:lnTo>
                    <a:lnTo>
                      <a:pt x="289" y="295"/>
                    </a:lnTo>
                    <a:lnTo>
                      <a:pt x="227" y="295"/>
                    </a:lnTo>
                    <a:lnTo>
                      <a:pt x="227" y="311"/>
                    </a:lnTo>
                    <a:lnTo>
                      <a:pt x="225" y="329"/>
                    </a:lnTo>
                    <a:lnTo>
                      <a:pt x="221" y="347"/>
                    </a:lnTo>
                    <a:lnTo>
                      <a:pt x="212" y="364"/>
                    </a:lnTo>
                    <a:lnTo>
                      <a:pt x="204" y="377"/>
                    </a:lnTo>
                    <a:lnTo>
                      <a:pt x="191" y="388"/>
                    </a:lnTo>
                    <a:lnTo>
                      <a:pt x="178" y="396"/>
                    </a:lnTo>
                    <a:lnTo>
                      <a:pt x="162" y="403"/>
                    </a:lnTo>
                    <a:lnTo>
                      <a:pt x="146" y="404"/>
                    </a:lnTo>
                    <a:lnTo>
                      <a:pt x="137" y="404"/>
                    </a:lnTo>
                    <a:lnTo>
                      <a:pt x="130" y="403"/>
                    </a:lnTo>
                    <a:lnTo>
                      <a:pt x="123" y="401"/>
                    </a:lnTo>
                    <a:lnTo>
                      <a:pt x="115" y="398"/>
                    </a:lnTo>
                    <a:lnTo>
                      <a:pt x="108" y="393"/>
                    </a:lnTo>
                    <a:lnTo>
                      <a:pt x="101" y="388"/>
                    </a:lnTo>
                    <a:lnTo>
                      <a:pt x="94" y="383"/>
                    </a:lnTo>
                    <a:lnTo>
                      <a:pt x="88" y="377"/>
                    </a:lnTo>
                    <a:lnTo>
                      <a:pt x="78" y="362"/>
                    </a:lnTo>
                    <a:lnTo>
                      <a:pt x="69" y="346"/>
                    </a:lnTo>
                    <a:lnTo>
                      <a:pt x="65" y="329"/>
                    </a:lnTo>
                    <a:lnTo>
                      <a:pt x="63" y="311"/>
                    </a:lnTo>
                    <a:close/>
                  </a:path>
                </a:pathLst>
              </a:custGeom>
              <a:solidFill>
                <a:srgbClr val="C44475"/>
              </a:solidFill>
              <a:ln w="9525">
                <a:noFill/>
                <a:round/>
                <a:headEnd/>
                <a:tailEnd/>
              </a:ln>
            </p:spPr>
            <p:txBody>
              <a:bodyPr/>
              <a:lstStyle/>
              <a:p>
                <a:endParaRPr lang="en-AU"/>
              </a:p>
            </p:txBody>
          </p:sp>
          <p:sp>
            <p:nvSpPr>
              <p:cNvPr id="34924" name="Freeform 279"/>
              <p:cNvSpPr>
                <a:spLocks/>
              </p:cNvSpPr>
              <p:nvPr/>
            </p:nvSpPr>
            <p:spPr bwMode="auto">
              <a:xfrm>
                <a:off x="2329" y="2713"/>
                <a:ext cx="283" cy="200"/>
              </a:xfrm>
              <a:custGeom>
                <a:avLst/>
                <a:gdLst>
                  <a:gd name="T0" fmla="*/ 62 w 283"/>
                  <a:gd name="T1" fmla="*/ 1 h 399"/>
                  <a:gd name="T2" fmla="*/ 57 w 283"/>
                  <a:gd name="T3" fmla="*/ 1 h 399"/>
                  <a:gd name="T4" fmla="*/ 43 w 283"/>
                  <a:gd name="T5" fmla="*/ 1 h 399"/>
                  <a:gd name="T6" fmla="*/ 37 w 283"/>
                  <a:gd name="T7" fmla="*/ 1 h 399"/>
                  <a:gd name="T8" fmla="*/ 31 w 283"/>
                  <a:gd name="T9" fmla="*/ 1 h 399"/>
                  <a:gd name="T10" fmla="*/ 26 w 283"/>
                  <a:gd name="T11" fmla="*/ 1 h 399"/>
                  <a:gd name="T12" fmla="*/ 20 w 283"/>
                  <a:gd name="T13" fmla="*/ 1 h 399"/>
                  <a:gd name="T14" fmla="*/ 14 w 283"/>
                  <a:gd name="T15" fmla="*/ 1 h 399"/>
                  <a:gd name="T16" fmla="*/ 8 w 283"/>
                  <a:gd name="T17" fmla="*/ 1 h 399"/>
                  <a:gd name="T18" fmla="*/ 4 w 283"/>
                  <a:gd name="T19" fmla="*/ 1 h 399"/>
                  <a:gd name="T20" fmla="*/ 0 w 283"/>
                  <a:gd name="T21" fmla="*/ 1 h 399"/>
                  <a:gd name="T22" fmla="*/ 4 w 283"/>
                  <a:gd name="T23" fmla="*/ 1 h 399"/>
                  <a:gd name="T24" fmla="*/ 10 w 283"/>
                  <a:gd name="T25" fmla="*/ 1 h 399"/>
                  <a:gd name="T26" fmla="*/ 21 w 283"/>
                  <a:gd name="T27" fmla="*/ 1 h 399"/>
                  <a:gd name="T28" fmla="*/ 36 w 283"/>
                  <a:gd name="T29" fmla="*/ 1 h 399"/>
                  <a:gd name="T30" fmla="*/ 47 w 283"/>
                  <a:gd name="T31" fmla="*/ 1 h 399"/>
                  <a:gd name="T32" fmla="*/ 57 w 283"/>
                  <a:gd name="T33" fmla="*/ 1 h 399"/>
                  <a:gd name="T34" fmla="*/ 66 w 283"/>
                  <a:gd name="T35" fmla="*/ 1 h 399"/>
                  <a:gd name="T36" fmla="*/ 72 w 283"/>
                  <a:gd name="T37" fmla="*/ 1 h 399"/>
                  <a:gd name="T38" fmla="*/ 78 w 283"/>
                  <a:gd name="T39" fmla="*/ 1 h 399"/>
                  <a:gd name="T40" fmla="*/ 82 w 283"/>
                  <a:gd name="T41" fmla="*/ 1 h 399"/>
                  <a:gd name="T42" fmla="*/ 85 w 283"/>
                  <a:gd name="T43" fmla="*/ 1 h 399"/>
                  <a:gd name="T44" fmla="*/ 88 w 283"/>
                  <a:gd name="T45" fmla="*/ 1 h 399"/>
                  <a:gd name="T46" fmla="*/ 91 w 283"/>
                  <a:gd name="T47" fmla="*/ 1 h 399"/>
                  <a:gd name="T48" fmla="*/ 94 w 283"/>
                  <a:gd name="T49" fmla="*/ 1 h 399"/>
                  <a:gd name="T50" fmla="*/ 97 w 283"/>
                  <a:gd name="T51" fmla="*/ 1 h 399"/>
                  <a:gd name="T52" fmla="*/ 99 w 283"/>
                  <a:gd name="T53" fmla="*/ 0 h 399"/>
                  <a:gd name="T54" fmla="*/ 105 w 283"/>
                  <a:gd name="T55" fmla="*/ 0 h 399"/>
                  <a:gd name="T56" fmla="*/ 115 w 283"/>
                  <a:gd name="T57" fmla="*/ 1 h 399"/>
                  <a:gd name="T58" fmla="*/ 127 w 283"/>
                  <a:gd name="T59" fmla="*/ 1 h 399"/>
                  <a:gd name="T60" fmla="*/ 141 w 283"/>
                  <a:gd name="T61" fmla="*/ 1 h 399"/>
                  <a:gd name="T62" fmla="*/ 159 w 283"/>
                  <a:gd name="T63" fmla="*/ 1 h 399"/>
                  <a:gd name="T64" fmla="*/ 176 w 283"/>
                  <a:gd name="T65" fmla="*/ 1 h 399"/>
                  <a:gd name="T66" fmla="*/ 195 w 283"/>
                  <a:gd name="T67" fmla="*/ 1 h 399"/>
                  <a:gd name="T68" fmla="*/ 214 w 283"/>
                  <a:gd name="T69" fmla="*/ 1 h 399"/>
                  <a:gd name="T70" fmla="*/ 283 w 283"/>
                  <a:gd name="T71" fmla="*/ 1 h 399"/>
                  <a:gd name="T72" fmla="*/ 222 w 283"/>
                  <a:gd name="T73" fmla="*/ 1 h 399"/>
                  <a:gd name="T74" fmla="*/ 222 w 283"/>
                  <a:gd name="T75" fmla="*/ 1 h 399"/>
                  <a:gd name="T76" fmla="*/ 221 w 283"/>
                  <a:gd name="T77" fmla="*/ 1 h 399"/>
                  <a:gd name="T78" fmla="*/ 217 w 283"/>
                  <a:gd name="T79" fmla="*/ 1 h 399"/>
                  <a:gd name="T80" fmla="*/ 209 w 283"/>
                  <a:gd name="T81" fmla="*/ 1 h 399"/>
                  <a:gd name="T82" fmla="*/ 199 w 283"/>
                  <a:gd name="T83" fmla="*/ 1 h 399"/>
                  <a:gd name="T84" fmla="*/ 188 w 283"/>
                  <a:gd name="T85" fmla="*/ 1 h 399"/>
                  <a:gd name="T86" fmla="*/ 173 w 283"/>
                  <a:gd name="T87" fmla="*/ 1 h 399"/>
                  <a:gd name="T88" fmla="*/ 159 w 283"/>
                  <a:gd name="T89" fmla="*/ 1 h 399"/>
                  <a:gd name="T90" fmla="*/ 143 w 283"/>
                  <a:gd name="T91" fmla="*/ 1 h 399"/>
                  <a:gd name="T92" fmla="*/ 134 w 283"/>
                  <a:gd name="T93" fmla="*/ 1 h 399"/>
                  <a:gd name="T94" fmla="*/ 127 w 283"/>
                  <a:gd name="T95" fmla="*/ 1 h 399"/>
                  <a:gd name="T96" fmla="*/ 120 w 283"/>
                  <a:gd name="T97" fmla="*/ 1 h 399"/>
                  <a:gd name="T98" fmla="*/ 112 w 283"/>
                  <a:gd name="T99" fmla="*/ 1 h 399"/>
                  <a:gd name="T100" fmla="*/ 105 w 283"/>
                  <a:gd name="T101" fmla="*/ 1 h 399"/>
                  <a:gd name="T102" fmla="*/ 98 w 283"/>
                  <a:gd name="T103" fmla="*/ 1 h 399"/>
                  <a:gd name="T104" fmla="*/ 91 w 283"/>
                  <a:gd name="T105" fmla="*/ 1 h 399"/>
                  <a:gd name="T106" fmla="*/ 85 w 283"/>
                  <a:gd name="T107" fmla="*/ 1 h 399"/>
                  <a:gd name="T108" fmla="*/ 75 w 283"/>
                  <a:gd name="T109" fmla="*/ 1 h 399"/>
                  <a:gd name="T110" fmla="*/ 68 w 283"/>
                  <a:gd name="T111" fmla="*/ 1 h 399"/>
                  <a:gd name="T112" fmla="*/ 63 w 283"/>
                  <a:gd name="T113" fmla="*/ 1 h 399"/>
                  <a:gd name="T114" fmla="*/ 62 w 283"/>
                  <a:gd name="T115" fmla="*/ 1 h 3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3"/>
                  <a:gd name="T175" fmla="*/ 0 h 399"/>
                  <a:gd name="T176" fmla="*/ 283 w 283"/>
                  <a:gd name="T177" fmla="*/ 399 h 3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3" h="399">
                    <a:moveTo>
                      <a:pt x="62" y="308"/>
                    </a:moveTo>
                    <a:lnTo>
                      <a:pt x="57" y="112"/>
                    </a:lnTo>
                    <a:lnTo>
                      <a:pt x="43" y="112"/>
                    </a:lnTo>
                    <a:lnTo>
                      <a:pt x="37" y="112"/>
                    </a:lnTo>
                    <a:lnTo>
                      <a:pt x="31" y="112"/>
                    </a:lnTo>
                    <a:lnTo>
                      <a:pt x="26" y="110"/>
                    </a:lnTo>
                    <a:lnTo>
                      <a:pt x="20" y="110"/>
                    </a:lnTo>
                    <a:lnTo>
                      <a:pt x="14" y="109"/>
                    </a:lnTo>
                    <a:lnTo>
                      <a:pt x="8" y="107"/>
                    </a:lnTo>
                    <a:lnTo>
                      <a:pt x="4" y="106"/>
                    </a:lnTo>
                    <a:lnTo>
                      <a:pt x="0" y="104"/>
                    </a:lnTo>
                    <a:lnTo>
                      <a:pt x="4" y="99"/>
                    </a:lnTo>
                    <a:lnTo>
                      <a:pt x="10" y="91"/>
                    </a:lnTo>
                    <a:lnTo>
                      <a:pt x="21" y="84"/>
                    </a:lnTo>
                    <a:lnTo>
                      <a:pt x="36" y="78"/>
                    </a:lnTo>
                    <a:lnTo>
                      <a:pt x="47" y="75"/>
                    </a:lnTo>
                    <a:lnTo>
                      <a:pt x="57" y="68"/>
                    </a:lnTo>
                    <a:lnTo>
                      <a:pt x="66" y="62"/>
                    </a:lnTo>
                    <a:lnTo>
                      <a:pt x="72" y="53"/>
                    </a:lnTo>
                    <a:lnTo>
                      <a:pt x="78" y="45"/>
                    </a:lnTo>
                    <a:lnTo>
                      <a:pt x="82" y="37"/>
                    </a:lnTo>
                    <a:lnTo>
                      <a:pt x="85" y="29"/>
                    </a:lnTo>
                    <a:lnTo>
                      <a:pt x="88" y="21"/>
                    </a:lnTo>
                    <a:lnTo>
                      <a:pt x="91" y="14"/>
                    </a:lnTo>
                    <a:lnTo>
                      <a:pt x="94" y="8"/>
                    </a:lnTo>
                    <a:lnTo>
                      <a:pt x="97" y="3"/>
                    </a:lnTo>
                    <a:lnTo>
                      <a:pt x="99" y="0"/>
                    </a:lnTo>
                    <a:lnTo>
                      <a:pt x="105" y="0"/>
                    </a:lnTo>
                    <a:lnTo>
                      <a:pt x="115" y="1"/>
                    </a:lnTo>
                    <a:lnTo>
                      <a:pt x="127" y="4"/>
                    </a:lnTo>
                    <a:lnTo>
                      <a:pt x="141" y="9"/>
                    </a:lnTo>
                    <a:lnTo>
                      <a:pt x="159" y="14"/>
                    </a:lnTo>
                    <a:lnTo>
                      <a:pt x="176" y="22"/>
                    </a:lnTo>
                    <a:lnTo>
                      <a:pt x="195" y="31"/>
                    </a:lnTo>
                    <a:lnTo>
                      <a:pt x="214" y="39"/>
                    </a:lnTo>
                    <a:lnTo>
                      <a:pt x="283" y="291"/>
                    </a:lnTo>
                    <a:lnTo>
                      <a:pt x="222" y="291"/>
                    </a:lnTo>
                    <a:lnTo>
                      <a:pt x="222" y="308"/>
                    </a:lnTo>
                    <a:lnTo>
                      <a:pt x="221" y="326"/>
                    </a:lnTo>
                    <a:lnTo>
                      <a:pt x="217" y="344"/>
                    </a:lnTo>
                    <a:lnTo>
                      <a:pt x="209" y="358"/>
                    </a:lnTo>
                    <a:lnTo>
                      <a:pt x="199" y="373"/>
                    </a:lnTo>
                    <a:lnTo>
                      <a:pt x="188" y="383"/>
                    </a:lnTo>
                    <a:lnTo>
                      <a:pt x="173" y="393"/>
                    </a:lnTo>
                    <a:lnTo>
                      <a:pt x="159" y="397"/>
                    </a:lnTo>
                    <a:lnTo>
                      <a:pt x="143" y="399"/>
                    </a:lnTo>
                    <a:lnTo>
                      <a:pt x="134" y="399"/>
                    </a:lnTo>
                    <a:lnTo>
                      <a:pt x="127" y="397"/>
                    </a:lnTo>
                    <a:lnTo>
                      <a:pt x="120" y="396"/>
                    </a:lnTo>
                    <a:lnTo>
                      <a:pt x="112" y="393"/>
                    </a:lnTo>
                    <a:lnTo>
                      <a:pt x="105" y="388"/>
                    </a:lnTo>
                    <a:lnTo>
                      <a:pt x="98" y="383"/>
                    </a:lnTo>
                    <a:lnTo>
                      <a:pt x="91" y="378"/>
                    </a:lnTo>
                    <a:lnTo>
                      <a:pt x="85" y="371"/>
                    </a:lnTo>
                    <a:lnTo>
                      <a:pt x="75" y="358"/>
                    </a:lnTo>
                    <a:lnTo>
                      <a:pt x="68" y="342"/>
                    </a:lnTo>
                    <a:lnTo>
                      <a:pt x="63" y="326"/>
                    </a:lnTo>
                    <a:lnTo>
                      <a:pt x="62" y="308"/>
                    </a:lnTo>
                    <a:close/>
                  </a:path>
                </a:pathLst>
              </a:custGeom>
              <a:solidFill>
                <a:srgbClr val="CC5482"/>
              </a:solidFill>
              <a:ln w="9525">
                <a:noFill/>
                <a:round/>
                <a:headEnd/>
                <a:tailEnd/>
              </a:ln>
            </p:spPr>
            <p:txBody>
              <a:bodyPr/>
              <a:lstStyle/>
              <a:p>
                <a:endParaRPr lang="en-AU"/>
              </a:p>
            </p:txBody>
          </p:sp>
          <p:sp>
            <p:nvSpPr>
              <p:cNvPr id="34925" name="Freeform 280"/>
              <p:cNvSpPr>
                <a:spLocks/>
              </p:cNvSpPr>
              <p:nvPr/>
            </p:nvSpPr>
            <p:spPr bwMode="auto">
              <a:xfrm>
                <a:off x="2331" y="2714"/>
                <a:ext cx="280" cy="197"/>
              </a:xfrm>
              <a:custGeom>
                <a:avLst/>
                <a:gdLst>
                  <a:gd name="T0" fmla="*/ 61 w 280"/>
                  <a:gd name="T1" fmla="*/ 0 h 395"/>
                  <a:gd name="T2" fmla="*/ 57 w 280"/>
                  <a:gd name="T3" fmla="*/ 0 h 395"/>
                  <a:gd name="T4" fmla="*/ 42 w 280"/>
                  <a:gd name="T5" fmla="*/ 0 h 395"/>
                  <a:gd name="T6" fmla="*/ 32 w 280"/>
                  <a:gd name="T7" fmla="*/ 0 h 395"/>
                  <a:gd name="T8" fmla="*/ 19 w 280"/>
                  <a:gd name="T9" fmla="*/ 0 h 395"/>
                  <a:gd name="T10" fmla="*/ 9 w 280"/>
                  <a:gd name="T11" fmla="*/ 0 h 395"/>
                  <a:gd name="T12" fmla="*/ 0 w 280"/>
                  <a:gd name="T13" fmla="*/ 0 h 395"/>
                  <a:gd name="T14" fmla="*/ 3 w 280"/>
                  <a:gd name="T15" fmla="*/ 0 h 395"/>
                  <a:gd name="T16" fmla="*/ 11 w 280"/>
                  <a:gd name="T17" fmla="*/ 0 h 395"/>
                  <a:gd name="T18" fmla="*/ 21 w 280"/>
                  <a:gd name="T19" fmla="*/ 0 h 395"/>
                  <a:gd name="T20" fmla="*/ 35 w 280"/>
                  <a:gd name="T21" fmla="*/ 0 h 395"/>
                  <a:gd name="T22" fmla="*/ 47 w 280"/>
                  <a:gd name="T23" fmla="*/ 0 h 395"/>
                  <a:gd name="T24" fmla="*/ 55 w 280"/>
                  <a:gd name="T25" fmla="*/ 0 h 395"/>
                  <a:gd name="T26" fmla="*/ 64 w 280"/>
                  <a:gd name="T27" fmla="*/ 0 h 395"/>
                  <a:gd name="T28" fmla="*/ 70 w 280"/>
                  <a:gd name="T29" fmla="*/ 0 h 395"/>
                  <a:gd name="T30" fmla="*/ 76 w 280"/>
                  <a:gd name="T31" fmla="*/ 0 h 395"/>
                  <a:gd name="T32" fmla="*/ 80 w 280"/>
                  <a:gd name="T33" fmla="*/ 0 h 395"/>
                  <a:gd name="T34" fmla="*/ 83 w 280"/>
                  <a:gd name="T35" fmla="*/ 0 h 395"/>
                  <a:gd name="T36" fmla="*/ 86 w 280"/>
                  <a:gd name="T37" fmla="*/ 0 h 395"/>
                  <a:gd name="T38" fmla="*/ 89 w 280"/>
                  <a:gd name="T39" fmla="*/ 0 h 395"/>
                  <a:gd name="T40" fmla="*/ 92 w 280"/>
                  <a:gd name="T41" fmla="*/ 0 h 395"/>
                  <a:gd name="T42" fmla="*/ 95 w 280"/>
                  <a:gd name="T43" fmla="*/ 0 h 395"/>
                  <a:gd name="T44" fmla="*/ 97 w 280"/>
                  <a:gd name="T45" fmla="*/ 0 h 395"/>
                  <a:gd name="T46" fmla="*/ 103 w 280"/>
                  <a:gd name="T47" fmla="*/ 0 h 395"/>
                  <a:gd name="T48" fmla="*/ 113 w 280"/>
                  <a:gd name="T49" fmla="*/ 0 h 395"/>
                  <a:gd name="T50" fmla="*/ 125 w 280"/>
                  <a:gd name="T51" fmla="*/ 0 h 395"/>
                  <a:gd name="T52" fmla="*/ 139 w 280"/>
                  <a:gd name="T53" fmla="*/ 0 h 395"/>
                  <a:gd name="T54" fmla="*/ 155 w 280"/>
                  <a:gd name="T55" fmla="*/ 0 h 395"/>
                  <a:gd name="T56" fmla="*/ 173 w 280"/>
                  <a:gd name="T57" fmla="*/ 0 h 395"/>
                  <a:gd name="T58" fmla="*/ 192 w 280"/>
                  <a:gd name="T59" fmla="*/ 0 h 395"/>
                  <a:gd name="T60" fmla="*/ 210 w 280"/>
                  <a:gd name="T61" fmla="*/ 0 h 395"/>
                  <a:gd name="T62" fmla="*/ 280 w 280"/>
                  <a:gd name="T63" fmla="*/ 0 h 395"/>
                  <a:gd name="T64" fmla="*/ 220 w 280"/>
                  <a:gd name="T65" fmla="*/ 0 h 395"/>
                  <a:gd name="T66" fmla="*/ 220 w 280"/>
                  <a:gd name="T67" fmla="*/ 0 h 395"/>
                  <a:gd name="T68" fmla="*/ 219 w 280"/>
                  <a:gd name="T69" fmla="*/ 0 h 395"/>
                  <a:gd name="T70" fmla="*/ 215 w 280"/>
                  <a:gd name="T71" fmla="*/ 0 h 395"/>
                  <a:gd name="T72" fmla="*/ 207 w 280"/>
                  <a:gd name="T73" fmla="*/ 0 h 395"/>
                  <a:gd name="T74" fmla="*/ 197 w 280"/>
                  <a:gd name="T75" fmla="*/ 0 h 395"/>
                  <a:gd name="T76" fmla="*/ 186 w 280"/>
                  <a:gd name="T77" fmla="*/ 0 h 395"/>
                  <a:gd name="T78" fmla="*/ 171 w 280"/>
                  <a:gd name="T79" fmla="*/ 0 h 395"/>
                  <a:gd name="T80" fmla="*/ 157 w 280"/>
                  <a:gd name="T81" fmla="*/ 0 h 395"/>
                  <a:gd name="T82" fmla="*/ 141 w 280"/>
                  <a:gd name="T83" fmla="*/ 0 h 395"/>
                  <a:gd name="T84" fmla="*/ 132 w 280"/>
                  <a:gd name="T85" fmla="*/ 0 h 395"/>
                  <a:gd name="T86" fmla="*/ 125 w 280"/>
                  <a:gd name="T87" fmla="*/ 0 h 395"/>
                  <a:gd name="T88" fmla="*/ 118 w 280"/>
                  <a:gd name="T89" fmla="*/ 0 h 395"/>
                  <a:gd name="T90" fmla="*/ 110 w 280"/>
                  <a:gd name="T91" fmla="*/ 0 h 395"/>
                  <a:gd name="T92" fmla="*/ 103 w 280"/>
                  <a:gd name="T93" fmla="*/ 0 h 395"/>
                  <a:gd name="T94" fmla="*/ 96 w 280"/>
                  <a:gd name="T95" fmla="*/ 0 h 395"/>
                  <a:gd name="T96" fmla="*/ 90 w 280"/>
                  <a:gd name="T97" fmla="*/ 0 h 395"/>
                  <a:gd name="T98" fmla="*/ 84 w 280"/>
                  <a:gd name="T99" fmla="*/ 0 h 395"/>
                  <a:gd name="T100" fmla="*/ 74 w 280"/>
                  <a:gd name="T101" fmla="*/ 0 h 395"/>
                  <a:gd name="T102" fmla="*/ 67 w 280"/>
                  <a:gd name="T103" fmla="*/ 0 h 395"/>
                  <a:gd name="T104" fmla="*/ 63 w 280"/>
                  <a:gd name="T105" fmla="*/ 0 h 395"/>
                  <a:gd name="T106" fmla="*/ 61 w 280"/>
                  <a:gd name="T107" fmla="*/ 0 h 3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0"/>
                  <a:gd name="T163" fmla="*/ 0 h 395"/>
                  <a:gd name="T164" fmla="*/ 280 w 280"/>
                  <a:gd name="T165" fmla="*/ 395 h 3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0" h="395">
                    <a:moveTo>
                      <a:pt x="61" y="305"/>
                    </a:moveTo>
                    <a:lnTo>
                      <a:pt x="57" y="109"/>
                    </a:lnTo>
                    <a:lnTo>
                      <a:pt x="42" y="109"/>
                    </a:lnTo>
                    <a:lnTo>
                      <a:pt x="32" y="109"/>
                    </a:lnTo>
                    <a:lnTo>
                      <a:pt x="19" y="108"/>
                    </a:lnTo>
                    <a:lnTo>
                      <a:pt x="9" y="106"/>
                    </a:lnTo>
                    <a:lnTo>
                      <a:pt x="0" y="103"/>
                    </a:lnTo>
                    <a:lnTo>
                      <a:pt x="3" y="98"/>
                    </a:lnTo>
                    <a:lnTo>
                      <a:pt x="11" y="90"/>
                    </a:lnTo>
                    <a:lnTo>
                      <a:pt x="21" y="83"/>
                    </a:lnTo>
                    <a:lnTo>
                      <a:pt x="35" y="78"/>
                    </a:lnTo>
                    <a:lnTo>
                      <a:pt x="47" y="74"/>
                    </a:lnTo>
                    <a:lnTo>
                      <a:pt x="55" y="69"/>
                    </a:lnTo>
                    <a:lnTo>
                      <a:pt x="64" y="61"/>
                    </a:lnTo>
                    <a:lnTo>
                      <a:pt x="70" y="54"/>
                    </a:lnTo>
                    <a:lnTo>
                      <a:pt x="76" y="46"/>
                    </a:lnTo>
                    <a:lnTo>
                      <a:pt x="80" y="38"/>
                    </a:lnTo>
                    <a:lnTo>
                      <a:pt x="83" y="30"/>
                    </a:lnTo>
                    <a:lnTo>
                      <a:pt x="86" y="21"/>
                    </a:lnTo>
                    <a:lnTo>
                      <a:pt x="89" y="15"/>
                    </a:lnTo>
                    <a:lnTo>
                      <a:pt x="92" y="8"/>
                    </a:lnTo>
                    <a:lnTo>
                      <a:pt x="95" y="3"/>
                    </a:lnTo>
                    <a:lnTo>
                      <a:pt x="97" y="0"/>
                    </a:lnTo>
                    <a:lnTo>
                      <a:pt x="103" y="0"/>
                    </a:lnTo>
                    <a:lnTo>
                      <a:pt x="113" y="2"/>
                    </a:lnTo>
                    <a:lnTo>
                      <a:pt x="125" y="5"/>
                    </a:lnTo>
                    <a:lnTo>
                      <a:pt x="139" y="10"/>
                    </a:lnTo>
                    <a:lnTo>
                      <a:pt x="155" y="15"/>
                    </a:lnTo>
                    <a:lnTo>
                      <a:pt x="173" y="23"/>
                    </a:lnTo>
                    <a:lnTo>
                      <a:pt x="192" y="31"/>
                    </a:lnTo>
                    <a:lnTo>
                      <a:pt x="210" y="39"/>
                    </a:lnTo>
                    <a:lnTo>
                      <a:pt x="280" y="289"/>
                    </a:lnTo>
                    <a:lnTo>
                      <a:pt x="220" y="289"/>
                    </a:lnTo>
                    <a:lnTo>
                      <a:pt x="220" y="305"/>
                    </a:lnTo>
                    <a:lnTo>
                      <a:pt x="219" y="323"/>
                    </a:lnTo>
                    <a:lnTo>
                      <a:pt x="215" y="339"/>
                    </a:lnTo>
                    <a:lnTo>
                      <a:pt x="207" y="356"/>
                    </a:lnTo>
                    <a:lnTo>
                      <a:pt x="197" y="369"/>
                    </a:lnTo>
                    <a:lnTo>
                      <a:pt x="186" y="380"/>
                    </a:lnTo>
                    <a:lnTo>
                      <a:pt x="171" y="388"/>
                    </a:lnTo>
                    <a:lnTo>
                      <a:pt x="157" y="393"/>
                    </a:lnTo>
                    <a:lnTo>
                      <a:pt x="141" y="395"/>
                    </a:lnTo>
                    <a:lnTo>
                      <a:pt x="132" y="395"/>
                    </a:lnTo>
                    <a:lnTo>
                      <a:pt x="125" y="393"/>
                    </a:lnTo>
                    <a:lnTo>
                      <a:pt x="118" y="392"/>
                    </a:lnTo>
                    <a:lnTo>
                      <a:pt x="110" y="388"/>
                    </a:lnTo>
                    <a:lnTo>
                      <a:pt x="103" y="383"/>
                    </a:lnTo>
                    <a:lnTo>
                      <a:pt x="96" y="379"/>
                    </a:lnTo>
                    <a:lnTo>
                      <a:pt x="90" y="374"/>
                    </a:lnTo>
                    <a:lnTo>
                      <a:pt x="84" y="367"/>
                    </a:lnTo>
                    <a:lnTo>
                      <a:pt x="74" y="354"/>
                    </a:lnTo>
                    <a:lnTo>
                      <a:pt x="67" y="338"/>
                    </a:lnTo>
                    <a:lnTo>
                      <a:pt x="63" y="321"/>
                    </a:lnTo>
                    <a:lnTo>
                      <a:pt x="61" y="305"/>
                    </a:lnTo>
                    <a:close/>
                  </a:path>
                </a:pathLst>
              </a:custGeom>
              <a:solidFill>
                <a:srgbClr val="D1608C"/>
              </a:solidFill>
              <a:ln w="9525">
                <a:noFill/>
                <a:round/>
                <a:headEnd/>
                <a:tailEnd/>
              </a:ln>
            </p:spPr>
            <p:txBody>
              <a:bodyPr/>
              <a:lstStyle/>
              <a:p>
                <a:endParaRPr lang="en-AU"/>
              </a:p>
            </p:txBody>
          </p:sp>
          <p:sp>
            <p:nvSpPr>
              <p:cNvPr id="34926" name="Freeform 281"/>
              <p:cNvSpPr>
                <a:spLocks/>
              </p:cNvSpPr>
              <p:nvPr/>
            </p:nvSpPr>
            <p:spPr bwMode="auto">
              <a:xfrm>
                <a:off x="2334" y="2714"/>
                <a:ext cx="274" cy="195"/>
              </a:xfrm>
              <a:custGeom>
                <a:avLst/>
                <a:gdLst>
                  <a:gd name="T0" fmla="*/ 58 w 274"/>
                  <a:gd name="T1" fmla="*/ 1 h 390"/>
                  <a:gd name="T2" fmla="*/ 54 w 274"/>
                  <a:gd name="T3" fmla="*/ 1 h 390"/>
                  <a:gd name="T4" fmla="*/ 41 w 274"/>
                  <a:gd name="T5" fmla="*/ 1 h 390"/>
                  <a:gd name="T6" fmla="*/ 31 w 274"/>
                  <a:gd name="T7" fmla="*/ 1 h 390"/>
                  <a:gd name="T8" fmla="*/ 19 w 274"/>
                  <a:gd name="T9" fmla="*/ 1 h 390"/>
                  <a:gd name="T10" fmla="*/ 9 w 274"/>
                  <a:gd name="T11" fmla="*/ 1 h 390"/>
                  <a:gd name="T12" fmla="*/ 0 w 274"/>
                  <a:gd name="T13" fmla="*/ 1 h 390"/>
                  <a:gd name="T14" fmla="*/ 3 w 274"/>
                  <a:gd name="T15" fmla="*/ 1 h 390"/>
                  <a:gd name="T16" fmla="*/ 9 w 274"/>
                  <a:gd name="T17" fmla="*/ 1 h 390"/>
                  <a:gd name="T18" fmla="*/ 19 w 274"/>
                  <a:gd name="T19" fmla="*/ 1 h 390"/>
                  <a:gd name="T20" fmla="*/ 34 w 274"/>
                  <a:gd name="T21" fmla="*/ 1 h 390"/>
                  <a:gd name="T22" fmla="*/ 45 w 274"/>
                  <a:gd name="T23" fmla="*/ 1 h 390"/>
                  <a:gd name="T24" fmla="*/ 54 w 274"/>
                  <a:gd name="T25" fmla="*/ 1 h 390"/>
                  <a:gd name="T26" fmla="*/ 63 w 274"/>
                  <a:gd name="T27" fmla="*/ 1 h 390"/>
                  <a:gd name="T28" fmla="*/ 68 w 274"/>
                  <a:gd name="T29" fmla="*/ 1 h 390"/>
                  <a:gd name="T30" fmla="*/ 74 w 274"/>
                  <a:gd name="T31" fmla="*/ 1 h 390"/>
                  <a:gd name="T32" fmla="*/ 79 w 274"/>
                  <a:gd name="T33" fmla="*/ 1 h 390"/>
                  <a:gd name="T34" fmla="*/ 81 w 274"/>
                  <a:gd name="T35" fmla="*/ 1 h 390"/>
                  <a:gd name="T36" fmla="*/ 84 w 274"/>
                  <a:gd name="T37" fmla="*/ 1 h 390"/>
                  <a:gd name="T38" fmla="*/ 87 w 274"/>
                  <a:gd name="T39" fmla="*/ 1 h 390"/>
                  <a:gd name="T40" fmla="*/ 89 w 274"/>
                  <a:gd name="T41" fmla="*/ 1 h 390"/>
                  <a:gd name="T42" fmla="*/ 92 w 274"/>
                  <a:gd name="T43" fmla="*/ 1 h 390"/>
                  <a:gd name="T44" fmla="*/ 94 w 274"/>
                  <a:gd name="T45" fmla="*/ 0 h 390"/>
                  <a:gd name="T46" fmla="*/ 100 w 274"/>
                  <a:gd name="T47" fmla="*/ 0 h 390"/>
                  <a:gd name="T48" fmla="*/ 110 w 274"/>
                  <a:gd name="T49" fmla="*/ 1 h 390"/>
                  <a:gd name="T50" fmla="*/ 122 w 274"/>
                  <a:gd name="T51" fmla="*/ 1 h 390"/>
                  <a:gd name="T52" fmla="*/ 136 w 274"/>
                  <a:gd name="T53" fmla="*/ 1 h 390"/>
                  <a:gd name="T54" fmla="*/ 152 w 274"/>
                  <a:gd name="T55" fmla="*/ 1 h 390"/>
                  <a:gd name="T56" fmla="*/ 170 w 274"/>
                  <a:gd name="T57" fmla="*/ 1 h 390"/>
                  <a:gd name="T58" fmla="*/ 187 w 274"/>
                  <a:gd name="T59" fmla="*/ 1 h 390"/>
                  <a:gd name="T60" fmla="*/ 206 w 274"/>
                  <a:gd name="T61" fmla="*/ 1 h 390"/>
                  <a:gd name="T62" fmla="*/ 274 w 274"/>
                  <a:gd name="T63" fmla="*/ 1 h 390"/>
                  <a:gd name="T64" fmla="*/ 216 w 274"/>
                  <a:gd name="T65" fmla="*/ 1 h 390"/>
                  <a:gd name="T66" fmla="*/ 216 w 274"/>
                  <a:gd name="T67" fmla="*/ 1 h 390"/>
                  <a:gd name="T68" fmla="*/ 215 w 274"/>
                  <a:gd name="T69" fmla="*/ 1 h 390"/>
                  <a:gd name="T70" fmla="*/ 210 w 274"/>
                  <a:gd name="T71" fmla="*/ 1 h 390"/>
                  <a:gd name="T72" fmla="*/ 203 w 274"/>
                  <a:gd name="T73" fmla="*/ 1 h 390"/>
                  <a:gd name="T74" fmla="*/ 193 w 274"/>
                  <a:gd name="T75" fmla="*/ 1 h 390"/>
                  <a:gd name="T76" fmla="*/ 181 w 274"/>
                  <a:gd name="T77" fmla="*/ 1 h 390"/>
                  <a:gd name="T78" fmla="*/ 167 w 274"/>
                  <a:gd name="T79" fmla="*/ 1 h 390"/>
                  <a:gd name="T80" fmla="*/ 152 w 274"/>
                  <a:gd name="T81" fmla="*/ 1 h 390"/>
                  <a:gd name="T82" fmla="*/ 136 w 274"/>
                  <a:gd name="T83" fmla="*/ 1 h 390"/>
                  <a:gd name="T84" fmla="*/ 129 w 274"/>
                  <a:gd name="T85" fmla="*/ 1 h 390"/>
                  <a:gd name="T86" fmla="*/ 122 w 274"/>
                  <a:gd name="T87" fmla="*/ 1 h 390"/>
                  <a:gd name="T88" fmla="*/ 113 w 274"/>
                  <a:gd name="T89" fmla="*/ 1 h 390"/>
                  <a:gd name="T90" fmla="*/ 107 w 274"/>
                  <a:gd name="T91" fmla="*/ 1 h 390"/>
                  <a:gd name="T92" fmla="*/ 100 w 274"/>
                  <a:gd name="T93" fmla="*/ 1 h 390"/>
                  <a:gd name="T94" fmla="*/ 93 w 274"/>
                  <a:gd name="T95" fmla="*/ 1 h 390"/>
                  <a:gd name="T96" fmla="*/ 87 w 274"/>
                  <a:gd name="T97" fmla="*/ 1 h 390"/>
                  <a:gd name="T98" fmla="*/ 81 w 274"/>
                  <a:gd name="T99" fmla="*/ 1 h 390"/>
                  <a:gd name="T100" fmla="*/ 71 w 274"/>
                  <a:gd name="T101" fmla="*/ 1 h 390"/>
                  <a:gd name="T102" fmla="*/ 64 w 274"/>
                  <a:gd name="T103" fmla="*/ 1 h 390"/>
                  <a:gd name="T104" fmla="*/ 60 w 274"/>
                  <a:gd name="T105" fmla="*/ 1 h 390"/>
                  <a:gd name="T106" fmla="*/ 58 w 274"/>
                  <a:gd name="T107" fmla="*/ 1 h 3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
                  <a:gd name="T163" fmla="*/ 0 h 390"/>
                  <a:gd name="T164" fmla="*/ 274 w 274"/>
                  <a:gd name="T165" fmla="*/ 390 h 3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 h="390">
                    <a:moveTo>
                      <a:pt x="58" y="300"/>
                    </a:moveTo>
                    <a:lnTo>
                      <a:pt x="54" y="107"/>
                    </a:lnTo>
                    <a:lnTo>
                      <a:pt x="41" y="106"/>
                    </a:lnTo>
                    <a:lnTo>
                      <a:pt x="31" y="106"/>
                    </a:lnTo>
                    <a:lnTo>
                      <a:pt x="19" y="104"/>
                    </a:lnTo>
                    <a:lnTo>
                      <a:pt x="9" y="103"/>
                    </a:lnTo>
                    <a:lnTo>
                      <a:pt x="0" y="99"/>
                    </a:lnTo>
                    <a:lnTo>
                      <a:pt x="3" y="94"/>
                    </a:lnTo>
                    <a:lnTo>
                      <a:pt x="9" y="88"/>
                    </a:lnTo>
                    <a:lnTo>
                      <a:pt x="19" y="83"/>
                    </a:lnTo>
                    <a:lnTo>
                      <a:pt x="34" y="78"/>
                    </a:lnTo>
                    <a:lnTo>
                      <a:pt x="45" y="73"/>
                    </a:lnTo>
                    <a:lnTo>
                      <a:pt x="54" y="68"/>
                    </a:lnTo>
                    <a:lnTo>
                      <a:pt x="63" y="60"/>
                    </a:lnTo>
                    <a:lnTo>
                      <a:pt x="68" y="54"/>
                    </a:lnTo>
                    <a:lnTo>
                      <a:pt x="74" y="45"/>
                    </a:lnTo>
                    <a:lnTo>
                      <a:pt x="79" y="37"/>
                    </a:lnTo>
                    <a:lnTo>
                      <a:pt x="81" y="29"/>
                    </a:lnTo>
                    <a:lnTo>
                      <a:pt x="84" y="21"/>
                    </a:lnTo>
                    <a:lnTo>
                      <a:pt x="87" y="14"/>
                    </a:lnTo>
                    <a:lnTo>
                      <a:pt x="89" y="10"/>
                    </a:lnTo>
                    <a:lnTo>
                      <a:pt x="92" y="5"/>
                    </a:lnTo>
                    <a:lnTo>
                      <a:pt x="94" y="0"/>
                    </a:lnTo>
                    <a:lnTo>
                      <a:pt x="100" y="0"/>
                    </a:lnTo>
                    <a:lnTo>
                      <a:pt x="110" y="1"/>
                    </a:lnTo>
                    <a:lnTo>
                      <a:pt x="122" y="5"/>
                    </a:lnTo>
                    <a:lnTo>
                      <a:pt x="136" y="10"/>
                    </a:lnTo>
                    <a:lnTo>
                      <a:pt x="152" y="14"/>
                    </a:lnTo>
                    <a:lnTo>
                      <a:pt x="170" y="23"/>
                    </a:lnTo>
                    <a:lnTo>
                      <a:pt x="187" y="31"/>
                    </a:lnTo>
                    <a:lnTo>
                      <a:pt x="206" y="39"/>
                    </a:lnTo>
                    <a:lnTo>
                      <a:pt x="274" y="285"/>
                    </a:lnTo>
                    <a:lnTo>
                      <a:pt x="216" y="285"/>
                    </a:lnTo>
                    <a:lnTo>
                      <a:pt x="216" y="300"/>
                    </a:lnTo>
                    <a:lnTo>
                      <a:pt x="215" y="318"/>
                    </a:lnTo>
                    <a:lnTo>
                      <a:pt x="210" y="334"/>
                    </a:lnTo>
                    <a:lnTo>
                      <a:pt x="203" y="350"/>
                    </a:lnTo>
                    <a:lnTo>
                      <a:pt x="193" y="364"/>
                    </a:lnTo>
                    <a:lnTo>
                      <a:pt x="181" y="375"/>
                    </a:lnTo>
                    <a:lnTo>
                      <a:pt x="167" y="383"/>
                    </a:lnTo>
                    <a:lnTo>
                      <a:pt x="152" y="388"/>
                    </a:lnTo>
                    <a:lnTo>
                      <a:pt x="136" y="390"/>
                    </a:lnTo>
                    <a:lnTo>
                      <a:pt x="129" y="390"/>
                    </a:lnTo>
                    <a:lnTo>
                      <a:pt x="122" y="388"/>
                    </a:lnTo>
                    <a:lnTo>
                      <a:pt x="113" y="386"/>
                    </a:lnTo>
                    <a:lnTo>
                      <a:pt x="107" y="383"/>
                    </a:lnTo>
                    <a:lnTo>
                      <a:pt x="100" y="378"/>
                    </a:lnTo>
                    <a:lnTo>
                      <a:pt x="93" y="375"/>
                    </a:lnTo>
                    <a:lnTo>
                      <a:pt x="87" y="370"/>
                    </a:lnTo>
                    <a:lnTo>
                      <a:pt x="81" y="364"/>
                    </a:lnTo>
                    <a:lnTo>
                      <a:pt x="71" y="349"/>
                    </a:lnTo>
                    <a:lnTo>
                      <a:pt x="64" y="334"/>
                    </a:lnTo>
                    <a:lnTo>
                      <a:pt x="60" y="318"/>
                    </a:lnTo>
                    <a:lnTo>
                      <a:pt x="58" y="300"/>
                    </a:lnTo>
                    <a:close/>
                  </a:path>
                </a:pathLst>
              </a:custGeom>
              <a:solidFill>
                <a:srgbClr val="D66B93"/>
              </a:solidFill>
              <a:ln w="9525">
                <a:noFill/>
                <a:round/>
                <a:headEnd/>
                <a:tailEnd/>
              </a:ln>
            </p:spPr>
            <p:txBody>
              <a:bodyPr/>
              <a:lstStyle/>
              <a:p>
                <a:endParaRPr lang="en-AU"/>
              </a:p>
            </p:txBody>
          </p:sp>
          <p:sp>
            <p:nvSpPr>
              <p:cNvPr id="34927" name="Freeform 282"/>
              <p:cNvSpPr>
                <a:spLocks/>
              </p:cNvSpPr>
              <p:nvPr/>
            </p:nvSpPr>
            <p:spPr bwMode="auto">
              <a:xfrm>
                <a:off x="2337" y="2715"/>
                <a:ext cx="269" cy="193"/>
              </a:xfrm>
              <a:custGeom>
                <a:avLst/>
                <a:gdLst>
                  <a:gd name="T0" fmla="*/ 57 w 269"/>
                  <a:gd name="T1" fmla="*/ 1 h 385"/>
                  <a:gd name="T2" fmla="*/ 52 w 269"/>
                  <a:gd name="T3" fmla="*/ 1 h 385"/>
                  <a:gd name="T4" fmla="*/ 41 w 269"/>
                  <a:gd name="T5" fmla="*/ 1 h 385"/>
                  <a:gd name="T6" fmla="*/ 29 w 269"/>
                  <a:gd name="T7" fmla="*/ 1 h 385"/>
                  <a:gd name="T8" fmla="*/ 19 w 269"/>
                  <a:gd name="T9" fmla="*/ 1 h 385"/>
                  <a:gd name="T10" fmla="*/ 9 w 269"/>
                  <a:gd name="T11" fmla="*/ 1 h 385"/>
                  <a:gd name="T12" fmla="*/ 0 w 269"/>
                  <a:gd name="T13" fmla="*/ 1 h 385"/>
                  <a:gd name="T14" fmla="*/ 3 w 269"/>
                  <a:gd name="T15" fmla="*/ 1 h 385"/>
                  <a:gd name="T16" fmla="*/ 9 w 269"/>
                  <a:gd name="T17" fmla="*/ 1 h 385"/>
                  <a:gd name="T18" fmla="*/ 18 w 269"/>
                  <a:gd name="T19" fmla="*/ 1 h 385"/>
                  <a:gd name="T20" fmla="*/ 32 w 269"/>
                  <a:gd name="T21" fmla="*/ 1 h 385"/>
                  <a:gd name="T22" fmla="*/ 44 w 269"/>
                  <a:gd name="T23" fmla="*/ 1 h 385"/>
                  <a:gd name="T24" fmla="*/ 52 w 269"/>
                  <a:gd name="T25" fmla="*/ 1 h 385"/>
                  <a:gd name="T26" fmla="*/ 60 w 269"/>
                  <a:gd name="T27" fmla="*/ 1 h 385"/>
                  <a:gd name="T28" fmla="*/ 65 w 269"/>
                  <a:gd name="T29" fmla="*/ 1 h 385"/>
                  <a:gd name="T30" fmla="*/ 71 w 269"/>
                  <a:gd name="T31" fmla="*/ 1 h 385"/>
                  <a:gd name="T32" fmla="*/ 76 w 269"/>
                  <a:gd name="T33" fmla="*/ 1 h 385"/>
                  <a:gd name="T34" fmla="*/ 78 w 269"/>
                  <a:gd name="T35" fmla="*/ 1 h 385"/>
                  <a:gd name="T36" fmla="*/ 81 w 269"/>
                  <a:gd name="T37" fmla="*/ 1 h 385"/>
                  <a:gd name="T38" fmla="*/ 84 w 269"/>
                  <a:gd name="T39" fmla="*/ 1 h 385"/>
                  <a:gd name="T40" fmla="*/ 87 w 269"/>
                  <a:gd name="T41" fmla="*/ 1 h 385"/>
                  <a:gd name="T42" fmla="*/ 90 w 269"/>
                  <a:gd name="T43" fmla="*/ 1 h 385"/>
                  <a:gd name="T44" fmla="*/ 93 w 269"/>
                  <a:gd name="T45" fmla="*/ 0 h 385"/>
                  <a:gd name="T46" fmla="*/ 99 w 269"/>
                  <a:gd name="T47" fmla="*/ 0 h 385"/>
                  <a:gd name="T48" fmla="*/ 107 w 269"/>
                  <a:gd name="T49" fmla="*/ 1 h 385"/>
                  <a:gd name="T50" fmla="*/ 119 w 269"/>
                  <a:gd name="T51" fmla="*/ 1 h 385"/>
                  <a:gd name="T52" fmla="*/ 133 w 269"/>
                  <a:gd name="T53" fmla="*/ 1 h 385"/>
                  <a:gd name="T54" fmla="*/ 149 w 269"/>
                  <a:gd name="T55" fmla="*/ 1 h 385"/>
                  <a:gd name="T56" fmla="*/ 165 w 269"/>
                  <a:gd name="T57" fmla="*/ 1 h 385"/>
                  <a:gd name="T58" fmla="*/ 184 w 269"/>
                  <a:gd name="T59" fmla="*/ 1 h 385"/>
                  <a:gd name="T60" fmla="*/ 201 w 269"/>
                  <a:gd name="T61" fmla="*/ 1 h 385"/>
                  <a:gd name="T62" fmla="*/ 269 w 269"/>
                  <a:gd name="T63" fmla="*/ 1 h 385"/>
                  <a:gd name="T64" fmla="*/ 212 w 269"/>
                  <a:gd name="T65" fmla="*/ 1 h 385"/>
                  <a:gd name="T66" fmla="*/ 212 w 269"/>
                  <a:gd name="T67" fmla="*/ 1 h 385"/>
                  <a:gd name="T68" fmla="*/ 210 w 269"/>
                  <a:gd name="T69" fmla="*/ 1 h 385"/>
                  <a:gd name="T70" fmla="*/ 206 w 269"/>
                  <a:gd name="T71" fmla="*/ 1 h 385"/>
                  <a:gd name="T72" fmla="*/ 199 w 269"/>
                  <a:gd name="T73" fmla="*/ 1 h 385"/>
                  <a:gd name="T74" fmla="*/ 188 w 269"/>
                  <a:gd name="T75" fmla="*/ 1 h 385"/>
                  <a:gd name="T76" fmla="*/ 177 w 269"/>
                  <a:gd name="T77" fmla="*/ 1 h 385"/>
                  <a:gd name="T78" fmla="*/ 164 w 269"/>
                  <a:gd name="T79" fmla="*/ 1 h 385"/>
                  <a:gd name="T80" fmla="*/ 149 w 269"/>
                  <a:gd name="T81" fmla="*/ 1 h 385"/>
                  <a:gd name="T82" fmla="*/ 133 w 269"/>
                  <a:gd name="T83" fmla="*/ 1 h 385"/>
                  <a:gd name="T84" fmla="*/ 126 w 269"/>
                  <a:gd name="T85" fmla="*/ 1 h 385"/>
                  <a:gd name="T86" fmla="*/ 119 w 269"/>
                  <a:gd name="T87" fmla="*/ 1 h 385"/>
                  <a:gd name="T88" fmla="*/ 112 w 269"/>
                  <a:gd name="T89" fmla="*/ 1 h 385"/>
                  <a:gd name="T90" fmla="*/ 104 w 269"/>
                  <a:gd name="T91" fmla="*/ 1 h 385"/>
                  <a:gd name="T92" fmla="*/ 97 w 269"/>
                  <a:gd name="T93" fmla="*/ 1 h 385"/>
                  <a:gd name="T94" fmla="*/ 91 w 269"/>
                  <a:gd name="T95" fmla="*/ 1 h 385"/>
                  <a:gd name="T96" fmla="*/ 86 w 269"/>
                  <a:gd name="T97" fmla="*/ 1 h 385"/>
                  <a:gd name="T98" fmla="*/ 80 w 269"/>
                  <a:gd name="T99" fmla="*/ 1 h 385"/>
                  <a:gd name="T100" fmla="*/ 70 w 269"/>
                  <a:gd name="T101" fmla="*/ 1 h 385"/>
                  <a:gd name="T102" fmla="*/ 63 w 269"/>
                  <a:gd name="T103" fmla="*/ 1 h 385"/>
                  <a:gd name="T104" fmla="*/ 58 w 269"/>
                  <a:gd name="T105" fmla="*/ 1 h 385"/>
                  <a:gd name="T106" fmla="*/ 57 w 269"/>
                  <a:gd name="T107" fmla="*/ 1 h 3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9"/>
                  <a:gd name="T163" fmla="*/ 0 h 385"/>
                  <a:gd name="T164" fmla="*/ 269 w 269"/>
                  <a:gd name="T165" fmla="*/ 385 h 3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9" h="385">
                    <a:moveTo>
                      <a:pt x="57" y="297"/>
                    </a:moveTo>
                    <a:lnTo>
                      <a:pt x="52" y="105"/>
                    </a:lnTo>
                    <a:lnTo>
                      <a:pt x="41" y="105"/>
                    </a:lnTo>
                    <a:lnTo>
                      <a:pt x="29" y="105"/>
                    </a:lnTo>
                    <a:lnTo>
                      <a:pt x="19" y="103"/>
                    </a:lnTo>
                    <a:lnTo>
                      <a:pt x="9" y="102"/>
                    </a:lnTo>
                    <a:lnTo>
                      <a:pt x="0" y="98"/>
                    </a:lnTo>
                    <a:lnTo>
                      <a:pt x="3" y="93"/>
                    </a:lnTo>
                    <a:lnTo>
                      <a:pt x="9" y="87"/>
                    </a:lnTo>
                    <a:lnTo>
                      <a:pt x="18" y="82"/>
                    </a:lnTo>
                    <a:lnTo>
                      <a:pt x="32" y="77"/>
                    </a:lnTo>
                    <a:lnTo>
                      <a:pt x="44" y="74"/>
                    </a:lnTo>
                    <a:lnTo>
                      <a:pt x="52" y="67"/>
                    </a:lnTo>
                    <a:lnTo>
                      <a:pt x="60" y="61"/>
                    </a:lnTo>
                    <a:lnTo>
                      <a:pt x="65" y="54"/>
                    </a:lnTo>
                    <a:lnTo>
                      <a:pt x="71" y="46"/>
                    </a:lnTo>
                    <a:lnTo>
                      <a:pt x="76" y="38"/>
                    </a:lnTo>
                    <a:lnTo>
                      <a:pt x="78" y="30"/>
                    </a:lnTo>
                    <a:lnTo>
                      <a:pt x="81" y="22"/>
                    </a:lnTo>
                    <a:lnTo>
                      <a:pt x="84" y="15"/>
                    </a:lnTo>
                    <a:lnTo>
                      <a:pt x="87" y="10"/>
                    </a:lnTo>
                    <a:lnTo>
                      <a:pt x="90" y="5"/>
                    </a:lnTo>
                    <a:lnTo>
                      <a:pt x="93" y="0"/>
                    </a:lnTo>
                    <a:lnTo>
                      <a:pt x="99" y="0"/>
                    </a:lnTo>
                    <a:lnTo>
                      <a:pt x="107" y="2"/>
                    </a:lnTo>
                    <a:lnTo>
                      <a:pt x="119" y="5"/>
                    </a:lnTo>
                    <a:lnTo>
                      <a:pt x="133" y="10"/>
                    </a:lnTo>
                    <a:lnTo>
                      <a:pt x="149" y="15"/>
                    </a:lnTo>
                    <a:lnTo>
                      <a:pt x="165" y="23"/>
                    </a:lnTo>
                    <a:lnTo>
                      <a:pt x="184" y="31"/>
                    </a:lnTo>
                    <a:lnTo>
                      <a:pt x="201" y="40"/>
                    </a:lnTo>
                    <a:lnTo>
                      <a:pt x="269" y="283"/>
                    </a:lnTo>
                    <a:lnTo>
                      <a:pt x="212" y="283"/>
                    </a:lnTo>
                    <a:lnTo>
                      <a:pt x="212" y="297"/>
                    </a:lnTo>
                    <a:lnTo>
                      <a:pt x="210" y="315"/>
                    </a:lnTo>
                    <a:lnTo>
                      <a:pt x="206" y="332"/>
                    </a:lnTo>
                    <a:lnTo>
                      <a:pt x="199" y="346"/>
                    </a:lnTo>
                    <a:lnTo>
                      <a:pt x="188" y="359"/>
                    </a:lnTo>
                    <a:lnTo>
                      <a:pt x="177" y="371"/>
                    </a:lnTo>
                    <a:lnTo>
                      <a:pt x="164" y="379"/>
                    </a:lnTo>
                    <a:lnTo>
                      <a:pt x="149" y="384"/>
                    </a:lnTo>
                    <a:lnTo>
                      <a:pt x="133" y="385"/>
                    </a:lnTo>
                    <a:lnTo>
                      <a:pt x="126" y="385"/>
                    </a:lnTo>
                    <a:lnTo>
                      <a:pt x="119" y="384"/>
                    </a:lnTo>
                    <a:lnTo>
                      <a:pt x="112" y="382"/>
                    </a:lnTo>
                    <a:lnTo>
                      <a:pt x="104" y="379"/>
                    </a:lnTo>
                    <a:lnTo>
                      <a:pt x="97" y="374"/>
                    </a:lnTo>
                    <a:lnTo>
                      <a:pt x="91" y="371"/>
                    </a:lnTo>
                    <a:lnTo>
                      <a:pt x="86" y="366"/>
                    </a:lnTo>
                    <a:lnTo>
                      <a:pt x="80" y="359"/>
                    </a:lnTo>
                    <a:lnTo>
                      <a:pt x="70" y="346"/>
                    </a:lnTo>
                    <a:lnTo>
                      <a:pt x="63" y="330"/>
                    </a:lnTo>
                    <a:lnTo>
                      <a:pt x="58" y="314"/>
                    </a:lnTo>
                    <a:lnTo>
                      <a:pt x="57" y="297"/>
                    </a:lnTo>
                    <a:close/>
                  </a:path>
                </a:pathLst>
              </a:custGeom>
              <a:solidFill>
                <a:srgbClr val="DD7CA0"/>
              </a:solidFill>
              <a:ln w="9525">
                <a:noFill/>
                <a:round/>
                <a:headEnd/>
                <a:tailEnd/>
              </a:ln>
            </p:spPr>
            <p:txBody>
              <a:bodyPr/>
              <a:lstStyle/>
              <a:p>
                <a:endParaRPr lang="en-AU"/>
              </a:p>
            </p:txBody>
          </p:sp>
          <p:sp>
            <p:nvSpPr>
              <p:cNvPr id="34928" name="Freeform 283"/>
              <p:cNvSpPr>
                <a:spLocks/>
              </p:cNvSpPr>
              <p:nvPr/>
            </p:nvSpPr>
            <p:spPr bwMode="auto">
              <a:xfrm>
                <a:off x="2340" y="2717"/>
                <a:ext cx="265" cy="189"/>
              </a:xfrm>
              <a:custGeom>
                <a:avLst/>
                <a:gdLst>
                  <a:gd name="T0" fmla="*/ 54 w 265"/>
                  <a:gd name="T1" fmla="*/ 1 h 378"/>
                  <a:gd name="T2" fmla="*/ 49 w 265"/>
                  <a:gd name="T3" fmla="*/ 1 h 378"/>
                  <a:gd name="T4" fmla="*/ 39 w 265"/>
                  <a:gd name="T5" fmla="*/ 1 h 378"/>
                  <a:gd name="T6" fmla="*/ 28 w 265"/>
                  <a:gd name="T7" fmla="*/ 1 h 378"/>
                  <a:gd name="T8" fmla="*/ 18 w 265"/>
                  <a:gd name="T9" fmla="*/ 1 h 378"/>
                  <a:gd name="T10" fmla="*/ 7 w 265"/>
                  <a:gd name="T11" fmla="*/ 1 h 378"/>
                  <a:gd name="T12" fmla="*/ 0 w 265"/>
                  <a:gd name="T13" fmla="*/ 1 h 378"/>
                  <a:gd name="T14" fmla="*/ 3 w 265"/>
                  <a:gd name="T15" fmla="*/ 1 h 378"/>
                  <a:gd name="T16" fmla="*/ 7 w 265"/>
                  <a:gd name="T17" fmla="*/ 1 h 378"/>
                  <a:gd name="T18" fmla="*/ 16 w 265"/>
                  <a:gd name="T19" fmla="*/ 1 h 378"/>
                  <a:gd name="T20" fmla="*/ 31 w 265"/>
                  <a:gd name="T21" fmla="*/ 1 h 378"/>
                  <a:gd name="T22" fmla="*/ 42 w 265"/>
                  <a:gd name="T23" fmla="*/ 1 h 378"/>
                  <a:gd name="T24" fmla="*/ 51 w 265"/>
                  <a:gd name="T25" fmla="*/ 1 h 378"/>
                  <a:gd name="T26" fmla="*/ 58 w 265"/>
                  <a:gd name="T27" fmla="*/ 1 h 378"/>
                  <a:gd name="T28" fmla="*/ 64 w 265"/>
                  <a:gd name="T29" fmla="*/ 1 h 378"/>
                  <a:gd name="T30" fmla="*/ 68 w 265"/>
                  <a:gd name="T31" fmla="*/ 1 h 378"/>
                  <a:gd name="T32" fmla="*/ 73 w 265"/>
                  <a:gd name="T33" fmla="*/ 1 h 378"/>
                  <a:gd name="T34" fmla="*/ 77 w 265"/>
                  <a:gd name="T35" fmla="*/ 1 h 378"/>
                  <a:gd name="T36" fmla="*/ 80 w 265"/>
                  <a:gd name="T37" fmla="*/ 1 h 378"/>
                  <a:gd name="T38" fmla="*/ 83 w 265"/>
                  <a:gd name="T39" fmla="*/ 1 h 378"/>
                  <a:gd name="T40" fmla="*/ 84 w 265"/>
                  <a:gd name="T41" fmla="*/ 1 h 378"/>
                  <a:gd name="T42" fmla="*/ 87 w 265"/>
                  <a:gd name="T43" fmla="*/ 1 h 378"/>
                  <a:gd name="T44" fmla="*/ 90 w 265"/>
                  <a:gd name="T45" fmla="*/ 0 h 378"/>
                  <a:gd name="T46" fmla="*/ 96 w 265"/>
                  <a:gd name="T47" fmla="*/ 0 h 378"/>
                  <a:gd name="T48" fmla="*/ 104 w 265"/>
                  <a:gd name="T49" fmla="*/ 0 h 378"/>
                  <a:gd name="T50" fmla="*/ 117 w 265"/>
                  <a:gd name="T51" fmla="*/ 1 h 378"/>
                  <a:gd name="T52" fmla="*/ 130 w 265"/>
                  <a:gd name="T53" fmla="*/ 1 h 378"/>
                  <a:gd name="T54" fmla="*/ 146 w 265"/>
                  <a:gd name="T55" fmla="*/ 1 h 378"/>
                  <a:gd name="T56" fmla="*/ 162 w 265"/>
                  <a:gd name="T57" fmla="*/ 1 h 378"/>
                  <a:gd name="T58" fmla="*/ 181 w 265"/>
                  <a:gd name="T59" fmla="*/ 1 h 378"/>
                  <a:gd name="T60" fmla="*/ 198 w 265"/>
                  <a:gd name="T61" fmla="*/ 1 h 378"/>
                  <a:gd name="T62" fmla="*/ 265 w 265"/>
                  <a:gd name="T63" fmla="*/ 1 h 378"/>
                  <a:gd name="T64" fmla="*/ 207 w 265"/>
                  <a:gd name="T65" fmla="*/ 1 h 378"/>
                  <a:gd name="T66" fmla="*/ 207 w 265"/>
                  <a:gd name="T67" fmla="*/ 1 h 378"/>
                  <a:gd name="T68" fmla="*/ 206 w 265"/>
                  <a:gd name="T69" fmla="*/ 1 h 378"/>
                  <a:gd name="T70" fmla="*/ 201 w 265"/>
                  <a:gd name="T71" fmla="*/ 1 h 378"/>
                  <a:gd name="T72" fmla="*/ 194 w 265"/>
                  <a:gd name="T73" fmla="*/ 1 h 378"/>
                  <a:gd name="T74" fmla="*/ 184 w 265"/>
                  <a:gd name="T75" fmla="*/ 1 h 378"/>
                  <a:gd name="T76" fmla="*/ 174 w 265"/>
                  <a:gd name="T77" fmla="*/ 1 h 378"/>
                  <a:gd name="T78" fmla="*/ 161 w 265"/>
                  <a:gd name="T79" fmla="*/ 1 h 378"/>
                  <a:gd name="T80" fmla="*/ 146 w 265"/>
                  <a:gd name="T81" fmla="*/ 1 h 378"/>
                  <a:gd name="T82" fmla="*/ 130 w 265"/>
                  <a:gd name="T83" fmla="*/ 1 h 378"/>
                  <a:gd name="T84" fmla="*/ 123 w 265"/>
                  <a:gd name="T85" fmla="*/ 1 h 378"/>
                  <a:gd name="T86" fmla="*/ 116 w 265"/>
                  <a:gd name="T87" fmla="*/ 1 h 378"/>
                  <a:gd name="T88" fmla="*/ 109 w 265"/>
                  <a:gd name="T89" fmla="*/ 1 h 378"/>
                  <a:gd name="T90" fmla="*/ 101 w 265"/>
                  <a:gd name="T91" fmla="*/ 1 h 378"/>
                  <a:gd name="T92" fmla="*/ 94 w 265"/>
                  <a:gd name="T93" fmla="*/ 1 h 378"/>
                  <a:gd name="T94" fmla="*/ 88 w 265"/>
                  <a:gd name="T95" fmla="*/ 1 h 378"/>
                  <a:gd name="T96" fmla="*/ 83 w 265"/>
                  <a:gd name="T97" fmla="*/ 1 h 378"/>
                  <a:gd name="T98" fmla="*/ 77 w 265"/>
                  <a:gd name="T99" fmla="*/ 1 h 378"/>
                  <a:gd name="T100" fmla="*/ 67 w 265"/>
                  <a:gd name="T101" fmla="*/ 1 h 378"/>
                  <a:gd name="T102" fmla="*/ 60 w 265"/>
                  <a:gd name="T103" fmla="*/ 1 h 378"/>
                  <a:gd name="T104" fmla="*/ 55 w 265"/>
                  <a:gd name="T105" fmla="*/ 1 h 378"/>
                  <a:gd name="T106" fmla="*/ 54 w 265"/>
                  <a:gd name="T107" fmla="*/ 1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
                  <a:gd name="T163" fmla="*/ 0 h 378"/>
                  <a:gd name="T164" fmla="*/ 265 w 265"/>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 h="378">
                    <a:moveTo>
                      <a:pt x="54" y="292"/>
                    </a:moveTo>
                    <a:lnTo>
                      <a:pt x="49" y="101"/>
                    </a:lnTo>
                    <a:lnTo>
                      <a:pt x="39" y="99"/>
                    </a:lnTo>
                    <a:lnTo>
                      <a:pt x="28" y="99"/>
                    </a:lnTo>
                    <a:lnTo>
                      <a:pt x="18" y="98"/>
                    </a:lnTo>
                    <a:lnTo>
                      <a:pt x="7" y="96"/>
                    </a:lnTo>
                    <a:lnTo>
                      <a:pt x="0" y="93"/>
                    </a:lnTo>
                    <a:lnTo>
                      <a:pt x="3" y="88"/>
                    </a:lnTo>
                    <a:lnTo>
                      <a:pt x="7" y="83"/>
                    </a:lnTo>
                    <a:lnTo>
                      <a:pt x="16" y="80"/>
                    </a:lnTo>
                    <a:lnTo>
                      <a:pt x="31" y="75"/>
                    </a:lnTo>
                    <a:lnTo>
                      <a:pt x="42" y="70"/>
                    </a:lnTo>
                    <a:lnTo>
                      <a:pt x="51" y="65"/>
                    </a:lnTo>
                    <a:lnTo>
                      <a:pt x="58" y="58"/>
                    </a:lnTo>
                    <a:lnTo>
                      <a:pt x="64" y="50"/>
                    </a:lnTo>
                    <a:lnTo>
                      <a:pt x="68" y="42"/>
                    </a:lnTo>
                    <a:lnTo>
                      <a:pt x="73" y="36"/>
                    </a:lnTo>
                    <a:lnTo>
                      <a:pt x="77" y="27"/>
                    </a:lnTo>
                    <a:lnTo>
                      <a:pt x="80" y="19"/>
                    </a:lnTo>
                    <a:lnTo>
                      <a:pt x="83" y="13"/>
                    </a:lnTo>
                    <a:lnTo>
                      <a:pt x="84" y="8"/>
                    </a:lnTo>
                    <a:lnTo>
                      <a:pt x="87" y="3"/>
                    </a:lnTo>
                    <a:lnTo>
                      <a:pt x="90" y="0"/>
                    </a:lnTo>
                    <a:lnTo>
                      <a:pt x="96" y="0"/>
                    </a:lnTo>
                    <a:lnTo>
                      <a:pt x="104" y="0"/>
                    </a:lnTo>
                    <a:lnTo>
                      <a:pt x="117" y="3"/>
                    </a:lnTo>
                    <a:lnTo>
                      <a:pt x="130" y="8"/>
                    </a:lnTo>
                    <a:lnTo>
                      <a:pt x="146" y="13"/>
                    </a:lnTo>
                    <a:lnTo>
                      <a:pt x="162" y="21"/>
                    </a:lnTo>
                    <a:lnTo>
                      <a:pt x="181" y="29"/>
                    </a:lnTo>
                    <a:lnTo>
                      <a:pt x="198" y="37"/>
                    </a:lnTo>
                    <a:lnTo>
                      <a:pt x="265" y="275"/>
                    </a:lnTo>
                    <a:lnTo>
                      <a:pt x="207" y="275"/>
                    </a:lnTo>
                    <a:lnTo>
                      <a:pt x="207" y="292"/>
                    </a:lnTo>
                    <a:lnTo>
                      <a:pt x="206" y="310"/>
                    </a:lnTo>
                    <a:lnTo>
                      <a:pt x="201" y="326"/>
                    </a:lnTo>
                    <a:lnTo>
                      <a:pt x="194" y="341"/>
                    </a:lnTo>
                    <a:lnTo>
                      <a:pt x="184" y="352"/>
                    </a:lnTo>
                    <a:lnTo>
                      <a:pt x="174" y="363"/>
                    </a:lnTo>
                    <a:lnTo>
                      <a:pt x="161" y="372"/>
                    </a:lnTo>
                    <a:lnTo>
                      <a:pt x="146" y="376"/>
                    </a:lnTo>
                    <a:lnTo>
                      <a:pt x="130" y="378"/>
                    </a:lnTo>
                    <a:lnTo>
                      <a:pt x="123" y="378"/>
                    </a:lnTo>
                    <a:lnTo>
                      <a:pt x="116" y="376"/>
                    </a:lnTo>
                    <a:lnTo>
                      <a:pt x="109" y="375"/>
                    </a:lnTo>
                    <a:lnTo>
                      <a:pt x="101" y="372"/>
                    </a:lnTo>
                    <a:lnTo>
                      <a:pt x="94" y="367"/>
                    </a:lnTo>
                    <a:lnTo>
                      <a:pt x="88" y="363"/>
                    </a:lnTo>
                    <a:lnTo>
                      <a:pt x="83" y="359"/>
                    </a:lnTo>
                    <a:lnTo>
                      <a:pt x="77" y="352"/>
                    </a:lnTo>
                    <a:lnTo>
                      <a:pt x="67" y="339"/>
                    </a:lnTo>
                    <a:lnTo>
                      <a:pt x="60" y="324"/>
                    </a:lnTo>
                    <a:lnTo>
                      <a:pt x="55" y="308"/>
                    </a:lnTo>
                    <a:lnTo>
                      <a:pt x="54" y="292"/>
                    </a:lnTo>
                    <a:close/>
                  </a:path>
                </a:pathLst>
              </a:custGeom>
              <a:solidFill>
                <a:srgbClr val="E287AA"/>
              </a:solidFill>
              <a:ln w="9525">
                <a:noFill/>
                <a:round/>
                <a:headEnd/>
                <a:tailEnd/>
              </a:ln>
            </p:spPr>
            <p:txBody>
              <a:bodyPr/>
              <a:lstStyle/>
              <a:p>
                <a:endParaRPr lang="en-AU"/>
              </a:p>
            </p:txBody>
          </p:sp>
          <p:sp>
            <p:nvSpPr>
              <p:cNvPr id="34929" name="Freeform 284"/>
              <p:cNvSpPr>
                <a:spLocks/>
              </p:cNvSpPr>
              <p:nvPr/>
            </p:nvSpPr>
            <p:spPr bwMode="auto">
              <a:xfrm>
                <a:off x="2343" y="2718"/>
                <a:ext cx="259" cy="186"/>
              </a:xfrm>
              <a:custGeom>
                <a:avLst/>
                <a:gdLst>
                  <a:gd name="T0" fmla="*/ 52 w 259"/>
                  <a:gd name="T1" fmla="*/ 0 h 374"/>
                  <a:gd name="T2" fmla="*/ 48 w 259"/>
                  <a:gd name="T3" fmla="*/ 0 h 374"/>
                  <a:gd name="T4" fmla="*/ 38 w 259"/>
                  <a:gd name="T5" fmla="*/ 0 h 374"/>
                  <a:gd name="T6" fmla="*/ 28 w 259"/>
                  <a:gd name="T7" fmla="*/ 0 h 374"/>
                  <a:gd name="T8" fmla="*/ 17 w 259"/>
                  <a:gd name="T9" fmla="*/ 0 h 374"/>
                  <a:gd name="T10" fmla="*/ 7 w 259"/>
                  <a:gd name="T11" fmla="*/ 0 h 374"/>
                  <a:gd name="T12" fmla="*/ 0 w 259"/>
                  <a:gd name="T13" fmla="*/ 0 h 374"/>
                  <a:gd name="T14" fmla="*/ 3 w 259"/>
                  <a:gd name="T15" fmla="*/ 0 h 374"/>
                  <a:gd name="T16" fmla="*/ 7 w 259"/>
                  <a:gd name="T17" fmla="*/ 0 h 374"/>
                  <a:gd name="T18" fmla="*/ 15 w 259"/>
                  <a:gd name="T19" fmla="*/ 0 h 374"/>
                  <a:gd name="T20" fmla="*/ 29 w 259"/>
                  <a:gd name="T21" fmla="*/ 0 h 374"/>
                  <a:gd name="T22" fmla="*/ 39 w 259"/>
                  <a:gd name="T23" fmla="*/ 0 h 374"/>
                  <a:gd name="T24" fmla="*/ 48 w 259"/>
                  <a:gd name="T25" fmla="*/ 0 h 374"/>
                  <a:gd name="T26" fmla="*/ 55 w 259"/>
                  <a:gd name="T27" fmla="*/ 0 h 374"/>
                  <a:gd name="T28" fmla="*/ 62 w 259"/>
                  <a:gd name="T29" fmla="*/ 0 h 374"/>
                  <a:gd name="T30" fmla="*/ 67 w 259"/>
                  <a:gd name="T31" fmla="*/ 0 h 374"/>
                  <a:gd name="T32" fmla="*/ 71 w 259"/>
                  <a:gd name="T33" fmla="*/ 0 h 374"/>
                  <a:gd name="T34" fmla="*/ 74 w 259"/>
                  <a:gd name="T35" fmla="*/ 0 h 374"/>
                  <a:gd name="T36" fmla="*/ 77 w 259"/>
                  <a:gd name="T37" fmla="*/ 0 h 374"/>
                  <a:gd name="T38" fmla="*/ 80 w 259"/>
                  <a:gd name="T39" fmla="*/ 0 h 374"/>
                  <a:gd name="T40" fmla="*/ 81 w 259"/>
                  <a:gd name="T41" fmla="*/ 0 h 374"/>
                  <a:gd name="T42" fmla="*/ 84 w 259"/>
                  <a:gd name="T43" fmla="*/ 0 h 374"/>
                  <a:gd name="T44" fmla="*/ 87 w 259"/>
                  <a:gd name="T45" fmla="*/ 0 h 374"/>
                  <a:gd name="T46" fmla="*/ 93 w 259"/>
                  <a:gd name="T47" fmla="*/ 0 h 374"/>
                  <a:gd name="T48" fmla="*/ 101 w 259"/>
                  <a:gd name="T49" fmla="*/ 0 h 374"/>
                  <a:gd name="T50" fmla="*/ 113 w 259"/>
                  <a:gd name="T51" fmla="*/ 0 h 374"/>
                  <a:gd name="T52" fmla="*/ 127 w 259"/>
                  <a:gd name="T53" fmla="*/ 0 h 374"/>
                  <a:gd name="T54" fmla="*/ 142 w 259"/>
                  <a:gd name="T55" fmla="*/ 0 h 374"/>
                  <a:gd name="T56" fmla="*/ 159 w 259"/>
                  <a:gd name="T57" fmla="*/ 0 h 374"/>
                  <a:gd name="T58" fmla="*/ 177 w 259"/>
                  <a:gd name="T59" fmla="*/ 0 h 374"/>
                  <a:gd name="T60" fmla="*/ 194 w 259"/>
                  <a:gd name="T61" fmla="*/ 0 h 374"/>
                  <a:gd name="T62" fmla="*/ 259 w 259"/>
                  <a:gd name="T63" fmla="*/ 0 h 374"/>
                  <a:gd name="T64" fmla="*/ 203 w 259"/>
                  <a:gd name="T65" fmla="*/ 0 h 374"/>
                  <a:gd name="T66" fmla="*/ 203 w 259"/>
                  <a:gd name="T67" fmla="*/ 0 h 374"/>
                  <a:gd name="T68" fmla="*/ 201 w 259"/>
                  <a:gd name="T69" fmla="*/ 0 h 374"/>
                  <a:gd name="T70" fmla="*/ 197 w 259"/>
                  <a:gd name="T71" fmla="*/ 0 h 374"/>
                  <a:gd name="T72" fmla="*/ 190 w 259"/>
                  <a:gd name="T73" fmla="*/ 0 h 374"/>
                  <a:gd name="T74" fmla="*/ 181 w 259"/>
                  <a:gd name="T75" fmla="*/ 0 h 374"/>
                  <a:gd name="T76" fmla="*/ 169 w 259"/>
                  <a:gd name="T77" fmla="*/ 0 h 374"/>
                  <a:gd name="T78" fmla="*/ 156 w 259"/>
                  <a:gd name="T79" fmla="*/ 0 h 374"/>
                  <a:gd name="T80" fmla="*/ 143 w 259"/>
                  <a:gd name="T81" fmla="*/ 0 h 374"/>
                  <a:gd name="T82" fmla="*/ 127 w 259"/>
                  <a:gd name="T83" fmla="*/ 0 h 374"/>
                  <a:gd name="T84" fmla="*/ 120 w 259"/>
                  <a:gd name="T85" fmla="*/ 0 h 374"/>
                  <a:gd name="T86" fmla="*/ 113 w 259"/>
                  <a:gd name="T87" fmla="*/ 0 h 374"/>
                  <a:gd name="T88" fmla="*/ 106 w 259"/>
                  <a:gd name="T89" fmla="*/ 0 h 374"/>
                  <a:gd name="T90" fmla="*/ 98 w 259"/>
                  <a:gd name="T91" fmla="*/ 0 h 374"/>
                  <a:gd name="T92" fmla="*/ 91 w 259"/>
                  <a:gd name="T93" fmla="*/ 0 h 374"/>
                  <a:gd name="T94" fmla="*/ 85 w 259"/>
                  <a:gd name="T95" fmla="*/ 0 h 374"/>
                  <a:gd name="T96" fmla="*/ 80 w 259"/>
                  <a:gd name="T97" fmla="*/ 0 h 374"/>
                  <a:gd name="T98" fmla="*/ 74 w 259"/>
                  <a:gd name="T99" fmla="*/ 0 h 374"/>
                  <a:gd name="T100" fmla="*/ 64 w 259"/>
                  <a:gd name="T101" fmla="*/ 0 h 374"/>
                  <a:gd name="T102" fmla="*/ 58 w 259"/>
                  <a:gd name="T103" fmla="*/ 0 h 374"/>
                  <a:gd name="T104" fmla="*/ 54 w 259"/>
                  <a:gd name="T105" fmla="*/ 0 h 374"/>
                  <a:gd name="T106" fmla="*/ 52 w 259"/>
                  <a:gd name="T107" fmla="*/ 0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374"/>
                  <a:gd name="T164" fmla="*/ 259 w 259"/>
                  <a:gd name="T165" fmla="*/ 374 h 3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374">
                    <a:moveTo>
                      <a:pt x="52" y="289"/>
                    </a:moveTo>
                    <a:lnTo>
                      <a:pt x="48" y="98"/>
                    </a:lnTo>
                    <a:lnTo>
                      <a:pt x="38" y="98"/>
                    </a:lnTo>
                    <a:lnTo>
                      <a:pt x="28" y="98"/>
                    </a:lnTo>
                    <a:lnTo>
                      <a:pt x="17" y="97"/>
                    </a:lnTo>
                    <a:lnTo>
                      <a:pt x="7" y="95"/>
                    </a:lnTo>
                    <a:lnTo>
                      <a:pt x="0" y="92"/>
                    </a:lnTo>
                    <a:lnTo>
                      <a:pt x="3" y="87"/>
                    </a:lnTo>
                    <a:lnTo>
                      <a:pt x="7" y="82"/>
                    </a:lnTo>
                    <a:lnTo>
                      <a:pt x="15" y="79"/>
                    </a:lnTo>
                    <a:lnTo>
                      <a:pt x="29" y="74"/>
                    </a:lnTo>
                    <a:lnTo>
                      <a:pt x="39" y="70"/>
                    </a:lnTo>
                    <a:lnTo>
                      <a:pt x="48" y="64"/>
                    </a:lnTo>
                    <a:lnTo>
                      <a:pt x="55" y="59"/>
                    </a:lnTo>
                    <a:lnTo>
                      <a:pt x="62" y="51"/>
                    </a:lnTo>
                    <a:lnTo>
                      <a:pt x="67" y="43"/>
                    </a:lnTo>
                    <a:lnTo>
                      <a:pt x="71" y="36"/>
                    </a:lnTo>
                    <a:lnTo>
                      <a:pt x="74" y="28"/>
                    </a:lnTo>
                    <a:lnTo>
                      <a:pt x="77" y="20"/>
                    </a:lnTo>
                    <a:lnTo>
                      <a:pt x="80" y="13"/>
                    </a:lnTo>
                    <a:lnTo>
                      <a:pt x="81" y="8"/>
                    </a:lnTo>
                    <a:lnTo>
                      <a:pt x="84" y="4"/>
                    </a:lnTo>
                    <a:lnTo>
                      <a:pt x="87" y="0"/>
                    </a:lnTo>
                    <a:lnTo>
                      <a:pt x="93" y="0"/>
                    </a:lnTo>
                    <a:lnTo>
                      <a:pt x="101" y="2"/>
                    </a:lnTo>
                    <a:lnTo>
                      <a:pt x="113" y="4"/>
                    </a:lnTo>
                    <a:lnTo>
                      <a:pt x="127" y="8"/>
                    </a:lnTo>
                    <a:lnTo>
                      <a:pt x="142" y="13"/>
                    </a:lnTo>
                    <a:lnTo>
                      <a:pt x="159" y="20"/>
                    </a:lnTo>
                    <a:lnTo>
                      <a:pt x="177" y="28"/>
                    </a:lnTo>
                    <a:lnTo>
                      <a:pt x="194" y="36"/>
                    </a:lnTo>
                    <a:lnTo>
                      <a:pt x="259" y="273"/>
                    </a:lnTo>
                    <a:lnTo>
                      <a:pt x="203" y="273"/>
                    </a:lnTo>
                    <a:lnTo>
                      <a:pt x="203" y="289"/>
                    </a:lnTo>
                    <a:lnTo>
                      <a:pt x="201" y="305"/>
                    </a:lnTo>
                    <a:lnTo>
                      <a:pt x="197" y="322"/>
                    </a:lnTo>
                    <a:lnTo>
                      <a:pt x="190" y="336"/>
                    </a:lnTo>
                    <a:lnTo>
                      <a:pt x="181" y="348"/>
                    </a:lnTo>
                    <a:lnTo>
                      <a:pt x="169" y="359"/>
                    </a:lnTo>
                    <a:lnTo>
                      <a:pt x="156" y="367"/>
                    </a:lnTo>
                    <a:lnTo>
                      <a:pt x="143" y="372"/>
                    </a:lnTo>
                    <a:lnTo>
                      <a:pt x="127" y="374"/>
                    </a:lnTo>
                    <a:lnTo>
                      <a:pt x="120" y="374"/>
                    </a:lnTo>
                    <a:lnTo>
                      <a:pt x="113" y="372"/>
                    </a:lnTo>
                    <a:lnTo>
                      <a:pt x="106" y="371"/>
                    </a:lnTo>
                    <a:lnTo>
                      <a:pt x="98" y="367"/>
                    </a:lnTo>
                    <a:lnTo>
                      <a:pt x="91" y="362"/>
                    </a:lnTo>
                    <a:lnTo>
                      <a:pt x="85" y="359"/>
                    </a:lnTo>
                    <a:lnTo>
                      <a:pt x="80" y="354"/>
                    </a:lnTo>
                    <a:lnTo>
                      <a:pt x="74" y="348"/>
                    </a:lnTo>
                    <a:lnTo>
                      <a:pt x="64" y="335"/>
                    </a:lnTo>
                    <a:lnTo>
                      <a:pt x="58" y="320"/>
                    </a:lnTo>
                    <a:lnTo>
                      <a:pt x="54" y="305"/>
                    </a:lnTo>
                    <a:lnTo>
                      <a:pt x="52" y="289"/>
                    </a:lnTo>
                    <a:close/>
                  </a:path>
                </a:pathLst>
              </a:custGeom>
              <a:solidFill>
                <a:srgbClr val="EA96B7"/>
              </a:solidFill>
              <a:ln w="9525">
                <a:noFill/>
                <a:round/>
                <a:headEnd/>
                <a:tailEnd/>
              </a:ln>
            </p:spPr>
            <p:txBody>
              <a:bodyPr/>
              <a:lstStyle/>
              <a:p>
                <a:endParaRPr lang="en-AU"/>
              </a:p>
            </p:txBody>
          </p:sp>
          <p:sp>
            <p:nvSpPr>
              <p:cNvPr id="34930" name="Freeform 285"/>
              <p:cNvSpPr>
                <a:spLocks/>
              </p:cNvSpPr>
              <p:nvPr/>
            </p:nvSpPr>
            <p:spPr bwMode="auto">
              <a:xfrm>
                <a:off x="2346" y="2718"/>
                <a:ext cx="255" cy="185"/>
              </a:xfrm>
              <a:custGeom>
                <a:avLst/>
                <a:gdLst>
                  <a:gd name="T0" fmla="*/ 51 w 255"/>
                  <a:gd name="T1" fmla="*/ 1 h 369"/>
                  <a:gd name="T2" fmla="*/ 46 w 255"/>
                  <a:gd name="T3" fmla="*/ 1 h 369"/>
                  <a:gd name="T4" fmla="*/ 36 w 255"/>
                  <a:gd name="T5" fmla="*/ 1 h 369"/>
                  <a:gd name="T6" fmla="*/ 26 w 255"/>
                  <a:gd name="T7" fmla="*/ 1 h 369"/>
                  <a:gd name="T8" fmla="*/ 16 w 255"/>
                  <a:gd name="T9" fmla="*/ 1 h 369"/>
                  <a:gd name="T10" fmla="*/ 7 w 255"/>
                  <a:gd name="T11" fmla="*/ 1 h 369"/>
                  <a:gd name="T12" fmla="*/ 0 w 255"/>
                  <a:gd name="T13" fmla="*/ 1 h 369"/>
                  <a:gd name="T14" fmla="*/ 3 w 255"/>
                  <a:gd name="T15" fmla="*/ 1 h 369"/>
                  <a:gd name="T16" fmla="*/ 6 w 255"/>
                  <a:gd name="T17" fmla="*/ 1 h 369"/>
                  <a:gd name="T18" fmla="*/ 13 w 255"/>
                  <a:gd name="T19" fmla="*/ 1 h 369"/>
                  <a:gd name="T20" fmla="*/ 26 w 255"/>
                  <a:gd name="T21" fmla="*/ 1 h 369"/>
                  <a:gd name="T22" fmla="*/ 38 w 255"/>
                  <a:gd name="T23" fmla="*/ 1 h 369"/>
                  <a:gd name="T24" fmla="*/ 46 w 255"/>
                  <a:gd name="T25" fmla="*/ 1 h 369"/>
                  <a:gd name="T26" fmla="*/ 54 w 255"/>
                  <a:gd name="T27" fmla="*/ 1 h 369"/>
                  <a:gd name="T28" fmla="*/ 59 w 255"/>
                  <a:gd name="T29" fmla="*/ 1 h 369"/>
                  <a:gd name="T30" fmla="*/ 64 w 255"/>
                  <a:gd name="T31" fmla="*/ 1 h 369"/>
                  <a:gd name="T32" fmla="*/ 68 w 255"/>
                  <a:gd name="T33" fmla="*/ 1 h 369"/>
                  <a:gd name="T34" fmla="*/ 71 w 255"/>
                  <a:gd name="T35" fmla="*/ 1 h 369"/>
                  <a:gd name="T36" fmla="*/ 74 w 255"/>
                  <a:gd name="T37" fmla="*/ 1 h 369"/>
                  <a:gd name="T38" fmla="*/ 77 w 255"/>
                  <a:gd name="T39" fmla="*/ 1 h 369"/>
                  <a:gd name="T40" fmla="*/ 80 w 255"/>
                  <a:gd name="T41" fmla="*/ 1 h 369"/>
                  <a:gd name="T42" fmla="*/ 81 w 255"/>
                  <a:gd name="T43" fmla="*/ 1 h 369"/>
                  <a:gd name="T44" fmla="*/ 84 w 255"/>
                  <a:gd name="T45" fmla="*/ 0 h 369"/>
                  <a:gd name="T46" fmla="*/ 90 w 255"/>
                  <a:gd name="T47" fmla="*/ 0 h 369"/>
                  <a:gd name="T48" fmla="*/ 98 w 255"/>
                  <a:gd name="T49" fmla="*/ 1 h 369"/>
                  <a:gd name="T50" fmla="*/ 110 w 255"/>
                  <a:gd name="T51" fmla="*/ 1 h 369"/>
                  <a:gd name="T52" fmla="*/ 124 w 255"/>
                  <a:gd name="T53" fmla="*/ 1 h 369"/>
                  <a:gd name="T54" fmla="*/ 139 w 255"/>
                  <a:gd name="T55" fmla="*/ 1 h 369"/>
                  <a:gd name="T56" fmla="*/ 155 w 255"/>
                  <a:gd name="T57" fmla="*/ 1 h 369"/>
                  <a:gd name="T58" fmla="*/ 172 w 255"/>
                  <a:gd name="T59" fmla="*/ 1 h 369"/>
                  <a:gd name="T60" fmla="*/ 190 w 255"/>
                  <a:gd name="T61" fmla="*/ 1 h 369"/>
                  <a:gd name="T62" fmla="*/ 255 w 255"/>
                  <a:gd name="T63" fmla="*/ 1 h 369"/>
                  <a:gd name="T64" fmla="*/ 198 w 255"/>
                  <a:gd name="T65" fmla="*/ 1 h 369"/>
                  <a:gd name="T66" fmla="*/ 198 w 255"/>
                  <a:gd name="T67" fmla="*/ 1 h 369"/>
                  <a:gd name="T68" fmla="*/ 197 w 255"/>
                  <a:gd name="T69" fmla="*/ 1 h 369"/>
                  <a:gd name="T70" fmla="*/ 192 w 255"/>
                  <a:gd name="T71" fmla="*/ 1 h 369"/>
                  <a:gd name="T72" fmla="*/ 185 w 255"/>
                  <a:gd name="T73" fmla="*/ 1 h 369"/>
                  <a:gd name="T74" fmla="*/ 177 w 255"/>
                  <a:gd name="T75" fmla="*/ 1 h 369"/>
                  <a:gd name="T76" fmla="*/ 165 w 255"/>
                  <a:gd name="T77" fmla="*/ 1 h 369"/>
                  <a:gd name="T78" fmla="*/ 153 w 255"/>
                  <a:gd name="T79" fmla="*/ 1 h 369"/>
                  <a:gd name="T80" fmla="*/ 139 w 255"/>
                  <a:gd name="T81" fmla="*/ 1 h 369"/>
                  <a:gd name="T82" fmla="*/ 124 w 255"/>
                  <a:gd name="T83" fmla="*/ 1 h 369"/>
                  <a:gd name="T84" fmla="*/ 117 w 255"/>
                  <a:gd name="T85" fmla="*/ 1 h 369"/>
                  <a:gd name="T86" fmla="*/ 110 w 255"/>
                  <a:gd name="T87" fmla="*/ 1 h 369"/>
                  <a:gd name="T88" fmla="*/ 103 w 255"/>
                  <a:gd name="T89" fmla="*/ 1 h 369"/>
                  <a:gd name="T90" fmla="*/ 95 w 255"/>
                  <a:gd name="T91" fmla="*/ 1 h 369"/>
                  <a:gd name="T92" fmla="*/ 90 w 255"/>
                  <a:gd name="T93" fmla="*/ 1 h 369"/>
                  <a:gd name="T94" fmla="*/ 82 w 255"/>
                  <a:gd name="T95" fmla="*/ 1 h 369"/>
                  <a:gd name="T96" fmla="*/ 78 w 255"/>
                  <a:gd name="T97" fmla="*/ 1 h 369"/>
                  <a:gd name="T98" fmla="*/ 72 w 255"/>
                  <a:gd name="T99" fmla="*/ 1 h 369"/>
                  <a:gd name="T100" fmla="*/ 62 w 255"/>
                  <a:gd name="T101" fmla="*/ 1 h 369"/>
                  <a:gd name="T102" fmla="*/ 56 w 255"/>
                  <a:gd name="T103" fmla="*/ 1 h 369"/>
                  <a:gd name="T104" fmla="*/ 52 w 255"/>
                  <a:gd name="T105" fmla="*/ 1 h 369"/>
                  <a:gd name="T106" fmla="*/ 51 w 255"/>
                  <a:gd name="T107" fmla="*/ 1 h 3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369"/>
                  <a:gd name="T164" fmla="*/ 255 w 255"/>
                  <a:gd name="T165" fmla="*/ 369 h 3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369">
                    <a:moveTo>
                      <a:pt x="51" y="285"/>
                    </a:moveTo>
                    <a:lnTo>
                      <a:pt x="46" y="96"/>
                    </a:lnTo>
                    <a:lnTo>
                      <a:pt x="36" y="95"/>
                    </a:lnTo>
                    <a:lnTo>
                      <a:pt x="26" y="95"/>
                    </a:lnTo>
                    <a:lnTo>
                      <a:pt x="16" y="93"/>
                    </a:lnTo>
                    <a:lnTo>
                      <a:pt x="7" y="91"/>
                    </a:lnTo>
                    <a:lnTo>
                      <a:pt x="0" y="90"/>
                    </a:lnTo>
                    <a:lnTo>
                      <a:pt x="3" y="85"/>
                    </a:lnTo>
                    <a:lnTo>
                      <a:pt x="6" y="82"/>
                    </a:lnTo>
                    <a:lnTo>
                      <a:pt x="13" y="78"/>
                    </a:lnTo>
                    <a:lnTo>
                      <a:pt x="26" y="73"/>
                    </a:lnTo>
                    <a:lnTo>
                      <a:pt x="38" y="68"/>
                    </a:lnTo>
                    <a:lnTo>
                      <a:pt x="46" y="64"/>
                    </a:lnTo>
                    <a:lnTo>
                      <a:pt x="54" y="57"/>
                    </a:lnTo>
                    <a:lnTo>
                      <a:pt x="59" y="51"/>
                    </a:lnTo>
                    <a:lnTo>
                      <a:pt x="64" y="42"/>
                    </a:lnTo>
                    <a:lnTo>
                      <a:pt x="68" y="34"/>
                    </a:lnTo>
                    <a:lnTo>
                      <a:pt x="71" y="28"/>
                    </a:lnTo>
                    <a:lnTo>
                      <a:pt x="74" y="20"/>
                    </a:lnTo>
                    <a:lnTo>
                      <a:pt x="77" y="13"/>
                    </a:lnTo>
                    <a:lnTo>
                      <a:pt x="80" y="8"/>
                    </a:lnTo>
                    <a:lnTo>
                      <a:pt x="81" y="3"/>
                    </a:lnTo>
                    <a:lnTo>
                      <a:pt x="84" y="0"/>
                    </a:lnTo>
                    <a:lnTo>
                      <a:pt x="90" y="0"/>
                    </a:lnTo>
                    <a:lnTo>
                      <a:pt x="98" y="2"/>
                    </a:lnTo>
                    <a:lnTo>
                      <a:pt x="110" y="3"/>
                    </a:lnTo>
                    <a:lnTo>
                      <a:pt x="124" y="8"/>
                    </a:lnTo>
                    <a:lnTo>
                      <a:pt x="139" y="13"/>
                    </a:lnTo>
                    <a:lnTo>
                      <a:pt x="155" y="20"/>
                    </a:lnTo>
                    <a:lnTo>
                      <a:pt x="172" y="28"/>
                    </a:lnTo>
                    <a:lnTo>
                      <a:pt x="190" y="36"/>
                    </a:lnTo>
                    <a:lnTo>
                      <a:pt x="255" y="269"/>
                    </a:lnTo>
                    <a:lnTo>
                      <a:pt x="198" y="269"/>
                    </a:lnTo>
                    <a:lnTo>
                      <a:pt x="198" y="285"/>
                    </a:lnTo>
                    <a:lnTo>
                      <a:pt x="197" y="302"/>
                    </a:lnTo>
                    <a:lnTo>
                      <a:pt x="192" y="318"/>
                    </a:lnTo>
                    <a:lnTo>
                      <a:pt x="185" y="331"/>
                    </a:lnTo>
                    <a:lnTo>
                      <a:pt x="177" y="344"/>
                    </a:lnTo>
                    <a:lnTo>
                      <a:pt x="165" y="354"/>
                    </a:lnTo>
                    <a:lnTo>
                      <a:pt x="153" y="362"/>
                    </a:lnTo>
                    <a:lnTo>
                      <a:pt x="139" y="367"/>
                    </a:lnTo>
                    <a:lnTo>
                      <a:pt x="124" y="369"/>
                    </a:lnTo>
                    <a:lnTo>
                      <a:pt x="117" y="369"/>
                    </a:lnTo>
                    <a:lnTo>
                      <a:pt x="110" y="367"/>
                    </a:lnTo>
                    <a:lnTo>
                      <a:pt x="103" y="365"/>
                    </a:lnTo>
                    <a:lnTo>
                      <a:pt x="95" y="362"/>
                    </a:lnTo>
                    <a:lnTo>
                      <a:pt x="90" y="359"/>
                    </a:lnTo>
                    <a:lnTo>
                      <a:pt x="82" y="354"/>
                    </a:lnTo>
                    <a:lnTo>
                      <a:pt x="78" y="349"/>
                    </a:lnTo>
                    <a:lnTo>
                      <a:pt x="72" y="344"/>
                    </a:lnTo>
                    <a:lnTo>
                      <a:pt x="62" y="331"/>
                    </a:lnTo>
                    <a:lnTo>
                      <a:pt x="56" y="316"/>
                    </a:lnTo>
                    <a:lnTo>
                      <a:pt x="52" y="302"/>
                    </a:lnTo>
                    <a:lnTo>
                      <a:pt x="51" y="285"/>
                    </a:lnTo>
                    <a:close/>
                  </a:path>
                </a:pathLst>
              </a:custGeom>
              <a:solidFill>
                <a:srgbClr val="EFA3BF"/>
              </a:solidFill>
              <a:ln w="9525">
                <a:noFill/>
                <a:round/>
                <a:headEnd/>
                <a:tailEnd/>
              </a:ln>
            </p:spPr>
            <p:txBody>
              <a:bodyPr/>
              <a:lstStyle/>
              <a:p>
                <a:endParaRPr lang="en-AU"/>
              </a:p>
            </p:txBody>
          </p:sp>
          <p:sp>
            <p:nvSpPr>
              <p:cNvPr id="34931" name="Freeform 286"/>
              <p:cNvSpPr>
                <a:spLocks/>
              </p:cNvSpPr>
              <p:nvPr/>
            </p:nvSpPr>
            <p:spPr bwMode="auto">
              <a:xfrm>
                <a:off x="2298" y="2956"/>
                <a:ext cx="272" cy="333"/>
              </a:xfrm>
              <a:custGeom>
                <a:avLst/>
                <a:gdLst>
                  <a:gd name="T0" fmla="*/ 41 w 272"/>
                  <a:gd name="T1" fmla="*/ 0 h 667"/>
                  <a:gd name="T2" fmla="*/ 51 w 272"/>
                  <a:gd name="T3" fmla="*/ 0 h 667"/>
                  <a:gd name="T4" fmla="*/ 61 w 272"/>
                  <a:gd name="T5" fmla="*/ 0 h 667"/>
                  <a:gd name="T6" fmla="*/ 73 w 272"/>
                  <a:gd name="T7" fmla="*/ 0 h 667"/>
                  <a:gd name="T8" fmla="*/ 84 w 272"/>
                  <a:gd name="T9" fmla="*/ 0 h 667"/>
                  <a:gd name="T10" fmla="*/ 97 w 272"/>
                  <a:gd name="T11" fmla="*/ 0 h 667"/>
                  <a:gd name="T12" fmla="*/ 110 w 272"/>
                  <a:gd name="T13" fmla="*/ 0 h 667"/>
                  <a:gd name="T14" fmla="*/ 123 w 272"/>
                  <a:gd name="T15" fmla="*/ 0 h 667"/>
                  <a:gd name="T16" fmla="*/ 136 w 272"/>
                  <a:gd name="T17" fmla="*/ 0 h 667"/>
                  <a:gd name="T18" fmla="*/ 149 w 272"/>
                  <a:gd name="T19" fmla="*/ 0 h 667"/>
                  <a:gd name="T20" fmla="*/ 162 w 272"/>
                  <a:gd name="T21" fmla="*/ 0 h 667"/>
                  <a:gd name="T22" fmla="*/ 175 w 272"/>
                  <a:gd name="T23" fmla="*/ 0 h 667"/>
                  <a:gd name="T24" fmla="*/ 188 w 272"/>
                  <a:gd name="T25" fmla="*/ 0 h 667"/>
                  <a:gd name="T26" fmla="*/ 200 w 272"/>
                  <a:gd name="T27" fmla="*/ 0 h 667"/>
                  <a:gd name="T28" fmla="*/ 212 w 272"/>
                  <a:gd name="T29" fmla="*/ 0 h 667"/>
                  <a:gd name="T30" fmla="*/ 222 w 272"/>
                  <a:gd name="T31" fmla="*/ 0 h 667"/>
                  <a:gd name="T32" fmla="*/ 232 w 272"/>
                  <a:gd name="T33" fmla="*/ 0 h 667"/>
                  <a:gd name="T34" fmla="*/ 249 w 272"/>
                  <a:gd name="T35" fmla="*/ 0 h 667"/>
                  <a:gd name="T36" fmla="*/ 262 w 272"/>
                  <a:gd name="T37" fmla="*/ 0 h 667"/>
                  <a:gd name="T38" fmla="*/ 269 w 272"/>
                  <a:gd name="T39" fmla="*/ 0 h 667"/>
                  <a:gd name="T40" fmla="*/ 272 w 272"/>
                  <a:gd name="T41" fmla="*/ 0 h 667"/>
                  <a:gd name="T42" fmla="*/ 272 w 272"/>
                  <a:gd name="T43" fmla="*/ 0 h 667"/>
                  <a:gd name="T44" fmla="*/ 272 w 272"/>
                  <a:gd name="T45" fmla="*/ 0 h 667"/>
                  <a:gd name="T46" fmla="*/ 271 w 272"/>
                  <a:gd name="T47" fmla="*/ 0 h 667"/>
                  <a:gd name="T48" fmla="*/ 271 w 272"/>
                  <a:gd name="T49" fmla="*/ 0 h 667"/>
                  <a:gd name="T50" fmla="*/ 0 w 272"/>
                  <a:gd name="T51" fmla="*/ 0 h 667"/>
                  <a:gd name="T52" fmla="*/ 0 w 272"/>
                  <a:gd name="T53" fmla="*/ 0 h 667"/>
                  <a:gd name="T54" fmla="*/ 3 w 272"/>
                  <a:gd name="T55" fmla="*/ 0 h 667"/>
                  <a:gd name="T56" fmla="*/ 10 w 272"/>
                  <a:gd name="T57" fmla="*/ 0 h 667"/>
                  <a:gd name="T58" fmla="*/ 23 w 272"/>
                  <a:gd name="T59" fmla="*/ 0 h 667"/>
                  <a:gd name="T60" fmla="*/ 41 w 272"/>
                  <a:gd name="T61" fmla="*/ 0 h 6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2"/>
                  <a:gd name="T94" fmla="*/ 0 h 667"/>
                  <a:gd name="T95" fmla="*/ 272 w 272"/>
                  <a:gd name="T96" fmla="*/ 667 h 6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2" h="667">
                    <a:moveTo>
                      <a:pt x="41" y="45"/>
                    </a:moveTo>
                    <a:lnTo>
                      <a:pt x="51" y="35"/>
                    </a:lnTo>
                    <a:lnTo>
                      <a:pt x="61" y="26"/>
                    </a:lnTo>
                    <a:lnTo>
                      <a:pt x="73" y="18"/>
                    </a:lnTo>
                    <a:lnTo>
                      <a:pt x="84" y="11"/>
                    </a:lnTo>
                    <a:lnTo>
                      <a:pt x="97" y="6"/>
                    </a:lnTo>
                    <a:lnTo>
                      <a:pt x="110" y="3"/>
                    </a:lnTo>
                    <a:lnTo>
                      <a:pt x="123" y="0"/>
                    </a:lnTo>
                    <a:lnTo>
                      <a:pt x="136" y="0"/>
                    </a:lnTo>
                    <a:lnTo>
                      <a:pt x="149" y="0"/>
                    </a:lnTo>
                    <a:lnTo>
                      <a:pt x="162" y="3"/>
                    </a:lnTo>
                    <a:lnTo>
                      <a:pt x="175" y="6"/>
                    </a:lnTo>
                    <a:lnTo>
                      <a:pt x="188" y="11"/>
                    </a:lnTo>
                    <a:lnTo>
                      <a:pt x="200" y="18"/>
                    </a:lnTo>
                    <a:lnTo>
                      <a:pt x="212" y="26"/>
                    </a:lnTo>
                    <a:lnTo>
                      <a:pt x="222" y="35"/>
                    </a:lnTo>
                    <a:lnTo>
                      <a:pt x="232" y="45"/>
                    </a:lnTo>
                    <a:lnTo>
                      <a:pt x="249" y="68"/>
                    </a:lnTo>
                    <a:lnTo>
                      <a:pt x="262" y="94"/>
                    </a:lnTo>
                    <a:lnTo>
                      <a:pt x="269" y="124"/>
                    </a:lnTo>
                    <a:lnTo>
                      <a:pt x="272" y="153"/>
                    </a:lnTo>
                    <a:lnTo>
                      <a:pt x="272" y="216"/>
                    </a:lnTo>
                    <a:lnTo>
                      <a:pt x="272" y="367"/>
                    </a:lnTo>
                    <a:lnTo>
                      <a:pt x="271" y="538"/>
                    </a:lnTo>
                    <a:lnTo>
                      <a:pt x="271" y="667"/>
                    </a:lnTo>
                    <a:lnTo>
                      <a:pt x="0" y="494"/>
                    </a:lnTo>
                    <a:lnTo>
                      <a:pt x="0" y="153"/>
                    </a:lnTo>
                    <a:lnTo>
                      <a:pt x="3" y="124"/>
                    </a:lnTo>
                    <a:lnTo>
                      <a:pt x="10" y="94"/>
                    </a:lnTo>
                    <a:lnTo>
                      <a:pt x="23" y="68"/>
                    </a:lnTo>
                    <a:lnTo>
                      <a:pt x="41" y="45"/>
                    </a:lnTo>
                    <a:close/>
                  </a:path>
                </a:pathLst>
              </a:custGeom>
              <a:solidFill>
                <a:srgbClr val="1647FF"/>
              </a:solidFill>
              <a:ln w="9525">
                <a:noFill/>
                <a:round/>
                <a:headEnd/>
                <a:tailEnd/>
              </a:ln>
            </p:spPr>
            <p:txBody>
              <a:bodyPr/>
              <a:lstStyle/>
              <a:p>
                <a:endParaRPr lang="en-AU"/>
              </a:p>
            </p:txBody>
          </p:sp>
          <p:sp>
            <p:nvSpPr>
              <p:cNvPr id="34932" name="Freeform 287"/>
              <p:cNvSpPr>
                <a:spLocks/>
              </p:cNvSpPr>
              <p:nvPr/>
            </p:nvSpPr>
            <p:spPr bwMode="auto">
              <a:xfrm>
                <a:off x="2300" y="2957"/>
                <a:ext cx="269" cy="330"/>
              </a:xfrm>
              <a:custGeom>
                <a:avLst/>
                <a:gdLst>
                  <a:gd name="T0" fmla="*/ 39 w 269"/>
                  <a:gd name="T1" fmla="*/ 0 h 661"/>
                  <a:gd name="T2" fmla="*/ 49 w 269"/>
                  <a:gd name="T3" fmla="*/ 0 h 661"/>
                  <a:gd name="T4" fmla="*/ 59 w 269"/>
                  <a:gd name="T5" fmla="*/ 0 h 661"/>
                  <a:gd name="T6" fmla="*/ 71 w 269"/>
                  <a:gd name="T7" fmla="*/ 0 h 661"/>
                  <a:gd name="T8" fmla="*/ 82 w 269"/>
                  <a:gd name="T9" fmla="*/ 0 h 661"/>
                  <a:gd name="T10" fmla="*/ 95 w 269"/>
                  <a:gd name="T11" fmla="*/ 0 h 661"/>
                  <a:gd name="T12" fmla="*/ 108 w 269"/>
                  <a:gd name="T13" fmla="*/ 0 h 661"/>
                  <a:gd name="T14" fmla="*/ 121 w 269"/>
                  <a:gd name="T15" fmla="*/ 0 h 661"/>
                  <a:gd name="T16" fmla="*/ 134 w 269"/>
                  <a:gd name="T17" fmla="*/ 0 h 661"/>
                  <a:gd name="T18" fmla="*/ 147 w 269"/>
                  <a:gd name="T19" fmla="*/ 0 h 661"/>
                  <a:gd name="T20" fmla="*/ 160 w 269"/>
                  <a:gd name="T21" fmla="*/ 0 h 661"/>
                  <a:gd name="T22" fmla="*/ 173 w 269"/>
                  <a:gd name="T23" fmla="*/ 0 h 661"/>
                  <a:gd name="T24" fmla="*/ 186 w 269"/>
                  <a:gd name="T25" fmla="*/ 0 h 661"/>
                  <a:gd name="T26" fmla="*/ 198 w 269"/>
                  <a:gd name="T27" fmla="*/ 0 h 661"/>
                  <a:gd name="T28" fmla="*/ 210 w 269"/>
                  <a:gd name="T29" fmla="*/ 0 h 661"/>
                  <a:gd name="T30" fmla="*/ 220 w 269"/>
                  <a:gd name="T31" fmla="*/ 0 h 661"/>
                  <a:gd name="T32" fmla="*/ 230 w 269"/>
                  <a:gd name="T33" fmla="*/ 0 h 661"/>
                  <a:gd name="T34" fmla="*/ 246 w 269"/>
                  <a:gd name="T35" fmla="*/ 0 h 661"/>
                  <a:gd name="T36" fmla="*/ 259 w 269"/>
                  <a:gd name="T37" fmla="*/ 0 h 661"/>
                  <a:gd name="T38" fmla="*/ 266 w 269"/>
                  <a:gd name="T39" fmla="*/ 0 h 661"/>
                  <a:gd name="T40" fmla="*/ 269 w 269"/>
                  <a:gd name="T41" fmla="*/ 0 h 661"/>
                  <a:gd name="T42" fmla="*/ 269 w 269"/>
                  <a:gd name="T43" fmla="*/ 0 h 661"/>
                  <a:gd name="T44" fmla="*/ 269 w 269"/>
                  <a:gd name="T45" fmla="*/ 0 h 661"/>
                  <a:gd name="T46" fmla="*/ 267 w 269"/>
                  <a:gd name="T47" fmla="*/ 0 h 661"/>
                  <a:gd name="T48" fmla="*/ 267 w 269"/>
                  <a:gd name="T49" fmla="*/ 0 h 661"/>
                  <a:gd name="T50" fmla="*/ 0 w 269"/>
                  <a:gd name="T51" fmla="*/ 0 h 661"/>
                  <a:gd name="T52" fmla="*/ 0 w 269"/>
                  <a:gd name="T53" fmla="*/ 0 h 661"/>
                  <a:gd name="T54" fmla="*/ 3 w 269"/>
                  <a:gd name="T55" fmla="*/ 0 h 661"/>
                  <a:gd name="T56" fmla="*/ 10 w 269"/>
                  <a:gd name="T57" fmla="*/ 0 h 661"/>
                  <a:gd name="T58" fmla="*/ 21 w 269"/>
                  <a:gd name="T59" fmla="*/ 0 h 661"/>
                  <a:gd name="T60" fmla="*/ 39 w 269"/>
                  <a:gd name="T61" fmla="*/ 0 h 6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
                  <a:gd name="T94" fmla="*/ 0 h 661"/>
                  <a:gd name="T95" fmla="*/ 269 w 269"/>
                  <a:gd name="T96" fmla="*/ 661 h 6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 h="661">
                    <a:moveTo>
                      <a:pt x="39" y="44"/>
                    </a:moveTo>
                    <a:lnTo>
                      <a:pt x="49" y="34"/>
                    </a:lnTo>
                    <a:lnTo>
                      <a:pt x="59" y="26"/>
                    </a:lnTo>
                    <a:lnTo>
                      <a:pt x="71" y="18"/>
                    </a:lnTo>
                    <a:lnTo>
                      <a:pt x="82" y="12"/>
                    </a:lnTo>
                    <a:lnTo>
                      <a:pt x="95" y="7"/>
                    </a:lnTo>
                    <a:lnTo>
                      <a:pt x="108" y="3"/>
                    </a:lnTo>
                    <a:lnTo>
                      <a:pt x="121" y="0"/>
                    </a:lnTo>
                    <a:lnTo>
                      <a:pt x="134" y="0"/>
                    </a:lnTo>
                    <a:lnTo>
                      <a:pt x="147" y="0"/>
                    </a:lnTo>
                    <a:lnTo>
                      <a:pt x="160" y="3"/>
                    </a:lnTo>
                    <a:lnTo>
                      <a:pt x="173" y="7"/>
                    </a:lnTo>
                    <a:lnTo>
                      <a:pt x="186" y="12"/>
                    </a:lnTo>
                    <a:lnTo>
                      <a:pt x="198" y="18"/>
                    </a:lnTo>
                    <a:lnTo>
                      <a:pt x="210" y="26"/>
                    </a:lnTo>
                    <a:lnTo>
                      <a:pt x="220" y="34"/>
                    </a:lnTo>
                    <a:lnTo>
                      <a:pt x="230" y="44"/>
                    </a:lnTo>
                    <a:lnTo>
                      <a:pt x="246" y="67"/>
                    </a:lnTo>
                    <a:lnTo>
                      <a:pt x="259" y="93"/>
                    </a:lnTo>
                    <a:lnTo>
                      <a:pt x="266" y="123"/>
                    </a:lnTo>
                    <a:lnTo>
                      <a:pt x="269" y="152"/>
                    </a:lnTo>
                    <a:lnTo>
                      <a:pt x="269" y="215"/>
                    </a:lnTo>
                    <a:lnTo>
                      <a:pt x="269" y="364"/>
                    </a:lnTo>
                    <a:lnTo>
                      <a:pt x="267" y="534"/>
                    </a:lnTo>
                    <a:lnTo>
                      <a:pt x="267" y="661"/>
                    </a:lnTo>
                    <a:lnTo>
                      <a:pt x="0" y="489"/>
                    </a:lnTo>
                    <a:lnTo>
                      <a:pt x="0" y="152"/>
                    </a:lnTo>
                    <a:lnTo>
                      <a:pt x="3" y="123"/>
                    </a:lnTo>
                    <a:lnTo>
                      <a:pt x="10" y="93"/>
                    </a:lnTo>
                    <a:lnTo>
                      <a:pt x="21" y="67"/>
                    </a:lnTo>
                    <a:lnTo>
                      <a:pt x="39" y="44"/>
                    </a:lnTo>
                    <a:close/>
                  </a:path>
                </a:pathLst>
              </a:custGeom>
              <a:solidFill>
                <a:srgbClr val="1E4CFF"/>
              </a:solidFill>
              <a:ln w="9525">
                <a:noFill/>
                <a:round/>
                <a:headEnd/>
                <a:tailEnd/>
              </a:ln>
            </p:spPr>
            <p:txBody>
              <a:bodyPr/>
              <a:lstStyle/>
              <a:p>
                <a:endParaRPr lang="en-AU"/>
              </a:p>
            </p:txBody>
          </p:sp>
          <p:sp>
            <p:nvSpPr>
              <p:cNvPr id="34933" name="Freeform 288"/>
              <p:cNvSpPr>
                <a:spLocks/>
              </p:cNvSpPr>
              <p:nvPr/>
            </p:nvSpPr>
            <p:spPr bwMode="auto">
              <a:xfrm>
                <a:off x="2300" y="2957"/>
                <a:ext cx="267" cy="328"/>
              </a:xfrm>
              <a:custGeom>
                <a:avLst/>
                <a:gdLst>
                  <a:gd name="T0" fmla="*/ 39 w 267"/>
                  <a:gd name="T1" fmla="*/ 1 h 655"/>
                  <a:gd name="T2" fmla="*/ 49 w 267"/>
                  <a:gd name="T3" fmla="*/ 1 h 655"/>
                  <a:gd name="T4" fmla="*/ 59 w 267"/>
                  <a:gd name="T5" fmla="*/ 1 h 655"/>
                  <a:gd name="T6" fmla="*/ 71 w 267"/>
                  <a:gd name="T7" fmla="*/ 1 h 655"/>
                  <a:gd name="T8" fmla="*/ 82 w 267"/>
                  <a:gd name="T9" fmla="*/ 1 h 655"/>
                  <a:gd name="T10" fmla="*/ 95 w 267"/>
                  <a:gd name="T11" fmla="*/ 1 h 655"/>
                  <a:gd name="T12" fmla="*/ 108 w 267"/>
                  <a:gd name="T13" fmla="*/ 1 h 655"/>
                  <a:gd name="T14" fmla="*/ 121 w 267"/>
                  <a:gd name="T15" fmla="*/ 0 h 655"/>
                  <a:gd name="T16" fmla="*/ 134 w 267"/>
                  <a:gd name="T17" fmla="*/ 0 h 655"/>
                  <a:gd name="T18" fmla="*/ 147 w 267"/>
                  <a:gd name="T19" fmla="*/ 0 h 655"/>
                  <a:gd name="T20" fmla="*/ 160 w 267"/>
                  <a:gd name="T21" fmla="*/ 1 h 655"/>
                  <a:gd name="T22" fmla="*/ 172 w 267"/>
                  <a:gd name="T23" fmla="*/ 1 h 655"/>
                  <a:gd name="T24" fmla="*/ 185 w 267"/>
                  <a:gd name="T25" fmla="*/ 1 h 655"/>
                  <a:gd name="T26" fmla="*/ 196 w 267"/>
                  <a:gd name="T27" fmla="*/ 1 h 655"/>
                  <a:gd name="T28" fmla="*/ 208 w 267"/>
                  <a:gd name="T29" fmla="*/ 1 h 655"/>
                  <a:gd name="T30" fmla="*/ 218 w 267"/>
                  <a:gd name="T31" fmla="*/ 1 h 655"/>
                  <a:gd name="T32" fmla="*/ 228 w 267"/>
                  <a:gd name="T33" fmla="*/ 1 h 655"/>
                  <a:gd name="T34" fmla="*/ 244 w 267"/>
                  <a:gd name="T35" fmla="*/ 1 h 655"/>
                  <a:gd name="T36" fmla="*/ 257 w 267"/>
                  <a:gd name="T37" fmla="*/ 1 h 655"/>
                  <a:gd name="T38" fmla="*/ 265 w 267"/>
                  <a:gd name="T39" fmla="*/ 1 h 655"/>
                  <a:gd name="T40" fmla="*/ 267 w 267"/>
                  <a:gd name="T41" fmla="*/ 1 h 655"/>
                  <a:gd name="T42" fmla="*/ 267 w 267"/>
                  <a:gd name="T43" fmla="*/ 1 h 655"/>
                  <a:gd name="T44" fmla="*/ 267 w 267"/>
                  <a:gd name="T45" fmla="*/ 1 h 655"/>
                  <a:gd name="T46" fmla="*/ 266 w 267"/>
                  <a:gd name="T47" fmla="*/ 1 h 655"/>
                  <a:gd name="T48" fmla="*/ 266 w 267"/>
                  <a:gd name="T49" fmla="*/ 1 h 655"/>
                  <a:gd name="T50" fmla="*/ 0 w 267"/>
                  <a:gd name="T51" fmla="*/ 1 h 655"/>
                  <a:gd name="T52" fmla="*/ 0 w 267"/>
                  <a:gd name="T53" fmla="*/ 1 h 655"/>
                  <a:gd name="T54" fmla="*/ 3 w 267"/>
                  <a:gd name="T55" fmla="*/ 1 h 655"/>
                  <a:gd name="T56" fmla="*/ 10 w 267"/>
                  <a:gd name="T57" fmla="*/ 1 h 655"/>
                  <a:gd name="T58" fmla="*/ 23 w 267"/>
                  <a:gd name="T59" fmla="*/ 1 h 655"/>
                  <a:gd name="T60" fmla="*/ 39 w 267"/>
                  <a:gd name="T61" fmla="*/ 1 h 6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655"/>
                  <a:gd name="T95" fmla="*/ 267 w 267"/>
                  <a:gd name="T96" fmla="*/ 655 h 6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655">
                    <a:moveTo>
                      <a:pt x="39" y="44"/>
                    </a:moveTo>
                    <a:lnTo>
                      <a:pt x="49" y="34"/>
                    </a:lnTo>
                    <a:lnTo>
                      <a:pt x="59" y="26"/>
                    </a:lnTo>
                    <a:lnTo>
                      <a:pt x="71" y="18"/>
                    </a:lnTo>
                    <a:lnTo>
                      <a:pt x="82" y="11"/>
                    </a:lnTo>
                    <a:lnTo>
                      <a:pt x="95" y="6"/>
                    </a:lnTo>
                    <a:lnTo>
                      <a:pt x="108" y="3"/>
                    </a:lnTo>
                    <a:lnTo>
                      <a:pt x="121" y="0"/>
                    </a:lnTo>
                    <a:lnTo>
                      <a:pt x="134" y="0"/>
                    </a:lnTo>
                    <a:lnTo>
                      <a:pt x="147" y="0"/>
                    </a:lnTo>
                    <a:lnTo>
                      <a:pt x="160" y="3"/>
                    </a:lnTo>
                    <a:lnTo>
                      <a:pt x="172" y="6"/>
                    </a:lnTo>
                    <a:lnTo>
                      <a:pt x="185" y="11"/>
                    </a:lnTo>
                    <a:lnTo>
                      <a:pt x="196" y="18"/>
                    </a:lnTo>
                    <a:lnTo>
                      <a:pt x="208" y="26"/>
                    </a:lnTo>
                    <a:lnTo>
                      <a:pt x="218" y="34"/>
                    </a:lnTo>
                    <a:lnTo>
                      <a:pt x="228" y="44"/>
                    </a:lnTo>
                    <a:lnTo>
                      <a:pt x="244" y="67"/>
                    </a:lnTo>
                    <a:lnTo>
                      <a:pt x="257" y="93"/>
                    </a:lnTo>
                    <a:lnTo>
                      <a:pt x="265" y="121"/>
                    </a:lnTo>
                    <a:lnTo>
                      <a:pt x="267" y="150"/>
                    </a:lnTo>
                    <a:lnTo>
                      <a:pt x="267" y="213"/>
                    </a:lnTo>
                    <a:lnTo>
                      <a:pt x="267" y="360"/>
                    </a:lnTo>
                    <a:lnTo>
                      <a:pt x="266" y="528"/>
                    </a:lnTo>
                    <a:lnTo>
                      <a:pt x="266" y="655"/>
                    </a:lnTo>
                    <a:lnTo>
                      <a:pt x="0" y="484"/>
                    </a:lnTo>
                    <a:lnTo>
                      <a:pt x="0" y="150"/>
                    </a:lnTo>
                    <a:lnTo>
                      <a:pt x="3" y="121"/>
                    </a:lnTo>
                    <a:lnTo>
                      <a:pt x="10" y="93"/>
                    </a:lnTo>
                    <a:lnTo>
                      <a:pt x="23" y="67"/>
                    </a:lnTo>
                    <a:lnTo>
                      <a:pt x="39" y="44"/>
                    </a:lnTo>
                    <a:close/>
                  </a:path>
                </a:pathLst>
              </a:custGeom>
              <a:solidFill>
                <a:srgbClr val="2351FF"/>
              </a:solidFill>
              <a:ln w="9525">
                <a:noFill/>
                <a:round/>
                <a:headEnd/>
                <a:tailEnd/>
              </a:ln>
            </p:spPr>
            <p:txBody>
              <a:bodyPr/>
              <a:lstStyle/>
              <a:p>
                <a:endParaRPr lang="en-AU"/>
              </a:p>
            </p:txBody>
          </p:sp>
          <p:sp>
            <p:nvSpPr>
              <p:cNvPr id="34934" name="Freeform 289"/>
              <p:cNvSpPr>
                <a:spLocks/>
              </p:cNvSpPr>
              <p:nvPr/>
            </p:nvSpPr>
            <p:spPr bwMode="auto">
              <a:xfrm>
                <a:off x="2301" y="2958"/>
                <a:ext cx="265" cy="325"/>
              </a:xfrm>
              <a:custGeom>
                <a:avLst/>
                <a:gdLst>
                  <a:gd name="T0" fmla="*/ 39 w 265"/>
                  <a:gd name="T1" fmla="*/ 1 h 650"/>
                  <a:gd name="T2" fmla="*/ 49 w 265"/>
                  <a:gd name="T3" fmla="*/ 1 h 650"/>
                  <a:gd name="T4" fmla="*/ 59 w 265"/>
                  <a:gd name="T5" fmla="*/ 1 h 650"/>
                  <a:gd name="T6" fmla="*/ 70 w 265"/>
                  <a:gd name="T7" fmla="*/ 1 h 650"/>
                  <a:gd name="T8" fmla="*/ 81 w 265"/>
                  <a:gd name="T9" fmla="*/ 1 h 650"/>
                  <a:gd name="T10" fmla="*/ 94 w 265"/>
                  <a:gd name="T11" fmla="*/ 1 h 650"/>
                  <a:gd name="T12" fmla="*/ 106 w 265"/>
                  <a:gd name="T13" fmla="*/ 1 h 650"/>
                  <a:gd name="T14" fmla="*/ 119 w 265"/>
                  <a:gd name="T15" fmla="*/ 0 h 650"/>
                  <a:gd name="T16" fmla="*/ 132 w 265"/>
                  <a:gd name="T17" fmla="*/ 0 h 650"/>
                  <a:gd name="T18" fmla="*/ 145 w 265"/>
                  <a:gd name="T19" fmla="*/ 0 h 650"/>
                  <a:gd name="T20" fmla="*/ 158 w 265"/>
                  <a:gd name="T21" fmla="*/ 1 h 650"/>
                  <a:gd name="T22" fmla="*/ 171 w 265"/>
                  <a:gd name="T23" fmla="*/ 1 h 650"/>
                  <a:gd name="T24" fmla="*/ 184 w 265"/>
                  <a:gd name="T25" fmla="*/ 1 h 650"/>
                  <a:gd name="T26" fmla="*/ 195 w 265"/>
                  <a:gd name="T27" fmla="*/ 1 h 650"/>
                  <a:gd name="T28" fmla="*/ 206 w 265"/>
                  <a:gd name="T29" fmla="*/ 1 h 650"/>
                  <a:gd name="T30" fmla="*/ 216 w 265"/>
                  <a:gd name="T31" fmla="*/ 1 h 650"/>
                  <a:gd name="T32" fmla="*/ 226 w 265"/>
                  <a:gd name="T33" fmla="*/ 1 h 650"/>
                  <a:gd name="T34" fmla="*/ 242 w 265"/>
                  <a:gd name="T35" fmla="*/ 1 h 650"/>
                  <a:gd name="T36" fmla="*/ 255 w 265"/>
                  <a:gd name="T37" fmla="*/ 1 h 650"/>
                  <a:gd name="T38" fmla="*/ 262 w 265"/>
                  <a:gd name="T39" fmla="*/ 1 h 650"/>
                  <a:gd name="T40" fmla="*/ 265 w 265"/>
                  <a:gd name="T41" fmla="*/ 1 h 650"/>
                  <a:gd name="T42" fmla="*/ 265 w 265"/>
                  <a:gd name="T43" fmla="*/ 1 h 650"/>
                  <a:gd name="T44" fmla="*/ 265 w 265"/>
                  <a:gd name="T45" fmla="*/ 1 h 650"/>
                  <a:gd name="T46" fmla="*/ 264 w 265"/>
                  <a:gd name="T47" fmla="*/ 1 h 650"/>
                  <a:gd name="T48" fmla="*/ 264 w 265"/>
                  <a:gd name="T49" fmla="*/ 1 h 650"/>
                  <a:gd name="T50" fmla="*/ 0 w 265"/>
                  <a:gd name="T51" fmla="*/ 1 h 650"/>
                  <a:gd name="T52" fmla="*/ 0 w 265"/>
                  <a:gd name="T53" fmla="*/ 1 h 650"/>
                  <a:gd name="T54" fmla="*/ 3 w 265"/>
                  <a:gd name="T55" fmla="*/ 1 h 650"/>
                  <a:gd name="T56" fmla="*/ 10 w 265"/>
                  <a:gd name="T57" fmla="*/ 1 h 650"/>
                  <a:gd name="T58" fmla="*/ 23 w 265"/>
                  <a:gd name="T59" fmla="*/ 1 h 650"/>
                  <a:gd name="T60" fmla="*/ 39 w 265"/>
                  <a:gd name="T61" fmla="*/ 1 h 6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5"/>
                  <a:gd name="T94" fmla="*/ 0 h 650"/>
                  <a:gd name="T95" fmla="*/ 265 w 265"/>
                  <a:gd name="T96" fmla="*/ 650 h 6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5" h="650">
                    <a:moveTo>
                      <a:pt x="39" y="44"/>
                    </a:moveTo>
                    <a:lnTo>
                      <a:pt x="49" y="35"/>
                    </a:lnTo>
                    <a:lnTo>
                      <a:pt x="59" y="25"/>
                    </a:lnTo>
                    <a:lnTo>
                      <a:pt x="70" y="18"/>
                    </a:lnTo>
                    <a:lnTo>
                      <a:pt x="81" y="12"/>
                    </a:lnTo>
                    <a:lnTo>
                      <a:pt x="94" y="7"/>
                    </a:lnTo>
                    <a:lnTo>
                      <a:pt x="106" y="4"/>
                    </a:lnTo>
                    <a:lnTo>
                      <a:pt x="119" y="0"/>
                    </a:lnTo>
                    <a:lnTo>
                      <a:pt x="132" y="0"/>
                    </a:lnTo>
                    <a:lnTo>
                      <a:pt x="145" y="0"/>
                    </a:lnTo>
                    <a:lnTo>
                      <a:pt x="158" y="4"/>
                    </a:lnTo>
                    <a:lnTo>
                      <a:pt x="171" y="7"/>
                    </a:lnTo>
                    <a:lnTo>
                      <a:pt x="184" y="12"/>
                    </a:lnTo>
                    <a:lnTo>
                      <a:pt x="195" y="18"/>
                    </a:lnTo>
                    <a:lnTo>
                      <a:pt x="206" y="25"/>
                    </a:lnTo>
                    <a:lnTo>
                      <a:pt x="216" y="35"/>
                    </a:lnTo>
                    <a:lnTo>
                      <a:pt x="226" y="44"/>
                    </a:lnTo>
                    <a:lnTo>
                      <a:pt x="242" y="67"/>
                    </a:lnTo>
                    <a:lnTo>
                      <a:pt x="255" y="92"/>
                    </a:lnTo>
                    <a:lnTo>
                      <a:pt x="262" y="120"/>
                    </a:lnTo>
                    <a:lnTo>
                      <a:pt x="265" y="149"/>
                    </a:lnTo>
                    <a:lnTo>
                      <a:pt x="265" y="211"/>
                    </a:lnTo>
                    <a:lnTo>
                      <a:pt x="265" y="358"/>
                    </a:lnTo>
                    <a:lnTo>
                      <a:pt x="264" y="524"/>
                    </a:lnTo>
                    <a:lnTo>
                      <a:pt x="264" y="650"/>
                    </a:lnTo>
                    <a:lnTo>
                      <a:pt x="0" y="482"/>
                    </a:lnTo>
                    <a:lnTo>
                      <a:pt x="0" y="149"/>
                    </a:lnTo>
                    <a:lnTo>
                      <a:pt x="3" y="120"/>
                    </a:lnTo>
                    <a:lnTo>
                      <a:pt x="10" y="92"/>
                    </a:lnTo>
                    <a:lnTo>
                      <a:pt x="23" y="67"/>
                    </a:lnTo>
                    <a:lnTo>
                      <a:pt x="39" y="44"/>
                    </a:lnTo>
                    <a:close/>
                  </a:path>
                </a:pathLst>
              </a:custGeom>
              <a:solidFill>
                <a:srgbClr val="2B56FF"/>
              </a:solidFill>
              <a:ln w="9525">
                <a:noFill/>
                <a:round/>
                <a:headEnd/>
                <a:tailEnd/>
              </a:ln>
            </p:spPr>
            <p:txBody>
              <a:bodyPr/>
              <a:lstStyle/>
              <a:p>
                <a:endParaRPr lang="en-AU"/>
              </a:p>
            </p:txBody>
          </p:sp>
          <p:sp>
            <p:nvSpPr>
              <p:cNvPr id="34935" name="Freeform 290"/>
              <p:cNvSpPr>
                <a:spLocks/>
              </p:cNvSpPr>
              <p:nvPr/>
            </p:nvSpPr>
            <p:spPr bwMode="auto">
              <a:xfrm>
                <a:off x="2303" y="2959"/>
                <a:ext cx="262" cy="321"/>
              </a:xfrm>
              <a:custGeom>
                <a:avLst/>
                <a:gdLst>
                  <a:gd name="T0" fmla="*/ 37 w 262"/>
                  <a:gd name="T1" fmla="*/ 0 h 643"/>
                  <a:gd name="T2" fmla="*/ 47 w 262"/>
                  <a:gd name="T3" fmla="*/ 0 h 643"/>
                  <a:gd name="T4" fmla="*/ 57 w 262"/>
                  <a:gd name="T5" fmla="*/ 0 h 643"/>
                  <a:gd name="T6" fmla="*/ 68 w 262"/>
                  <a:gd name="T7" fmla="*/ 0 h 643"/>
                  <a:gd name="T8" fmla="*/ 79 w 262"/>
                  <a:gd name="T9" fmla="*/ 0 h 643"/>
                  <a:gd name="T10" fmla="*/ 92 w 262"/>
                  <a:gd name="T11" fmla="*/ 0 h 643"/>
                  <a:gd name="T12" fmla="*/ 104 w 262"/>
                  <a:gd name="T13" fmla="*/ 0 h 643"/>
                  <a:gd name="T14" fmla="*/ 117 w 262"/>
                  <a:gd name="T15" fmla="*/ 0 h 643"/>
                  <a:gd name="T16" fmla="*/ 130 w 262"/>
                  <a:gd name="T17" fmla="*/ 0 h 643"/>
                  <a:gd name="T18" fmla="*/ 143 w 262"/>
                  <a:gd name="T19" fmla="*/ 0 h 643"/>
                  <a:gd name="T20" fmla="*/ 156 w 262"/>
                  <a:gd name="T21" fmla="*/ 0 h 643"/>
                  <a:gd name="T22" fmla="*/ 167 w 262"/>
                  <a:gd name="T23" fmla="*/ 0 h 643"/>
                  <a:gd name="T24" fmla="*/ 180 w 262"/>
                  <a:gd name="T25" fmla="*/ 0 h 643"/>
                  <a:gd name="T26" fmla="*/ 192 w 262"/>
                  <a:gd name="T27" fmla="*/ 0 h 643"/>
                  <a:gd name="T28" fmla="*/ 202 w 262"/>
                  <a:gd name="T29" fmla="*/ 0 h 643"/>
                  <a:gd name="T30" fmla="*/ 212 w 262"/>
                  <a:gd name="T31" fmla="*/ 0 h 643"/>
                  <a:gd name="T32" fmla="*/ 222 w 262"/>
                  <a:gd name="T33" fmla="*/ 0 h 643"/>
                  <a:gd name="T34" fmla="*/ 238 w 262"/>
                  <a:gd name="T35" fmla="*/ 0 h 643"/>
                  <a:gd name="T36" fmla="*/ 251 w 262"/>
                  <a:gd name="T37" fmla="*/ 0 h 643"/>
                  <a:gd name="T38" fmla="*/ 259 w 262"/>
                  <a:gd name="T39" fmla="*/ 0 h 643"/>
                  <a:gd name="T40" fmla="*/ 262 w 262"/>
                  <a:gd name="T41" fmla="*/ 0 h 643"/>
                  <a:gd name="T42" fmla="*/ 262 w 262"/>
                  <a:gd name="T43" fmla="*/ 0 h 643"/>
                  <a:gd name="T44" fmla="*/ 262 w 262"/>
                  <a:gd name="T45" fmla="*/ 0 h 643"/>
                  <a:gd name="T46" fmla="*/ 260 w 262"/>
                  <a:gd name="T47" fmla="*/ 0 h 643"/>
                  <a:gd name="T48" fmla="*/ 260 w 262"/>
                  <a:gd name="T49" fmla="*/ 0 h 643"/>
                  <a:gd name="T50" fmla="*/ 0 w 262"/>
                  <a:gd name="T51" fmla="*/ 0 h 643"/>
                  <a:gd name="T52" fmla="*/ 0 w 262"/>
                  <a:gd name="T53" fmla="*/ 0 h 643"/>
                  <a:gd name="T54" fmla="*/ 2 w 262"/>
                  <a:gd name="T55" fmla="*/ 0 h 643"/>
                  <a:gd name="T56" fmla="*/ 10 w 262"/>
                  <a:gd name="T57" fmla="*/ 0 h 643"/>
                  <a:gd name="T58" fmla="*/ 21 w 262"/>
                  <a:gd name="T59" fmla="*/ 0 h 643"/>
                  <a:gd name="T60" fmla="*/ 37 w 262"/>
                  <a:gd name="T61" fmla="*/ 0 h 6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2"/>
                  <a:gd name="T94" fmla="*/ 0 h 643"/>
                  <a:gd name="T95" fmla="*/ 262 w 262"/>
                  <a:gd name="T96" fmla="*/ 643 h 6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2" h="643">
                    <a:moveTo>
                      <a:pt x="37" y="42"/>
                    </a:moveTo>
                    <a:lnTo>
                      <a:pt x="47" y="33"/>
                    </a:lnTo>
                    <a:lnTo>
                      <a:pt x="57" y="25"/>
                    </a:lnTo>
                    <a:lnTo>
                      <a:pt x="68" y="16"/>
                    </a:lnTo>
                    <a:lnTo>
                      <a:pt x="79" y="12"/>
                    </a:lnTo>
                    <a:lnTo>
                      <a:pt x="92" y="7"/>
                    </a:lnTo>
                    <a:lnTo>
                      <a:pt x="104" y="3"/>
                    </a:lnTo>
                    <a:lnTo>
                      <a:pt x="117" y="0"/>
                    </a:lnTo>
                    <a:lnTo>
                      <a:pt x="130" y="0"/>
                    </a:lnTo>
                    <a:lnTo>
                      <a:pt x="143" y="0"/>
                    </a:lnTo>
                    <a:lnTo>
                      <a:pt x="156" y="3"/>
                    </a:lnTo>
                    <a:lnTo>
                      <a:pt x="167" y="7"/>
                    </a:lnTo>
                    <a:lnTo>
                      <a:pt x="180" y="12"/>
                    </a:lnTo>
                    <a:lnTo>
                      <a:pt x="192" y="16"/>
                    </a:lnTo>
                    <a:lnTo>
                      <a:pt x="202" y="25"/>
                    </a:lnTo>
                    <a:lnTo>
                      <a:pt x="212" y="33"/>
                    </a:lnTo>
                    <a:lnTo>
                      <a:pt x="222" y="42"/>
                    </a:lnTo>
                    <a:lnTo>
                      <a:pt x="238" y="65"/>
                    </a:lnTo>
                    <a:lnTo>
                      <a:pt x="251" y="90"/>
                    </a:lnTo>
                    <a:lnTo>
                      <a:pt x="259" y="118"/>
                    </a:lnTo>
                    <a:lnTo>
                      <a:pt x="262" y="147"/>
                    </a:lnTo>
                    <a:lnTo>
                      <a:pt x="262" y="209"/>
                    </a:lnTo>
                    <a:lnTo>
                      <a:pt x="262" y="352"/>
                    </a:lnTo>
                    <a:lnTo>
                      <a:pt x="260" y="519"/>
                    </a:lnTo>
                    <a:lnTo>
                      <a:pt x="260" y="643"/>
                    </a:lnTo>
                    <a:lnTo>
                      <a:pt x="0" y="476"/>
                    </a:lnTo>
                    <a:lnTo>
                      <a:pt x="0" y="147"/>
                    </a:lnTo>
                    <a:lnTo>
                      <a:pt x="2" y="118"/>
                    </a:lnTo>
                    <a:lnTo>
                      <a:pt x="10" y="90"/>
                    </a:lnTo>
                    <a:lnTo>
                      <a:pt x="21" y="65"/>
                    </a:lnTo>
                    <a:lnTo>
                      <a:pt x="37" y="42"/>
                    </a:lnTo>
                    <a:close/>
                  </a:path>
                </a:pathLst>
              </a:custGeom>
              <a:solidFill>
                <a:srgbClr val="305BFF"/>
              </a:solidFill>
              <a:ln w="9525">
                <a:noFill/>
                <a:round/>
                <a:headEnd/>
                <a:tailEnd/>
              </a:ln>
            </p:spPr>
            <p:txBody>
              <a:bodyPr/>
              <a:lstStyle/>
              <a:p>
                <a:endParaRPr lang="en-AU"/>
              </a:p>
            </p:txBody>
          </p:sp>
          <p:sp>
            <p:nvSpPr>
              <p:cNvPr id="34936" name="Freeform 291"/>
              <p:cNvSpPr>
                <a:spLocks/>
              </p:cNvSpPr>
              <p:nvPr/>
            </p:nvSpPr>
            <p:spPr bwMode="auto">
              <a:xfrm>
                <a:off x="2303" y="2960"/>
                <a:ext cx="260" cy="318"/>
              </a:xfrm>
              <a:custGeom>
                <a:avLst/>
                <a:gdLst>
                  <a:gd name="T0" fmla="*/ 39 w 260"/>
                  <a:gd name="T1" fmla="*/ 1 h 636"/>
                  <a:gd name="T2" fmla="*/ 49 w 260"/>
                  <a:gd name="T3" fmla="*/ 1 h 636"/>
                  <a:gd name="T4" fmla="*/ 59 w 260"/>
                  <a:gd name="T5" fmla="*/ 1 h 636"/>
                  <a:gd name="T6" fmla="*/ 69 w 260"/>
                  <a:gd name="T7" fmla="*/ 1 h 636"/>
                  <a:gd name="T8" fmla="*/ 81 w 260"/>
                  <a:gd name="T9" fmla="*/ 1 h 636"/>
                  <a:gd name="T10" fmla="*/ 92 w 260"/>
                  <a:gd name="T11" fmla="*/ 1 h 636"/>
                  <a:gd name="T12" fmla="*/ 104 w 260"/>
                  <a:gd name="T13" fmla="*/ 1 h 636"/>
                  <a:gd name="T14" fmla="*/ 117 w 260"/>
                  <a:gd name="T15" fmla="*/ 0 h 636"/>
                  <a:gd name="T16" fmla="*/ 130 w 260"/>
                  <a:gd name="T17" fmla="*/ 0 h 636"/>
                  <a:gd name="T18" fmla="*/ 143 w 260"/>
                  <a:gd name="T19" fmla="*/ 0 h 636"/>
                  <a:gd name="T20" fmla="*/ 156 w 260"/>
                  <a:gd name="T21" fmla="*/ 1 h 636"/>
                  <a:gd name="T22" fmla="*/ 167 w 260"/>
                  <a:gd name="T23" fmla="*/ 1 h 636"/>
                  <a:gd name="T24" fmla="*/ 180 w 260"/>
                  <a:gd name="T25" fmla="*/ 1 h 636"/>
                  <a:gd name="T26" fmla="*/ 192 w 260"/>
                  <a:gd name="T27" fmla="*/ 1 h 636"/>
                  <a:gd name="T28" fmla="*/ 202 w 260"/>
                  <a:gd name="T29" fmla="*/ 1 h 636"/>
                  <a:gd name="T30" fmla="*/ 212 w 260"/>
                  <a:gd name="T31" fmla="*/ 1 h 636"/>
                  <a:gd name="T32" fmla="*/ 222 w 260"/>
                  <a:gd name="T33" fmla="*/ 1 h 636"/>
                  <a:gd name="T34" fmla="*/ 238 w 260"/>
                  <a:gd name="T35" fmla="*/ 1 h 636"/>
                  <a:gd name="T36" fmla="*/ 250 w 260"/>
                  <a:gd name="T37" fmla="*/ 1 h 636"/>
                  <a:gd name="T38" fmla="*/ 257 w 260"/>
                  <a:gd name="T39" fmla="*/ 1 h 636"/>
                  <a:gd name="T40" fmla="*/ 260 w 260"/>
                  <a:gd name="T41" fmla="*/ 1 h 636"/>
                  <a:gd name="T42" fmla="*/ 260 w 260"/>
                  <a:gd name="T43" fmla="*/ 1 h 636"/>
                  <a:gd name="T44" fmla="*/ 260 w 260"/>
                  <a:gd name="T45" fmla="*/ 1 h 636"/>
                  <a:gd name="T46" fmla="*/ 259 w 260"/>
                  <a:gd name="T47" fmla="*/ 1 h 636"/>
                  <a:gd name="T48" fmla="*/ 259 w 260"/>
                  <a:gd name="T49" fmla="*/ 1 h 636"/>
                  <a:gd name="T50" fmla="*/ 0 w 260"/>
                  <a:gd name="T51" fmla="*/ 1 h 636"/>
                  <a:gd name="T52" fmla="*/ 0 w 260"/>
                  <a:gd name="T53" fmla="*/ 1 h 636"/>
                  <a:gd name="T54" fmla="*/ 2 w 260"/>
                  <a:gd name="T55" fmla="*/ 1 h 636"/>
                  <a:gd name="T56" fmla="*/ 10 w 260"/>
                  <a:gd name="T57" fmla="*/ 1 h 636"/>
                  <a:gd name="T58" fmla="*/ 23 w 260"/>
                  <a:gd name="T59" fmla="*/ 1 h 636"/>
                  <a:gd name="T60" fmla="*/ 39 w 260"/>
                  <a:gd name="T61" fmla="*/ 1 h 6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636"/>
                  <a:gd name="T95" fmla="*/ 260 w 260"/>
                  <a:gd name="T96" fmla="*/ 636 h 6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636">
                    <a:moveTo>
                      <a:pt x="39" y="42"/>
                    </a:moveTo>
                    <a:lnTo>
                      <a:pt x="49" y="32"/>
                    </a:lnTo>
                    <a:lnTo>
                      <a:pt x="59" y="24"/>
                    </a:lnTo>
                    <a:lnTo>
                      <a:pt x="69" y="16"/>
                    </a:lnTo>
                    <a:lnTo>
                      <a:pt x="81" y="11"/>
                    </a:lnTo>
                    <a:lnTo>
                      <a:pt x="92" y="6"/>
                    </a:lnTo>
                    <a:lnTo>
                      <a:pt x="104" y="3"/>
                    </a:lnTo>
                    <a:lnTo>
                      <a:pt x="117" y="0"/>
                    </a:lnTo>
                    <a:lnTo>
                      <a:pt x="130" y="0"/>
                    </a:lnTo>
                    <a:lnTo>
                      <a:pt x="143" y="0"/>
                    </a:lnTo>
                    <a:lnTo>
                      <a:pt x="156" y="3"/>
                    </a:lnTo>
                    <a:lnTo>
                      <a:pt x="167" y="6"/>
                    </a:lnTo>
                    <a:lnTo>
                      <a:pt x="180" y="11"/>
                    </a:lnTo>
                    <a:lnTo>
                      <a:pt x="192" y="16"/>
                    </a:lnTo>
                    <a:lnTo>
                      <a:pt x="202" y="24"/>
                    </a:lnTo>
                    <a:lnTo>
                      <a:pt x="212" y="32"/>
                    </a:lnTo>
                    <a:lnTo>
                      <a:pt x="222" y="42"/>
                    </a:lnTo>
                    <a:lnTo>
                      <a:pt x="238" y="65"/>
                    </a:lnTo>
                    <a:lnTo>
                      <a:pt x="250" y="89"/>
                    </a:lnTo>
                    <a:lnTo>
                      <a:pt x="257" y="116"/>
                    </a:lnTo>
                    <a:lnTo>
                      <a:pt x="260" y="145"/>
                    </a:lnTo>
                    <a:lnTo>
                      <a:pt x="260" y="207"/>
                    </a:lnTo>
                    <a:lnTo>
                      <a:pt x="260" y="349"/>
                    </a:lnTo>
                    <a:lnTo>
                      <a:pt x="259" y="513"/>
                    </a:lnTo>
                    <a:lnTo>
                      <a:pt x="259" y="636"/>
                    </a:lnTo>
                    <a:lnTo>
                      <a:pt x="0" y="471"/>
                    </a:lnTo>
                    <a:lnTo>
                      <a:pt x="0" y="145"/>
                    </a:lnTo>
                    <a:lnTo>
                      <a:pt x="2" y="116"/>
                    </a:lnTo>
                    <a:lnTo>
                      <a:pt x="10" y="89"/>
                    </a:lnTo>
                    <a:lnTo>
                      <a:pt x="23" y="65"/>
                    </a:lnTo>
                    <a:lnTo>
                      <a:pt x="39" y="42"/>
                    </a:lnTo>
                    <a:close/>
                  </a:path>
                </a:pathLst>
              </a:custGeom>
              <a:solidFill>
                <a:srgbClr val="3860FF"/>
              </a:solidFill>
              <a:ln w="9525">
                <a:noFill/>
                <a:round/>
                <a:headEnd/>
                <a:tailEnd/>
              </a:ln>
            </p:spPr>
            <p:txBody>
              <a:bodyPr/>
              <a:lstStyle/>
              <a:p>
                <a:endParaRPr lang="en-AU"/>
              </a:p>
            </p:txBody>
          </p:sp>
          <p:sp>
            <p:nvSpPr>
              <p:cNvPr id="34937" name="Freeform 292"/>
              <p:cNvSpPr>
                <a:spLocks/>
              </p:cNvSpPr>
              <p:nvPr/>
            </p:nvSpPr>
            <p:spPr bwMode="auto">
              <a:xfrm>
                <a:off x="2304" y="2960"/>
                <a:ext cx="258" cy="316"/>
              </a:xfrm>
              <a:custGeom>
                <a:avLst/>
                <a:gdLst>
                  <a:gd name="T0" fmla="*/ 38 w 258"/>
                  <a:gd name="T1" fmla="*/ 0 h 633"/>
                  <a:gd name="T2" fmla="*/ 48 w 258"/>
                  <a:gd name="T3" fmla="*/ 0 h 633"/>
                  <a:gd name="T4" fmla="*/ 58 w 258"/>
                  <a:gd name="T5" fmla="*/ 0 h 633"/>
                  <a:gd name="T6" fmla="*/ 68 w 258"/>
                  <a:gd name="T7" fmla="*/ 0 h 633"/>
                  <a:gd name="T8" fmla="*/ 80 w 258"/>
                  <a:gd name="T9" fmla="*/ 0 h 633"/>
                  <a:gd name="T10" fmla="*/ 91 w 258"/>
                  <a:gd name="T11" fmla="*/ 0 h 633"/>
                  <a:gd name="T12" fmla="*/ 103 w 258"/>
                  <a:gd name="T13" fmla="*/ 0 h 633"/>
                  <a:gd name="T14" fmla="*/ 116 w 258"/>
                  <a:gd name="T15" fmla="*/ 0 h 633"/>
                  <a:gd name="T16" fmla="*/ 129 w 258"/>
                  <a:gd name="T17" fmla="*/ 0 h 633"/>
                  <a:gd name="T18" fmla="*/ 142 w 258"/>
                  <a:gd name="T19" fmla="*/ 0 h 633"/>
                  <a:gd name="T20" fmla="*/ 155 w 258"/>
                  <a:gd name="T21" fmla="*/ 0 h 633"/>
                  <a:gd name="T22" fmla="*/ 166 w 258"/>
                  <a:gd name="T23" fmla="*/ 0 h 633"/>
                  <a:gd name="T24" fmla="*/ 178 w 258"/>
                  <a:gd name="T25" fmla="*/ 0 h 633"/>
                  <a:gd name="T26" fmla="*/ 190 w 258"/>
                  <a:gd name="T27" fmla="*/ 0 h 633"/>
                  <a:gd name="T28" fmla="*/ 200 w 258"/>
                  <a:gd name="T29" fmla="*/ 0 h 633"/>
                  <a:gd name="T30" fmla="*/ 210 w 258"/>
                  <a:gd name="T31" fmla="*/ 0 h 633"/>
                  <a:gd name="T32" fmla="*/ 220 w 258"/>
                  <a:gd name="T33" fmla="*/ 0 h 633"/>
                  <a:gd name="T34" fmla="*/ 236 w 258"/>
                  <a:gd name="T35" fmla="*/ 0 h 633"/>
                  <a:gd name="T36" fmla="*/ 247 w 258"/>
                  <a:gd name="T37" fmla="*/ 0 h 633"/>
                  <a:gd name="T38" fmla="*/ 255 w 258"/>
                  <a:gd name="T39" fmla="*/ 0 h 633"/>
                  <a:gd name="T40" fmla="*/ 258 w 258"/>
                  <a:gd name="T41" fmla="*/ 0 h 633"/>
                  <a:gd name="T42" fmla="*/ 258 w 258"/>
                  <a:gd name="T43" fmla="*/ 0 h 633"/>
                  <a:gd name="T44" fmla="*/ 258 w 258"/>
                  <a:gd name="T45" fmla="*/ 0 h 633"/>
                  <a:gd name="T46" fmla="*/ 256 w 258"/>
                  <a:gd name="T47" fmla="*/ 0 h 633"/>
                  <a:gd name="T48" fmla="*/ 256 w 258"/>
                  <a:gd name="T49" fmla="*/ 0 h 633"/>
                  <a:gd name="T50" fmla="*/ 0 w 258"/>
                  <a:gd name="T51" fmla="*/ 0 h 633"/>
                  <a:gd name="T52" fmla="*/ 0 w 258"/>
                  <a:gd name="T53" fmla="*/ 0 h 633"/>
                  <a:gd name="T54" fmla="*/ 3 w 258"/>
                  <a:gd name="T55" fmla="*/ 0 h 633"/>
                  <a:gd name="T56" fmla="*/ 10 w 258"/>
                  <a:gd name="T57" fmla="*/ 0 h 633"/>
                  <a:gd name="T58" fmla="*/ 22 w 258"/>
                  <a:gd name="T59" fmla="*/ 0 h 633"/>
                  <a:gd name="T60" fmla="*/ 38 w 258"/>
                  <a:gd name="T61" fmla="*/ 0 h 6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8"/>
                  <a:gd name="T94" fmla="*/ 0 h 633"/>
                  <a:gd name="T95" fmla="*/ 258 w 258"/>
                  <a:gd name="T96" fmla="*/ 633 h 6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8" h="633">
                    <a:moveTo>
                      <a:pt x="38" y="42"/>
                    </a:moveTo>
                    <a:lnTo>
                      <a:pt x="48" y="32"/>
                    </a:lnTo>
                    <a:lnTo>
                      <a:pt x="58" y="24"/>
                    </a:lnTo>
                    <a:lnTo>
                      <a:pt x="68" y="18"/>
                    </a:lnTo>
                    <a:lnTo>
                      <a:pt x="80" y="11"/>
                    </a:lnTo>
                    <a:lnTo>
                      <a:pt x="91" y="6"/>
                    </a:lnTo>
                    <a:lnTo>
                      <a:pt x="103" y="3"/>
                    </a:lnTo>
                    <a:lnTo>
                      <a:pt x="116" y="0"/>
                    </a:lnTo>
                    <a:lnTo>
                      <a:pt x="129" y="0"/>
                    </a:lnTo>
                    <a:lnTo>
                      <a:pt x="142" y="0"/>
                    </a:lnTo>
                    <a:lnTo>
                      <a:pt x="155" y="3"/>
                    </a:lnTo>
                    <a:lnTo>
                      <a:pt x="166" y="6"/>
                    </a:lnTo>
                    <a:lnTo>
                      <a:pt x="178" y="11"/>
                    </a:lnTo>
                    <a:lnTo>
                      <a:pt x="190" y="18"/>
                    </a:lnTo>
                    <a:lnTo>
                      <a:pt x="200" y="24"/>
                    </a:lnTo>
                    <a:lnTo>
                      <a:pt x="210" y="32"/>
                    </a:lnTo>
                    <a:lnTo>
                      <a:pt x="220" y="42"/>
                    </a:lnTo>
                    <a:lnTo>
                      <a:pt x="236" y="65"/>
                    </a:lnTo>
                    <a:lnTo>
                      <a:pt x="247" y="89"/>
                    </a:lnTo>
                    <a:lnTo>
                      <a:pt x="255" y="117"/>
                    </a:lnTo>
                    <a:lnTo>
                      <a:pt x="258" y="145"/>
                    </a:lnTo>
                    <a:lnTo>
                      <a:pt x="258" y="205"/>
                    </a:lnTo>
                    <a:lnTo>
                      <a:pt x="258" y="347"/>
                    </a:lnTo>
                    <a:lnTo>
                      <a:pt x="256" y="510"/>
                    </a:lnTo>
                    <a:lnTo>
                      <a:pt x="256" y="633"/>
                    </a:lnTo>
                    <a:lnTo>
                      <a:pt x="0" y="468"/>
                    </a:lnTo>
                    <a:lnTo>
                      <a:pt x="0" y="145"/>
                    </a:lnTo>
                    <a:lnTo>
                      <a:pt x="3" y="117"/>
                    </a:lnTo>
                    <a:lnTo>
                      <a:pt x="10" y="89"/>
                    </a:lnTo>
                    <a:lnTo>
                      <a:pt x="22" y="65"/>
                    </a:lnTo>
                    <a:lnTo>
                      <a:pt x="38" y="42"/>
                    </a:lnTo>
                    <a:close/>
                  </a:path>
                </a:pathLst>
              </a:custGeom>
              <a:solidFill>
                <a:srgbClr val="3F66FF"/>
              </a:solidFill>
              <a:ln w="9525">
                <a:noFill/>
                <a:round/>
                <a:headEnd/>
                <a:tailEnd/>
              </a:ln>
            </p:spPr>
            <p:txBody>
              <a:bodyPr/>
              <a:lstStyle/>
              <a:p>
                <a:endParaRPr lang="en-AU"/>
              </a:p>
            </p:txBody>
          </p:sp>
          <p:sp>
            <p:nvSpPr>
              <p:cNvPr id="34938" name="Freeform 293"/>
              <p:cNvSpPr>
                <a:spLocks/>
              </p:cNvSpPr>
              <p:nvPr/>
            </p:nvSpPr>
            <p:spPr bwMode="auto">
              <a:xfrm>
                <a:off x="2305" y="2961"/>
                <a:ext cx="255" cy="313"/>
              </a:xfrm>
              <a:custGeom>
                <a:avLst/>
                <a:gdLst>
                  <a:gd name="T0" fmla="*/ 37 w 255"/>
                  <a:gd name="T1" fmla="*/ 0 h 627"/>
                  <a:gd name="T2" fmla="*/ 47 w 255"/>
                  <a:gd name="T3" fmla="*/ 0 h 627"/>
                  <a:gd name="T4" fmla="*/ 57 w 255"/>
                  <a:gd name="T5" fmla="*/ 0 h 627"/>
                  <a:gd name="T6" fmla="*/ 67 w 255"/>
                  <a:gd name="T7" fmla="*/ 0 h 627"/>
                  <a:gd name="T8" fmla="*/ 79 w 255"/>
                  <a:gd name="T9" fmla="*/ 0 h 627"/>
                  <a:gd name="T10" fmla="*/ 90 w 255"/>
                  <a:gd name="T11" fmla="*/ 0 h 627"/>
                  <a:gd name="T12" fmla="*/ 102 w 255"/>
                  <a:gd name="T13" fmla="*/ 0 h 627"/>
                  <a:gd name="T14" fmla="*/ 115 w 255"/>
                  <a:gd name="T15" fmla="*/ 0 h 627"/>
                  <a:gd name="T16" fmla="*/ 128 w 255"/>
                  <a:gd name="T17" fmla="*/ 0 h 627"/>
                  <a:gd name="T18" fmla="*/ 141 w 255"/>
                  <a:gd name="T19" fmla="*/ 0 h 627"/>
                  <a:gd name="T20" fmla="*/ 152 w 255"/>
                  <a:gd name="T21" fmla="*/ 0 h 627"/>
                  <a:gd name="T22" fmla="*/ 164 w 255"/>
                  <a:gd name="T23" fmla="*/ 0 h 627"/>
                  <a:gd name="T24" fmla="*/ 176 w 255"/>
                  <a:gd name="T25" fmla="*/ 0 h 627"/>
                  <a:gd name="T26" fmla="*/ 187 w 255"/>
                  <a:gd name="T27" fmla="*/ 0 h 627"/>
                  <a:gd name="T28" fmla="*/ 197 w 255"/>
                  <a:gd name="T29" fmla="*/ 0 h 627"/>
                  <a:gd name="T30" fmla="*/ 207 w 255"/>
                  <a:gd name="T31" fmla="*/ 0 h 627"/>
                  <a:gd name="T32" fmla="*/ 218 w 255"/>
                  <a:gd name="T33" fmla="*/ 0 h 627"/>
                  <a:gd name="T34" fmla="*/ 233 w 255"/>
                  <a:gd name="T35" fmla="*/ 0 h 627"/>
                  <a:gd name="T36" fmla="*/ 245 w 255"/>
                  <a:gd name="T37" fmla="*/ 0 h 627"/>
                  <a:gd name="T38" fmla="*/ 252 w 255"/>
                  <a:gd name="T39" fmla="*/ 0 h 627"/>
                  <a:gd name="T40" fmla="*/ 255 w 255"/>
                  <a:gd name="T41" fmla="*/ 0 h 627"/>
                  <a:gd name="T42" fmla="*/ 255 w 255"/>
                  <a:gd name="T43" fmla="*/ 0 h 627"/>
                  <a:gd name="T44" fmla="*/ 255 w 255"/>
                  <a:gd name="T45" fmla="*/ 0 h 627"/>
                  <a:gd name="T46" fmla="*/ 254 w 255"/>
                  <a:gd name="T47" fmla="*/ 0 h 627"/>
                  <a:gd name="T48" fmla="*/ 254 w 255"/>
                  <a:gd name="T49" fmla="*/ 0 h 627"/>
                  <a:gd name="T50" fmla="*/ 0 w 255"/>
                  <a:gd name="T51" fmla="*/ 0 h 627"/>
                  <a:gd name="T52" fmla="*/ 0 w 255"/>
                  <a:gd name="T53" fmla="*/ 0 h 627"/>
                  <a:gd name="T54" fmla="*/ 3 w 255"/>
                  <a:gd name="T55" fmla="*/ 0 h 627"/>
                  <a:gd name="T56" fmla="*/ 11 w 255"/>
                  <a:gd name="T57" fmla="*/ 0 h 627"/>
                  <a:gd name="T58" fmla="*/ 21 w 255"/>
                  <a:gd name="T59" fmla="*/ 0 h 627"/>
                  <a:gd name="T60" fmla="*/ 37 w 255"/>
                  <a:gd name="T61" fmla="*/ 0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5"/>
                  <a:gd name="T94" fmla="*/ 0 h 627"/>
                  <a:gd name="T95" fmla="*/ 255 w 255"/>
                  <a:gd name="T96" fmla="*/ 627 h 6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5" h="627">
                    <a:moveTo>
                      <a:pt x="37" y="43"/>
                    </a:moveTo>
                    <a:lnTo>
                      <a:pt x="47" y="33"/>
                    </a:lnTo>
                    <a:lnTo>
                      <a:pt x="57" y="25"/>
                    </a:lnTo>
                    <a:lnTo>
                      <a:pt x="67" y="17"/>
                    </a:lnTo>
                    <a:lnTo>
                      <a:pt x="79" y="12"/>
                    </a:lnTo>
                    <a:lnTo>
                      <a:pt x="90" y="7"/>
                    </a:lnTo>
                    <a:lnTo>
                      <a:pt x="102" y="4"/>
                    </a:lnTo>
                    <a:lnTo>
                      <a:pt x="115" y="0"/>
                    </a:lnTo>
                    <a:lnTo>
                      <a:pt x="128" y="0"/>
                    </a:lnTo>
                    <a:lnTo>
                      <a:pt x="141" y="0"/>
                    </a:lnTo>
                    <a:lnTo>
                      <a:pt x="152" y="4"/>
                    </a:lnTo>
                    <a:lnTo>
                      <a:pt x="164" y="7"/>
                    </a:lnTo>
                    <a:lnTo>
                      <a:pt x="176" y="12"/>
                    </a:lnTo>
                    <a:lnTo>
                      <a:pt x="187" y="17"/>
                    </a:lnTo>
                    <a:lnTo>
                      <a:pt x="197" y="25"/>
                    </a:lnTo>
                    <a:lnTo>
                      <a:pt x="207" y="33"/>
                    </a:lnTo>
                    <a:lnTo>
                      <a:pt x="218" y="43"/>
                    </a:lnTo>
                    <a:lnTo>
                      <a:pt x="233" y="66"/>
                    </a:lnTo>
                    <a:lnTo>
                      <a:pt x="245" y="90"/>
                    </a:lnTo>
                    <a:lnTo>
                      <a:pt x="252" y="116"/>
                    </a:lnTo>
                    <a:lnTo>
                      <a:pt x="255" y="144"/>
                    </a:lnTo>
                    <a:lnTo>
                      <a:pt x="255" y="204"/>
                    </a:lnTo>
                    <a:lnTo>
                      <a:pt x="255" y="344"/>
                    </a:lnTo>
                    <a:lnTo>
                      <a:pt x="254" y="506"/>
                    </a:lnTo>
                    <a:lnTo>
                      <a:pt x="254" y="627"/>
                    </a:lnTo>
                    <a:lnTo>
                      <a:pt x="0" y="464"/>
                    </a:lnTo>
                    <a:lnTo>
                      <a:pt x="0" y="144"/>
                    </a:lnTo>
                    <a:lnTo>
                      <a:pt x="3" y="116"/>
                    </a:lnTo>
                    <a:lnTo>
                      <a:pt x="11" y="90"/>
                    </a:lnTo>
                    <a:lnTo>
                      <a:pt x="21" y="66"/>
                    </a:lnTo>
                    <a:lnTo>
                      <a:pt x="37" y="43"/>
                    </a:lnTo>
                    <a:close/>
                  </a:path>
                </a:pathLst>
              </a:custGeom>
              <a:solidFill>
                <a:srgbClr val="446BFF"/>
              </a:solidFill>
              <a:ln w="9525">
                <a:noFill/>
                <a:round/>
                <a:headEnd/>
                <a:tailEnd/>
              </a:ln>
            </p:spPr>
            <p:txBody>
              <a:bodyPr/>
              <a:lstStyle/>
              <a:p>
                <a:endParaRPr lang="en-AU"/>
              </a:p>
            </p:txBody>
          </p:sp>
          <p:sp>
            <p:nvSpPr>
              <p:cNvPr id="34939" name="Freeform 294"/>
              <p:cNvSpPr>
                <a:spLocks/>
              </p:cNvSpPr>
              <p:nvPr/>
            </p:nvSpPr>
            <p:spPr bwMode="auto">
              <a:xfrm>
                <a:off x="2305" y="2961"/>
                <a:ext cx="254" cy="310"/>
              </a:xfrm>
              <a:custGeom>
                <a:avLst/>
                <a:gdLst>
                  <a:gd name="T0" fmla="*/ 38 w 254"/>
                  <a:gd name="T1" fmla="*/ 1 h 620"/>
                  <a:gd name="T2" fmla="*/ 47 w 254"/>
                  <a:gd name="T3" fmla="*/ 1 h 620"/>
                  <a:gd name="T4" fmla="*/ 57 w 254"/>
                  <a:gd name="T5" fmla="*/ 1 h 620"/>
                  <a:gd name="T6" fmla="*/ 67 w 254"/>
                  <a:gd name="T7" fmla="*/ 1 h 620"/>
                  <a:gd name="T8" fmla="*/ 79 w 254"/>
                  <a:gd name="T9" fmla="*/ 1 h 620"/>
                  <a:gd name="T10" fmla="*/ 90 w 254"/>
                  <a:gd name="T11" fmla="*/ 1 h 620"/>
                  <a:gd name="T12" fmla="*/ 102 w 254"/>
                  <a:gd name="T13" fmla="*/ 1 h 620"/>
                  <a:gd name="T14" fmla="*/ 115 w 254"/>
                  <a:gd name="T15" fmla="*/ 0 h 620"/>
                  <a:gd name="T16" fmla="*/ 128 w 254"/>
                  <a:gd name="T17" fmla="*/ 0 h 620"/>
                  <a:gd name="T18" fmla="*/ 141 w 254"/>
                  <a:gd name="T19" fmla="*/ 0 h 620"/>
                  <a:gd name="T20" fmla="*/ 152 w 254"/>
                  <a:gd name="T21" fmla="*/ 1 h 620"/>
                  <a:gd name="T22" fmla="*/ 164 w 254"/>
                  <a:gd name="T23" fmla="*/ 1 h 620"/>
                  <a:gd name="T24" fmla="*/ 176 w 254"/>
                  <a:gd name="T25" fmla="*/ 1 h 620"/>
                  <a:gd name="T26" fmla="*/ 187 w 254"/>
                  <a:gd name="T27" fmla="*/ 1 h 620"/>
                  <a:gd name="T28" fmla="*/ 197 w 254"/>
                  <a:gd name="T29" fmla="*/ 1 h 620"/>
                  <a:gd name="T30" fmla="*/ 207 w 254"/>
                  <a:gd name="T31" fmla="*/ 1 h 620"/>
                  <a:gd name="T32" fmla="*/ 216 w 254"/>
                  <a:gd name="T33" fmla="*/ 1 h 620"/>
                  <a:gd name="T34" fmla="*/ 232 w 254"/>
                  <a:gd name="T35" fmla="*/ 1 h 620"/>
                  <a:gd name="T36" fmla="*/ 244 w 254"/>
                  <a:gd name="T37" fmla="*/ 1 h 620"/>
                  <a:gd name="T38" fmla="*/ 251 w 254"/>
                  <a:gd name="T39" fmla="*/ 1 h 620"/>
                  <a:gd name="T40" fmla="*/ 254 w 254"/>
                  <a:gd name="T41" fmla="*/ 1 h 620"/>
                  <a:gd name="T42" fmla="*/ 254 w 254"/>
                  <a:gd name="T43" fmla="*/ 1 h 620"/>
                  <a:gd name="T44" fmla="*/ 254 w 254"/>
                  <a:gd name="T45" fmla="*/ 1 h 620"/>
                  <a:gd name="T46" fmla="*/ 252 w 254"/>
                  <a:gd name="T47" fmla="*/ 1 h 620"/>
                  <a:gd name="T48" fmla="*/ 252 w 254"/>
                  <a:gd name="T49" fmla="*/ 1 h 620"/>
                  <a:gd name="T50" fmla="*/ 0 w 254"/>
                  <a:gd name="T51" fmla="*/ 1 h 620"/>
                  <a:gd name="T52" fmla="*/ 0 w 254"/>
                  <a:gd name="T53" fmla="*/ 1 h 620"/>
                  <a:gd name="T54" fmla="*/ 3 w 254"/>
                  <a:gd name="T55" fmla="*/ 1 h 620"/>
                  <a:gd name="T56" fmla="*/ 11 w 254"/>
                  <a:gd name="T57" fmla="*/ 1 h 620"/>
                  <a:gd name="T58" fmla="*/ 22 w 254"/>
                  <a:gd name="T59" fmla="*/ 1 h 620"/>
                  <a:gd name="T60" fmla="*/ 38 w 254"/>
                  <a:gd name="T61" fmla="*/ 1 h 6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620"/>
                  <a:gd name="T95" fmla="*/ 254 w 254"/>
                  <a:gd name="T96" fmla="*/ 620 h 6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620">
                    <a:moveTo>
                      <a:pt x="38" y="42"/>
                    </a:moveTo>
                    <a:lnTo>
                      <a:pt x="47" y="33"/>
                    </a:lnTo>
                    <a:lnTo>
                      <a:pt x="57" y="24"/>
                    </a:lnTo>
                    <a:lnTo>
                      <a:pt x="67" y="16"/>
                    </a:lnTo>
                    <a:lnTo>
                      <a:pt x="79" y="11"/>
                    </a:lnTo>
                    <a:lnTo>
                      <a:pt x="90" y="7"/>
                    </a:lnTo>
                    <a:lnTo>
                      <a:pt x="102" y="3"/>
                    </a:lnTo>
                    <a:lnTo>
                      <a:pt x="115" y="0"/>
                    </a:lnTo>
                    <a:lnTo>
                      <a:pt x="128" y="0"/>
                    </a:lnTo>
                    <a:lnTo>
                      <a:pt x="141" y="0"/>
                    </a:lnTo>
                    <a:lnTo>
                      <a:pt x="152" y="3"/>
                    </a:lnTo>
                    <a:lnTo>
                      <a:pt x="164" y="7"/>
                    </a:lnTo>
                    <a:lnTo>
                      <a:pt x="176" y="11"/>
                    </a:lnTo>
                    <a:lnTo>
                      <a:pt x="187" y="16"/>
                    </a:lnTo>
                    <a:lnTo>
                      <a:pt x="197" y="24"/>
                    </a:lnTo>
                    <a:lnTo>
                      <a:pt x="207" y="33"/>
                    </a:lnTo>
                    <a:lnTo>
                      <a:pt x="216" y="42"/>
                    </a:lnTo>
                    <a:lnTo>
                      <a:pt x="232" y="64"/>
                    </a:lnTo>
                    <a:lnTo>
                      <a:pt x="244" y="88"/>
                    </a:lnTo>
                    <a:lnTo>
                      <a:pt x="251" y="114"/>
                    </a:lnTo>
                    <a:lnTo>
                      <a:pt x="254" y="142"/>
                    </a:lnTo>
                    <a:lnTo>
                      <a:pt x="254" y="202"/>
                    </a:lnTo>
                    <a:lnTo>
                      <a:pt x="254" y="341"/>
                    </a:lnTo>
                    <a:lnTo>
                      <a:pt x="252" y="501"/>
                    </a:lnTo>
                    <a:lnTo>
                      <a:pt x="252" y="620"/>
                    </a:lnTo>
                    <a:lnTo>
                      <a:pt x="0" y="460"/>
                    </a:lnTo>
                    <a:lnTo>
                      <a:pt x="0" y="142"/>
                    </a:lnTo>
                    <a:lnTo>
                      <a:pt x="3" y="114"/>
                    </a:lnTo>
                    <a:lnTo>
                      <a:pt x="11" y="88"/>
                    </a:lnTo>
                    <a:lnTo>
                      <a:pt x="22" y="64"/>
                    </a:lnTo>
                    <a:lnTo>
                      <a:pt x="38" y="42"/>
                    </a:lnTo>
                    <a:close/>
                  </a:path>
                </a:pathLst>
              </a:custGeom>
              <a:solidFill>
                <a:srgbClr val="4C70FF"/>
              </a:solidFill>
              <a:ln w="9525">
                <a:noFill/>
                <a:round/>
                <a:headEnd/>
                <a:tailEnd/>
              </a:ln>
            </p:spPr>
            <p:txBody>
              <a:bodyPr/>
              <a:lstStyle/>
              <a:p>
                <a:endParaRPr lang="en-AU"/>
              </a:p>
            </p:txBody>
          </p:sp>
          <p:sp>
            <p:nvSpPr>
              <p:cNvPr id="34940" name="Freeform 295"/>
              <p:cNvSpPr>
                <a:spLocks/>
              </p:cNvSpPr>
              <p:nvPr/>
            </p:nvSpPr>
            <p:spPr bwMode="auto">
              <a:xfrm>
                <a:off x="2307" y="2962"/>
                <a:ext cx="250" cy="308"/>
              </a:xfrm>
              <a:custGeom>
                <a:avLst/>
                <a:gdLst>
                  <a:gd name="T0" fmla="*/ 36 w 250"/>
                  <a:gd name="T1" fmla="*/ 1 h 614"/>
                  <a:gd name="T2" fmla="*/ 46 w 250"/>
                  <a:gd name="T3" fmla="*/ 1 h 614"/>
                  <a:gd name="T4" fmla="*/ 55 w 250"/>
                  <a:gd name="T5" fmla="*/ 1 h 614"/>
                  <a:gd name="T6" fmla="*/ 66 w 250"/>
                  <a:gd name="T7" fmla="*/ 1 h 614"/>
                  <a:gd name="T8" fmla="*/ 77 w 250"/>
                  <a:gd name="T9" fmla="*/ 1 h 614"/>
                  <a:gd name="T10" fmla="*/ 88 w 250"/>
                  <a:gd name="T11" fmla="*/ 1 h 614"/>
                  <a:gd name="T12" fmla="*/ 100 w 250"/>
                  <a:gd name="T13" fmla="*/ 1 h 614"/>
                  <a:gd name="T14" fmla="*/ 111 w 250"/>
                  <a:gd name="T15" fmla="*/ 0 h 614"/>
                  <a:gd name="T16" fmla="*/ 124 w 250"/>
                  <a:gd name="T17" fmla="*/ 0 h 614"/>
                  <a:gd name="T18" fmla="*/ 137 w 250"/>
                  <a:gd name="T19" fmla="*/ 0 h 614"/>
                  <a:gd name="T20" fmla="*/ 149 w 250"/>
                  <a:gd name="T21" fmla="*/ 1 h 614"/>
                  <a:gd name="T22" fmla="*/ 161 w 250"/>
                  <a:gd name="T23" fmla="*/ 1 h 614"/>
                  <a:gd name="T24" fmla="*/ 172 w 250"/>
                  <a:gd name="T25" fmla="*/ 1 h 614"/>
                  <a:gd name="T26" fmla="*/ 184 w 250"/>
                  <a:gd name="T27" fmla="*/ 1 h 614"/>
                  <a:gd name="T28" fmla="*/ 194 w 250"/>
                  <a:gd name="T29" fmla="*/ 1 h 614"/>
                  <a:gd name="T30" fmla="*/ 204 w 250"/>
                  <a:gd name="T31" fmla="*/ 1 h 614"/>
                  <a:gd name="T32" fmla="*/ 214 w 250"/>
                  <a:gd name="T33" fmla="*/ 1 h 614"/>
                  <a:gd name="T34" fmla="*/ 230 w 250"/>
                  <a:gd name="T35" fmla="*/ 1 h 614"/>
                  <a:gd name="T36" fmla="*/ 242 w 250"/>
                  <a:gd name="T37" fmla="*/ 1 h 614"/>
                  <a:gd name="T38" fmla="*/ 247 w 250"/>
                  <a:gd name="T39" fmla="*/ 1 h 614"/>
                  <a:gd name="T40" fmla="*/ 250 w 250"/>
                  <a:gd name="T41" fmla="*/ 1 h 614"/>
                  <a:gd name="T42" fmla="*/ 250 w 250"/>
                  <a:gd name="T43" fmla="*/ 1 h 614"/>
                  <a:gd name="T44" fmla="*/ 250 w 250"/>
                  <a:gd name="T45" fmla="*/ 1 h 614"/>
                  <a:gd name="T46" fmla="*/ 249 w 250"/>
                  <a:gd name="T47" fmla="*/ 1 h 614"/>
                  <a:gd name="T48" fmla="*/ 249 w 250"/>
                  <a:gd name="T49" fmla="*/ 1 h 614"/>
                  <a:gd name="T50" fmla="*/ 0 w 250"/>
                  <a:gd name="T51" fmla="*/ 1 h 614"/>
                  <a:gd name="T52" fmla="*/ 0 w 250"/>
                  <a:gd name="T53" fmla="*/ 1 h 614"/>
                  <a:gd name="T54" fmla="*/ 3 w 250"/>
                  <a:gd name="T55" fmla="*/ 1 h 614"/>
                  <a:gd name="T56" fmla="*/ 10 w 250"/>
                  <a:gd name="T57" fmla="*/ 1 h 614"/>
                  <a:gd name="T58" fmla="*/ 20 w 250"/>
                  <a:gd name="T59" fmla="*/ 1 h 614"/>
                  <a:gd name="T60" fmla="*/ 36 w 250"/>
                  <a:gd name="T61" fmla="*/ 1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614"/>
                  <a:gd name="T95" fmla="*/ 250 w 250"/>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614">
                    <a:moveTo>
                      <a:pt x="36" y="40"/>
                    </a:moveTo>
                    <a:lnTo>
                      <a:pt x="46" y="31"/>
                    </a:lnTo>
                    <a:lnTo>
                      <a:pt x="55" y="22"/>
                    </a:lnTo>
                    <a:lnTo>
                      <a:pt x="66" y="16"/>
                    </a:lnTo>
                    <a:lnTo>
                      <a:pt x="77" y="9"/>
                    </a:lnTo>
                    <a:lnTo>
                      <a:pt x="88" y="6"/>
                    </a:lnTo>
                    <a:lnTo>
                      <a:pt x="100" y="3"/>
                    </a:lnTo>
                    <a:lnTo>
                      <a:pt x="111" y="0"/>
                    </a:lnTo>
                    <a:lnTo>
                      <a:pt x="124" y="0"/>
                    </a:lnTo>
                    <a:lnTo>
                      <a:pt x="137" y="0"/>
                    </a:lnTo>
                    <a:lnTo>
                      <a:pt x="149" y="3"/>
                    </a:lnTo>
                    <a:lnTo>
                      <a:pt x="161" y="6"/>
                    </a:lnTo>
                    <a:lnTo>
                      <a:pt x="172" y="9"/>
                    </a:lnTo>
                    <a:lnTo>
                      <a:pt x="184" y="16"/>
                    </a:lnTo>
                    <a:lnTo>
                      <a:pt x="194" y="22"/>
                    </a:lnTo>
                    <a:lnTo>
                      <a:pt x="204" y="31"/>
                    </a:lnTo>
                    <a:lnTo>
                      <a:pt x="214" y="40"/>
                    </a:lnTo>
                    <a:lnTo>
                      <a:pt x="230" y="62"/>
                    </a:lnTo>
                    <a:lnTo>
                      <a:pt x="242" y="86"/>
                    </a:lnTo>
                    <a:lnTo>
                      <a:pt x="247" y="112"/>
                    </a:lnTo>
                    <a:lnTo>
                      <a:pt x="250" y="140"/>
                    </a:lnTo>
                    <a:lnTo>
                      <a:pt x="250" y="199"/>
                    </a:lnTo>
                    <a:lnTo>
                      <a:pt x="250" y="337"/>
                    </a:lnTo>
                    <a:lnTo>
                      <a:pt x="249" y="495"/>
                    </a:lnTo>
                    <a:lnTo>
                      <a:pt x="249" y="614"/>
                    </a:lnTo>
                    <a:lnTo>
                      <a:pt x="0" y="455"/>
                    </a:lnTo>
                    <a:lnTo>
                      <a:pt x="0" y="140"/>
                    </a:lnTo>
                    <a:lnTo>
                      <a:pt x="3" y="112"/>
                    </a:lnTo>
                    <a:lnTo>
                      <a:pt x="10" y="86"/>
                    </a:lnTo>
                    <a:lnTo>
                      <a:pt x="20" y="62"/>
                    </a:lnTo>
                    <a:lnTo>
                      <a:pt x="36" y="40"/>
                    </a:lnTo>
                    <a:close/>
                  </a:path>
                </a:pathLst>
              </a:custGeom>
              <a:solidFill>
                <a:srgbClr val="5477FF"/>
              </a:solidFill>
              <a:ln w="9525">
                <a:noFill/>
                <a:round/>
                <a:headEnd/>
                <a:tailEnd/>
              </a:ln>
            </p:spPr>
            <p:txBody>
              <a:bodyPr/>
              <a:lstStyle/>
              <a:p>
                <a:endParaRPr lang="en-AU"/>
              </a:p>
            </p:txBody>
          </p:sp>
          <p:sp>
            <p:nvSpPr>
              <p:cNvPr id="34941" name="Freeform 296"/>
              <p:cNvSpPr>
                <a:spLocks/>
              </p:cNvSpPr>
              <p:nvPr/>
            </p:nvSpPr>
            <p:spPr bwMode="auto">
              <a:xfrm>
                <a:off x="2308" y="2963"/>
                <a:ext cx="248" cy="304"/>
              </a:xfrm>
              <a:custGeom>
                <a:avLst/>
                <a:gdLst>
                  <a:gd name="T0" fmla="*/ 37 w 248"/>
                  <a:gd name="T1" fmla="*/ 0 h 609"/>
                  <a:gd name="T2" fmla="*/ 45 w 248"/>
                  <a:gd name="T3" fmla="*/ 0 h 609"/>
                  <a:gd name="T4" fmla="*/ 55 w 248"/>
                  <a:gd name="T5" fmla="*/ 0 h 609"/>
                  <a:gd name="T6" fmla="*/ 65 w 248"/>
                  <a:gd name="T7" fmla="*/ 0 h 609"/>
                  <a:gd name="T8" fmla="*/ 76 w 248"/>
                  <a:gd name="T9" fmla="*/ 0 h 609"/>
                  <a:gd name="T10" fmla="*/ 87 w 248"/>
                  <a:gd name="T11" fmla="*/ 0 h 609"/>
                  <a:gd name="T12" fmla="*/ 99 w 248"/>
                  <a:gd name="T13" fmla="*/ 0 h 609"/>
                  <a:gd name="T14" fmla="*/ 110 w 248"/>
                  <a:gd name="T15" fmla="*/ 0 h 609"/>
                  <a:gd name="T16" fmla="*/ 123 w 248"/>
                  <a:gd name="T17" fmla="*/ 0 h 609"/>
                  <a:gd name="T18" fmla="*/ 136 w 248"/>
                  <a:gd name="T19" fmla="*/ 0 h 609"/>
                  <a:gd name="T20" fmla="*/ 148 w 248"/>
                  <a:gd name="T21" fmla="*/ 0 h 609"/>
                  <a:gd name="T22" fmla="*/ 160 w 248"/>
                  <a:gd name="T23" fmla="*/ 0 h 609"/>
                  <a:gd name="T24" fmla="*/ 171 w 248"/>
                  <a:gd name="T25" fmla="*/ 0 h 609"/>
                  <a:gd name="T26" fmla="*/ 183 w 248"/>
                  <a:gd name="T27" fmla="*/ 0 h 609"/>
                  <a:gd name="T28" fmla="*/ 193 w 248"/>
                  <a:gd name="T29" fmla="*/ 0 h 609"/>
                  <a:gd name="T30" fmla="*/ 203 w 248"/>
                  <a:gd name="T31" fmla="*/ 0 h 609"/>
                  <a:gd name="T32" fmla="*/ 212 w 248"/>
                  <a:gd name="T33" fmla="*/ 0 h 609"/>
                  <a:gd name="T34" fmla="*/ 228 w 248"/>
                  <a:gd name="T35" fmla="*/ 0 h 609"/>
                  <a:gd name="T36" fmla="*/ 239 w 248"/>
                  <a:gd name="T37" fmla="*/ 0 h 609"/>
                  <a:gd name="T38" fmla="*/ 245 w 248"/>
                  <a:gd name="T39" fmla="*/ 0 h 609"/>
                  <a:gd name="T40" fmla="*/ 248 w 248"/>
                  <a:gd name="T41" fmla="*/ 0 h 609"/>
                  <a:gd name="T42" fmla="*/ 248 w 248"/>
                  <a:gd name="T43" fmla="*/ 0 h 609"/>
                  <a:gd name="T44" fmla="*/ 248 w 248"/>
                  <a:gd name="T45" fmla="*/ 0 h 609"/>
                  <a:gd name="T46" fmla="*/ 246 w 248"/>
                  <a:gd name="T47" fmla="*/ 0 h 609"/>
                  <a:gd name="T48" fmla="*/ 246 w 248"/>
                  <a:gd name="T49" fmla="*/ 0 h 609"/>
                  <a:gd name="T50" fmla="*/ 0 w 248"/>
                  <a:gd name="T51" fmla="*/ 0 h 609"/>
                  <a:gd name="T52" fmla="*/ 0 w 248"/>
                  <a:gd name="T53" fmla="*/ 0 h 609"/>
                  <a:gd name="T54" fmla="*/ 3 w 248"/>
                  <a:gd name="T55" fmla="*/ 0 h 609"/>
                  <a:gd name="T56" fmla="*/ 9 w 248"/>
                  <a:gd name="T57" fmla="*/ 0 h 609"/>
                  <a:gd name="T58" fmla="*/ 21 w 248"/>
                  <a:gd name="T59" fmla="*/ 0 h 609"/>
                  <a:gd name="T60" fmla="*/ 37 w 248"/>
                  <a:gd name="T61" fmla="*/ 0 h 6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8"/>
                  <a:gd name="T94" fmla="*/ 0 h 609"/>
                  <a:gd name="T95" fmla="*/ 248 w 248"/>
                  <a:gd name="T96" fmla="*/ 609 h 6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8" h="609">
                    <a:moveTo>
                      <a:pt x="37" y="41"/>
                    </a:moveTo>
                    <a:lnTo>
                      <a:pt x="45" y="31"/>
                    </a:lnTo>
                    <a:lnTo>
                      <a:pt x="55" y="23"/>
                    </a:lnTo>
                    <a:lnTo>
                      <a:pt x="65" y="17"/>
                    </a:lnTo>
                    <a:lnTo>
                      <a:pt x="76" y="10"/>
                    </a:lnTo>
                    <a:lnTo>
                      <a:pt x="87" y="7"/>
                    </a:lnTo>
                    <a:lnTo>
                      <a:pt x="99" y="4"/>
                    </a:lnTo>
                    <a:lnTo>
                      <a:pt x="110" y="0"/>
                    </a:lnTo>
                    <a:lnTo>
                      <a:pt x="123" y="0"/>
                    </a:lnTo>
                    <a:lnTo>
                      <a:pt x="136" y="0"/>
                    </a:lnTo>
                    <a:lnTo>
                      <a:pt x="148" y="4"/>
                    </a:lnTo>
                    <a:lnTo>
                      <a:pt x="160" y="7"/>
                    </a:lnTo>
                    <a:lnTo>
                      <a:pt x="171" y="10"/>
                    </a:lnTo>
                    <a:lnTo>
                      <a:pt x="183" y="17"/>
                    </a:lnTo>
                    <a:lnTo>
                      <a:pt x="193" y="23"/>
                    </a:lnTo>
                    <a:lnTo>
                      <a:pt x="203" y="31"/>
                    </a:lnTo>
                    <a:lnTo>
                      <a:pt x="212" y="41"/>
                    </a:lnTo>
                    <a:lnTo>
                      <a:pt x="228" y="62"/>
                    </a:lnTo>
                    <a:lnTo>
                      <a:pt x="239" y="87"/>
                    </a:lnTo>
                    <a:lnTo>
                      <a:pt x="245" y="113"/>
                    </a:lnTo>
                    <a:lnTo>
                      <a:pt x="248" y="139"/>
                    </a:lnTo>
                    <a:lnTo>
                      <a:pt x="248" y="198"/>
                    </a:lnTo>
                    <a:lnTo>
                      <a:pt x="248" y="335"/>
                    </a:lnTo>
                    <a:lnTo>
                      <a:pt x="246" y="491"/>
                    </a:lnTo>
                    <a:lnTo>
                      <a:pt x="246" y="609"/>
                    </a:lnTo>
                    <a:lnTo>
                      <a:pt x="0" y="450"/>
                    </a:lnTo>
                    <a:lnTo>
                      <a:pt x="0" y="139"/>
                    </a:lnTo>
                    <a:lnTo>
                      <a:pt x="3" y="113"/>
                    </a:lnTo>
                    <a:lnTo>
                      <a:pt x="9" y="87"/>
                    </a:lnTo>
                    <a:lnTo>
                      <a:pt x="21" y="62"/>
                    </a:lnTo>
                    <a:lnTo>
                      <a:pt x="37" y="41"/>
                    </a:lnTo>
                    <a:close/>
                  </a:path>
                </a:pathLst>
              </a:custGeom>
              <a:solidFill>
                <a:srgbClr val="597CFF"/>
              </a:solidFill>
              <a:ln w="9525">
                <a:noFill/>
                <a:round/>
                <a:headEnd/>
                <a:tailEnd/>
              </a:ln>
            </p:spPr>
            <p:txBody>
              <a:bodyPr/>
              <a:lstStyle/>
              <a:p>
                <a:endParaRPr lang="en-AU"/>
              </a:p>
            </p:txBody>
          </p:sp>
          <p:sp>
            <p:nvSpPr>
              <p:cNvPr id="34942" name="Freeform 297"/>
              <p:cNvSpPr>
                <a:spLocks/>
              </p:cNvSpPr>
              <p:nvPr/>
            </p:nvSpPr>
            <p:spPr bwMode="auto">
              <a:xfrm>
                <a:off x="2792" y="2988"/>
                <a:ext cx="81" cy="46"/>
              </a:xfrm>
              <a:custGeom>
                <a:avLst/>
                <a:gdLst>
                  <a:gd name="T0" fmla="*/ 40 w 81"/>
                  <a:gd name="T1" fmla="*/ 0 h 91"/>
                  <a:gd name="T2" fmla="*/ 24 w 81"/>
                  <a:gd name="T3" fmla="*/ 1 h 91"/>
                  <a:gd name="T4" fmla="*/ 11 w 81"/>
                  <a:gd name="T5" fmla="*/ 1 h 91"/>
                  <a:gd name="T6" fmla="*/ 3 w 81"/>
                  <a:gd name="T7" fmla="*/ 1 h 91"/>
                  <a:gd name="T8" fmla="*/ 0 w 81"/>
                  <a:gd name="T9" fmla="*/ 1 h 91"/>
                  <a:gd name="T10" fmla="*/ 3 w 81"/>
                  <a:gd name="T11" fmla="*/ 1 h 91"/>
                  <a:gd name="T12" fmla="*/ 11 w 81"/>
                  <a:gd name="T13" fmla="*/ 1 h 91"/>
                  <a:gd name="T14" fmla="*/ 24 w 81"/>
                  <a:gd name="T15" fmla="*/ 1 h 91"/>
                  <a:gd name="T16" fmla="*/ 40 w 81"/>
                  <a:gd name="T17" fmla="*/ 1 h 91"/>
                  <a:gd name="T18" fmla="*/ 56 w 81"/>
                  <a:gd name="T19" fmla="*/ 1 h 91"/>
                  <a:gd name="T20" fmla="*/ 69 w 81"/>
                  <a:gd name="T21" fmla="*/ 1 h 91"/>
                  <a:gd name="T22" fmla="*/ 78 w 81"/>
                  <a:gd name="T23" fmla="*/ 1 h 91"/>
                  <a:gd name="T24" fmla="*/ 81 w 81"/>
                  <a:gd name="T25" fmla="*/ 1 h 91"/>
                  <a:gd name="T26" fmla="*/ 78 w 81"/>
                  <a:gd name="T27" fmla="*/ 1 h 91"/>
                  <a:gd name="T28" fmla="*/ 69 w 81"/>
                  <a:gd name="T29" fmla="*/ 1 h 91"/>
                  <a:gd name="T30" fmla="*/ 56 w 81"/>
                  <a:gd name="T31" fmla="*/ 1 h 91"/>
                  <a:gd name="T32" fmla="*/ 40 w 81"/>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91"/>
                  <a:gd name="T53" fmla="*/ 81 w 81"/>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91">
                    <a:moveTo>
                      <a:pt x="40" y="0"/>
                    </a:moveTo>
                    <a:lnTo>
                      <a:pt x="24" y="3"/>
                    </a:lnTo>
                    <a:lnTo>
                      <a:pt x="11" y="13"/>
                    </a:lnTo>
                    <a:lnTo>
                      <a:pt x="3" y="28"/>
                    </a:lnTo>
                    <a:lnTo>
                      <a:pt x="0" y="45"/>
                    </a:lnTo>
                    <a:lnTo>
                      <a:pt x="3" y="63"/>
                    </a:lnTo>
                    <a:lnTo>
                      <a:pt x="11" y="78"/>
                    </a:lnTo>
                    <a:lnTo>
                      <a:pt x="24" y="88"/>
                    </a:lnTo>
                    <a:lnTo>
                      <a:pt x="40" y="91"/>
                    </a:lnTo>
                    <a:lnTo>
                      <a:pt x="56" y="88"/>
                    </a:lnTo>
                    <a:lnTo>
                      <a:pt x="69" y="78"/>
                    </a:lnTo>
                    <a:lnTo>
                      <a:pt x="78" y="63"/>
                    </a:lnTo>
                    <a:lnTo>
                      <a:pt x="81" y="45"/>
                    </a:lnTo>
                    <a:lnTo>
                      <a:pt x="78" y="28"/>
                    </a:lnTo>
                    <a:lnTo>
                      <a:pt x="69" y="13"/>
                    </a:lnTo>
                    <a:lnTo>
                      <a:pt x="56" y="3"/>
                    </a:lnTo>
                    <a:lnTo>
                      <a:pt x="40" y="0"/>
                    </a:lnTo>
                    <a:close/>
                  </a:path>
                </a:pathLst>
              </a:custGeom>
              <a:solidFill>
                <a:srgbClr val="BF386B"/>
              </a:solidFill>
              <a:ln w="9525">
                <a:noFill/>
                <a:round/>
                <a:headEnd/>
                <a:tailEnd/>
              </a:ln>
            </p:spPr>
            <p:txBody>
              <a:bodyPr/>
              <a:lstStyle/>
              <a:p>
                <a:endParaRPr lang="en-AU"/>
              </a:p>
            </p:txBody>
          </p:sp>
          <p:sp>
            <p:nvSpPr>
              <p:cNvPr id="34943" name="Freeform 298"/>
              <p:cNvSpPr>
                <a:spLocks/>
              </p:cNvSpPr>
              <p:nvPr/>
            </p:nvSpPr>
            <p:spPr bwMode="auto">
              <a:xfrm>
                <a:off x="2793" y="2989"/>
                <a:ext cx="78" cy="44"/>
              </a:xfrm>
              <a:custGeom>
                <a:avLst/>
                <a:gdLst>
                  <a:gd name="T0" fmla="*/ 39 w 78"/>
                  <a:gd name="T1" fmla="*/ 0 h 89"/>
                  <a:gd name="T2" fmla="*/ 25 w 78"/>
                  <a:gd name="T3" fmla="*/ 0 h 89"/>
                  <a:gd name="T4" fmla="*/ 12 w 78"/>
                  <a:gd name="T5" fmla="*/ 0 h 89"/>
                  <a:gd name="T6" fmla="*/ 3 w 78"/>
                  <a:gd name="T7" fmla="*/ 0 h 89"/>
                  <a:gd name="T8" fmla="*/ 0 w 78"/>
                  <a:gd name="T9" fmla="*/ 0 h 89"/>
                  <a:gd name="T10" fmla="*/ 3 w 78"/>
                  <a:gd name="T11" fmla="*/ 0 h 89"/>
                  <a:gd name="T12" fmla="*/ 12 w 78"/>
                  <a:gd name="T13" fmla="*/ 0 h 89"/>
                  <a:gd name="T14" fmla="*/ 25 w 78"/>
                  <a:gd name="T15" fmla="*/ 0 h 89"/>
                  <a:gd name="T16" fmla="*/ 39 w 78"/>
                  <a:gd name="T17" fmla="*/ 0 h 89"/>
                  <a:gd name="T18" fmla="*/ 55 w 78"/>
                  <a:gd name="T19" fmla="*/ 0 h 89"/>
                  <a:gd name="T20" fmla="*/ 67 w 78"/>
                  <a:gd name="T21" fmla="*/ 0 h 89"/>
                  <a:gd name="T22" fmla="*/ 75 w 78"/>
                  <a:gd name="T23" fmla="*/ 0 h 89"/>
                  <a:gd name="T24" fmla="*/ 78 w 78"/>
                  <a:gd name="T25" fmla="*/ 0 h 89"/>
                  <a:gd name="T26" fmla="*/ 75 w 78"/>
                  <a:gd name="T27" fmla="*/ 0 h 89"/>
                  <a:gd name="T28" fmla="*/ 67 w 78"/>
                  <a:gd name="T29" fmla="*/ 0 h 89"/>
                  <a:gd name="T30" fmla="*/ 55 w 78"/>
                  <a:gd name="T31" fmla="*/ 0 h 89"/>
                  <a:gd name="T32" fmla="*/ 39 w 78"/>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89"/>
                  <a:gd name="T53" fmla="*/ 78 w 78"/>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89">
                    <a:moveTo>
                      <a:pt x="39" y="0"/>
                    </a:moveTo>
                    <a:lnTo>
                      <a:pt x="25" y="4"/>
                    </a:lnTo>
                    <a:lnTo>
                      <a:pt x="12" y="13"/>
                    </a:lnTo>
                    <a:lnTo>
                      <a:pt x="3" y="27"/>
                    </a:lnTo>
                    <a:lnTo>
                      <a:pt x="0" y="44"/>
                    </a:lnTo>
                    <a:lnTo>
                      <a:pt x="3" y="62"/>
                    </a:lnTo>
                    <a:lnTo>
                      <a:pt x="12" y="75"/>
                    </a:lnTo>
                    <a:lnTo>
                      <a:pt x="25" y="85"/>
                    </a:lnTo>
                    <a:lnTo>
                      <a:pt x="39" y="89"/>
                    </a:lnTo>
                    <a:lnTo>
                      <a:pt x="55" y="85"/>
                    </a:lnTo>
                    <a:lnTo>
                      <a:pt x="67" y="75"/>
                    </a:lnTo>
                    <a:lnTo>
                      <a:pt x="75" y="62"/>
                    </a:lnTo>
                    <a:lnTo>
                      <a:pt x="78" y="44"/>
                    </a:lnTo>
                    <a:lnTo>
                      <a:pt x="75" y="27"/>
                    </a:lnTo>
                    <a:lnTo>
                      <a:pt x="67" y="13"/>
                    </a:lnTo>
                    <a:lnTo>
                      <a:pt x="55" y="4"/>
                    </a:lnTo>
                    <a:lnTo>
                      <a:pt x="39" y="0"/>
                    </a:lnTo>
                    <a:close/>
                  </a:path>
                </a:pathLst>
              </a:custGeom>
              <a:solidFill>
                <a:srgbClr val="C64777"/>
              </a:solidFill>
              <a:ln w="9525">
                <a:noFill/>
                <a:round/>
                <a:headEnd/>
                <a:tailEnd/>
              </a:ln>
            </p:spPr>
            <p:txBody>
              <a:bodyPr/>
              <a:lstStyle/>
              <a:p>
                <a:endParaRPr lang="en-AU"/>
              </a:p>
            </p:txBody>
          </p:sp>
          <p:sp>
            <p:nvSpPr>
              <p:cNvPr id="34944" name="Freeform 299"/>
              <p:cNvSpPr>
                <a:spLocks/>
              </p:cNvSpPr>
              <p:nvPr/>
            </p:nvSpPr>
            <p:spPr bwMode="auto">
              <a:xfrm>
                <a:off x="2796" y="2990"/>
                <a:ext cx="74" cy="42"/>
              </a:xfrm>
              <a:custGeom>
                <a:avLst/>
                <a:gdLst>
                  <a:gd name="T0" fmla="*/ 36 w 74"/>
                  <a:gd name="T1" fmla="*/ 0 h 85"/>
                  <a:gd name="T2" fmla="*/ 22 w 74"/>
                  <a:gd name="T3" fmla="*/ 0 h 85"/>
                  <a:gd name="T4" fmla="*/ 10 w 74"/>
                  <a:gd name="T5" fmla="*/ 0 h 85"/>
                  <a:gd name="T6" fmla="*/ 3 w 74"/>
                  <a:gd name="T7" fmla="*/ 0 h 85"/>
                  <a:gd name="T8" fmla="*/ 0 w 74"/>
                  <a:gd name="T9" fmla="*/ 0 h 85"/>
                  <a:gd name="T10" fmla="*/ 3 w 74"/>
                  <a:gd name="T11" fmla="*/ 0 h 85"/>
                  <a:gd name="T12" fmla="*/ 10 w 74"/>
                  <a:gd name="T13" fmla="*/ 0 h 85"/>
                  <a:gd name="T14" fmla="*/ 22 w 74"/>
                  <a:gd name="T15" fmla="*/ 0 h 85"/>
                  <a:gd name="T16" fmla="*/ 36 w 74"/>
                  <a:gd name="T17" fmla="*/ 0 h 85"/>
                  <a:gd name="T18" fmla="*/ 51 w 74"/>
                  <a:gd name="T19" fmla="*/ 0 h 85"/>
                  <a:gd name="T20" fmla="*/ 64 w 74"/>
                  <a:gd name="T21" fmla="*/ 0 h 85"/>
                  <a:gd name="T22" fmla="*/ 71 w 74"/>
                  <a:gd name="T23" fmla="*/ 0 h 85"/>
                  <a:gd name="T24" fmla="*/ 74 w 74"/>
                  <a:gd name="T25" fmla="*/ 0 h 85"/>
                  <a:gd name="T26" fmla="*/ 71 w 74"/>
                  <a:gd name="T27" fmla="*/ 0 h 85"/>
                  <a:gd name="T28" fmla="*/ 64 w 74"/>
                  <a:gd name="T29" fmla="*/ 0 h 85"/>
                  <a:gd name="T30" fmla="*/ 51 w 74"/>
                  <a:gd name="T31" fmla="*/ 0 h 85"/>
                  <a:gd name="T32" fmla="*/ 36 w 74"/>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85"/>
                  <a:gd name="T53" fmla="*/ 74 w 74"/>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85">
                    <a:moveTo>
                      <a:pt x="36" y="0"/>
                    </a:moveTo>
                    <a:lnTo>
                      <a:pt x="22" y="3"/>
                    </a:lnTo>
                    <a:lnTo>
                      <a:pt x="10" y="13"/>
                    </a:lnTo>
                    <a:lnTo>
                      <a:pt x="3" y="26"/>
                    </a:lnTo>
                    <a:lnTo>
                      <a:pt x="0" y="42"/>
                    </a:lnTo>
                    <a:lnTo>
                      <a:pt x="3" y="59"/>
                    </a:lnTo>
                    <a:lnTo>
                      <a:pt x="10" y="72"/>
                    </a:lnTo>
                    <a:lnTo>
                      <a:pt x="22" y="82"/>
                    </a:lnTo>
                    <a:lnTo>
                      <a:pt x="36" y="85"/>
                    </a:lnTo>
                    <a:lnTo>
                      <a:pt x="51" y="82"/>
                    </a:lnTo>
                    <a:lnTo>
                      <a:pt x="64" y="72"/>
                    </a:lnTo>
                    <a:lnTo>
                      <a:pt x="71" y="59"/>
                    </a:lnTo>
                    <a:lnTo>
                      <a:pt x="74" y="42"/>
                    </a:lnTo>
                    <a:lnTo>
                      <a:pt x="71" y="26"/>
                    </a:lnTo>
                    <a:lnTo>
                      <a:pt x="64" y="13"/>
                    </a:lnTo>
                    <a:lnTo>
                      <a:pt x="51" y="3"/>
                    </a:lnTo>
                    <a:lnTo>
                      <a:pt x="36" y="0"/>
                    </a:lnTo>
                    <a:close/>
                  </a:path>
                </a:pathLst>
              </a:custGeom>
              <a:solidFill>
                <a:srgbClr val="CC5682"/>
              </a:solidFill>
              <a:ln w="9525">
                <a:noFill/>
                <a:round/>
                <a:headEnd/>
                <a:tailEnd/>
              </a:ln>
            </p:spPr>
            <p:txBody>
              <a:bodyPr/>
              <a:lstStyle/>
              <a:p>
                <a:endParaRPr lang="en-AU"/>
              </a:p>
            </p:txBody>
          </p:sp>
          <p:sp>
            <p:nvSpPr>
              <p:cNvPr id="34945" name="Freeform 300"/>
              <p:cNvSpPr>
                <a:spLocks/>
              </p:cNvSpPr>
              <p:nvPr/>
            </p:nvSpPr>
            <p:spPr bwMode="auto">
              <a:xfrm>
                <a:off x="2798" y="2992"/>
                <a:ext cx="70" cy="40"/>
              </a:xfrm>
              <a:custGeom>
                <a:avLst/>
                <a:gdLst>
                  <a:gd name="T0" fmla="*/ 34 w 70"/>
                  <a:gd name="T1" fmla="*/ 0 h 80"/>
                  <a:gd name="T2" fmla="*/ 21 w 70"/>
                  <a:gd name="T3" fmla="*/ 1 h 80"/>
                  <a:gd name="T4" fmla="*/ 10 w 70"/>
                  <a:gd name="T5" fmla="*/ 1 h 80"/>
                  <a:gd name="T6" fmla="*/ 2 w 70"/>
                  <a:gd name="T7" fmla="*/ 1 h 80"/>
                  <a:gd name="T8" fmla="*/ 0 w 70"/>
                  <a:gd name="T9" fmla="*/ 1 h 80"/>
                  <a:gd name="T10" fmla="*/ 2 w 70"/>
                  <a:gd name="T11" fmla="*/ 1 h 80"/>
                  <a:gd name="T12" fmla="*/ 10 w 70"/>
                  <a:gd name="T13" fmla="*/ 1 h 80"/>
                  <a:gd name="T14" fmla="*/ 21 w 70"/>
                  <a:gd name="T15" fmla="*/ 1 h 80"/>
                  <a:gd name="T16" fmla="*/ 34 w 70"/>
                  <a:gd name="T17" fmla="*/ 1 h 80"/>
                  <a:gd name="T18" fmla="*/ 49 w 70"/>
                  <a:gd name="T19" fmla="*/ 1 h 80"/>
                  <a:gd name="T20" fmla="*/ 60 w 70"/>
                  <a:gd name="T21" fmla="*/ 1 h 80"/>
                  <a:gd name="T22" fmla="*/ 68 w 70"/>
                  <a:gd name="T23" fmla="*/ 1 h 80"/>
                  <a:gd name="T24" fmla="*/ 70 w 70"/>
                  <a:gd name="T25" fmla="*/ 1 h 80"/>
                  <a:gd name="T26" fmla="*/ 68 w 70"/>
                  <a:gd name="T27" fmla="*/ 1 h 80"/>
                  <a:gd name="T28" fmla="*/ 60 w 70"/>
                  <a:gd name="T29" fmla="*/ 1 h 80"/>
                  <a:gd name="T30" fmla="*/ 49 w 70"/>
                  <a:gd name="T31" fmla="*/ 1 h 80"/>
                  <a:gd name="T32" fmla="*/ 34 w 70"/>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80"/>
                  <a:gd name="T53" fmla="*/ 70 w 7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80">
                    <a:moveTo>
                      <a:pt x="34" y="0"/>
                    </a:moveTo>
                    <a:lnTo>
                      <a:pt x="21" y="4"/>
                    </a:lnTo>
                    <a:lnTo>
                      <a:pt x="10" y="12"/>
                    </a:lnTo>
                    <a:lnTo>
                      <a:pt x="2" y="25"/>
                    </a:lnTo>
                    <a:lnTo>
                      <a:pt x="0" y="39"/>
                    </a:lnTo>
                    <a:lnTo>
                      <a:pt x="2" y="56"/>
                    </a:lnTo>
                    <a:lnTo>
                      <a:pt x="10" y="69"/>
                    </a:lnTo>
                    <a:lnTo>
                      <a:pt x="21" y="77"/>
                    </a:lnTo>
                    <a:lnTo>
                      <a:pt x="34" y="80"/>
                    </a:lnTo>
                    <a:lnTo>
                      <a:pt x="49" y="77"/>
                    </a:lnTo>
                    <a:lnTo>
                      <a:pt x="60" y="69"/>
                    </a:lnTo>
                    <a:lnTo>
                      <a:pt x="68" y="56"/>
                    </a:lnTo>
                    <a:lnTo>
                      <a:pt x="70" y="39"/>
                    </a:lnTo>
                    <a:lnTo>
                      <a:pt x="68" y="25"/>
                    </a:lnTo>
                    <a:lnTo>
                      <a:pt x="60" y="12"/>
                    </a:lnTo>
                    <a:lnTo>
                      <a:pt x="49" y="4"/>
                    </a:lnTo>
                    <a:lnTo>
                      <a:pt x="34" y="0"/>
                    </a:lnTo>
                    <a:close/>
                  </a:path>
                </a:pathLst>
              </a:custGeom>
              <a:solidFill>
                <a:srgbClr val="D3668E"/>
              </a:solidFill>
              <a:ln w="9525">
                <a:noFill/>
                <a:round/>
                <a:headEnd/>
                <a:tailEnd/>
              </a:ln>
            </p:spPr>
            <p:txBody>
              <a:bodyPr/>
              <a:lstStyle/>
              <a:p>
                <a:endParaRPr lang="en-AU"/>
              </a:p>
            </p:txBody>
          </p:sp>
          <p:sp>
            <p:nvSpPr>
              <p:cNvPr id="34946" name="Freeform 301"/>
              <p:cNvSpPr>
                <a:spLocks/>
              </p:cNvSpPr>
              <p:nvPr/>
            </p:nvSpPr>
            <p:spPr bwMode="auto">
              <a:xfrm>
                <a:off x="2799" y="2992"/>
                <a:ext cx="68" cy="38"/>
              </a:xfrm>
              <a:custGeom>
                <a:avLst/>
                <a:gdLst>
                  <a:gd name="T0" fmla="*/ 33 w 68"/>
                  <a:gd name="T1" fmla="*/ 0 h 75"/>
                  <a:gd name="T2" fmla="*/ 20 w 68"/>
                  <a:gd name="T3" fmla="*/ 1 h 75"/>
                  <a:gd name="T4" fmla="*/ 10 w 68"/>
                  <a:gd name="T5" fmla="*/ 1 h 75"/>
                  <a:gd name="T6" fmla="*/ 3 w 68"/>
                  <a:gd name="T7" fmla="*/ 1 h 75"/>
                  <a:gd name="T8" fmla="*/ 0 w 68"/>
                  <a:gd name="T9" fmla="*/ 1 h 75"/>
                  <a:gd name="T10" fmla="*/ 3 w 68"/>
                  <a:gd name="T11" fmla="*/ 1 h 75"/>
                  <a:gd name="T12" fmla="*/ 10 w 68"/>
                  <a:gd name="T13" fmla="*/ 1 h 75"/>
                  <a:gd name="T14" fmla="*/ 20 w 68"/>
                  <a:gd name="T15" fmla="*/ 1 h 75"/>
                  <a:gd name="T16" fmla="*/ 33 w 68"/>
                  <a:gd name="T17" fmla="*/ 1 h 75"/>
                  <a:gd name="T18" fmla="*/ 46 w 68"/>
                  <a:gd name="T19" fmla="*/ 1 h 75"/>
                  <a:gd name="T20" fmla="*/ 58 w 68"/>
                  <a:gd name="T21" fmla="*/ 1 h 75"/>
                  <a:gd name="T22" fmla="*/ 65 w 68"/>
                  <a:gd name="T23" fmla="*/ 1 h 75"/>
                  <a:gd name="T24" fmla="*/ 68 w 68"/>
                  <a:gd name="T25" fmla="*/ 1 h 75"/>
                  <a:gd name="T26" fmla="*/ 65 w 68"/>
                  <a:gd name="T27" fmla="*/ 1 h 75"/>
                  <a:gd name="T28" fmla="*/ 58 w 68"/>
                  <a:gd name="T29" fmla="*/ 1 h 75"/>
                  <a:gd name="T30" fmla="*/ 46 w 68"/>
                  <a:gd name="T31" fmla="*/ 1 h 75"/>
                  <a:gd name="T32" fmla="*/ 33 w 68"/>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5"/>
                  <a:gd name="T53" fmla="*/ 68 w 68"/>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5">
                    <a:moveTo>
                      <a:pt x="33" y="0"/>
                    </a:moveTo>
                    <a:lnTo>
                      <a:pt x="20" y="3"/>
                    </a:lnTo>
                    <a:lnTo>
                      <a:pt x="10" y="11"/>
                    </a:lnTo>
                    <a:lnTo>
                      <a:pt x="3" y="23"/>
                    </a:lnTo>
                    <a:lnTo>
                      <a:pt x="0" y="37"/>
                    </a:lnTo>
                    <a:lnTo>
                      <a:pt x="3" y="52"/>
                    </a:lnTo>
                    <a:lnTo>
                      <a:pt x="10" y="64"/>
                    </a:lnTo>
                    <a:lnTo>
                      <a:pt x="20" y="72"/>
                    </a:lnTo>
                    <a:lnTo>
                      <a:pt x="33" y="75"/>
                    </a:lnTo>
                    <a:lnTo>
                      <a:pt x="46" y="72"/>
                    </a:lnTo>
                    <a:lnTo>
                      <a:pt x="58" y="64"/>
                    </a:lnTo>
                    <a:lnTo>
                      <a:pt x="65" y="52"/>
                    </a:lnTo>
                    <a:lnTo>
                      <a:pt x="68" y="37"/>
                    </a:lnTo>
                    <a:lnTo>
                      <a:pt x="65" y="23"/>
                    </a:lnTo>
                    <a:lnTo>
                      <a:pt x="58" y="11"/>
                    </a:lnTo>
                    <a:lnTo>
                      <a:pt x="46" y="3"/>
                    </a:lnTo>
                    <a:lnTo>
                      <a:pt x="33" y="0"/>
                    </a:lnTo>
                    <a:close/>
                  </a:path>
                </a:pathLst>
              </a:custGeom>
              <a:solidFill>
                <a:srgbClr val="DB759B"/>
              </a:solidFill>
              <a:ln w="9525">
                <a:noFill/>
                <a:round/>
                <a:headEnd/>
                <a:tailEnd/>
              </a:ln>
            </p:spPr>
            <p:txBody>
              <a:bodyPr/>
              <a:lstStyle/>
              <a:p>
                <a:endParaRPr lang="en-AU"/>
              </a:p>
            </p:txBody>
          </p:sp>
          <p:sp>
            <p:nvSpPr>
              <p:cNvPr id="34947" name="Freeform 302"/>
              <p:cNvSpPr>
                <a:spLocks/>
              </p:cNvSpPr>
              <p:nvPr/>
            </p:nvSpPr>
            <p:spPr bwMode="auto">
              <a:xfrm>
                <a:off x="2800" y="2993"/>
                <a:ext cx="64" cy="36"/>
              </a:xfrm>
              <a:custGeom>
                <a:avLst/>
                <a:gdLst>
                  <a:gd name="T0" fmla="*/ 32 w 64"/>
                  <a:gd name="T1" fmla="*/ 0 h 71"/>
                  <a:gd name="T2" fmla="*/ 21 w 64"/>
                  <a:gd name="T3" fmla="*/ 1 h 71"/>
                  <a:gd name="T4" fmla="*/ 11 w 64"/>
                  <a:gd name="T5" fmla="*/ 1 h 71"/>
                  <a:gd name="T6" fmla="*/ 3 w 64"/>
                  <a:gd name="T7" fmla="*/ 1 h 71"/>
                  <a:gd name="T8" fmla="*/ 0 w 64"/>
                  <a:gd name="T9" fmla="*/ 1 h 71"/>
                  <a:gd name="T10" fmla="*/ 3 w 64"/>
                  <a:gd name="T11" fmla="*/ 1 h 71"/>
                  <a:gd name="T12" fmla="*/ 11 w 64"/>
                  <a:gd name="T13" fmla="*/ 1 h 71"/>
                  <a:gd name="T14" fmla="*/ 21 w 64"/>
                  <a:gd name="T15" fmla="*/ 1 h 71"/>
                  <a:gd name="T16" fmla="*/ 32 w 64"/>
                  <a:gd name="T17" fmla="*/ 1 h 71"/>
                  <a:gd name="T18" fmla="*/ 45 w 64"/>
                  <a:gd name="T19" fmla="*/ 1 h 71"/>
                  <a:gd name="T20" fmla="*/ 55 w 64"/>
                  <a:gd name="T21" fmla="*/ 1 h 71"/>
                  <a:gd name="T22" fmla="*/ 61 w 64"/>
                  <a:gd name="T23" fmla="*/ 1 h 71"/>
                  <a:gd name="T24" fmla="*/ 64 w 64"/>
                  <a:gd name="T25" fmla="*/ 1 h 71"/>
                  <a:gd name="T26" fmla="*/ 61 w 64"/>
                  <a:gd name="T27" fmla="*/ 1 h 71"/>
                  <a:gd name="T28" fmla="*/ 55 w 64"/>
                  <a:gd name="T29" fmla="*/ 1 h 71"/>
                  <a:gd name="T30" fmla="*/ 45 w 64"/>
                  <a:gd name="T31" fmla="*/ 1 h 71"/>
                  <a:gd name="T32" fmla="*/ 32 w 64"/>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71"/>
                  <a:gd name="T53" fmla="*/ 64 w 6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71">
                    <a:moveTo>
                      <a:pt x="32" y="0"/>
                    </a:moveTo>
                    <a:lnTo>
                      <a:pt x="21" y="3"/>
                    </a:lnTo>
                    <a:lnTo>
                      <a:pt x="11" y="9"/>
                    </a:lnTo>
                    <a:lnTo>
                      <a:pt x="3" y="21"/>
                    </a:lnTo>
                    <a:lnTo>
                      <a:pt x="0" y="35"/>
                    </a:lnTo>
                    <a:lnTo>
                      <a:pt x="3" y="49"/>
                    </a:lnTo>
                    <a:lnTo>
                      <a:pt x="11" y="60"/>
                    </a:lnTo>
                    <a:lnTo>
                      <a:pt x="21" y="68"/>
                    </a:lnTo>
                    <a:lnTo>
                      <a:pt x="32" y="71"/>
                    </a:lnTo>
                    <a:lnTo>
                      <a:pt x="45" y="68"/>
                    </a:lnTo>
                    <a:lnTo>
                      <a:pt x="55" y="60"/>
                    </a:lnTo>
                    <a:lnTo>
                      <a:pt x="61" y="49"/>
                    </a:lnTo>
                    <a:lnTo>
                      <a:pt x="64" y="35"/>
                    </a:lnTo>
                    <a:lnTo>
                      <a:pt x="61" y="21"/>
                    </a:lnTo>
                    <a:lnTo>
                      <a:pt x="55" y="9"/>
                    </a:lnTo>
                    <a:lnTo>
                      <a:pt x="45" y="3"/>
                    </a:lnTo>
                    <a:lnTo>
                      <a:pt x="32" y="0"/>
                    </a:lnTo>
                    <a:close/>
                  </a:path>
                </a:pathLst>
              </a:custGeom>
              <a:solidFill>
                <a:srgbClr val="E287A8"/>
              </a:solidFill>
              <a:ln w="9525">
                <a:noFill/>
                <a:round/>
                <a:headEnd/>
                <a:tailEnd/>
              </a:ln>
            </p:spPr>
            <p:txBody>
              <a:bodyPr/>
              <a:lstStyle/>
              <a:p>
                <a:endParaRPr lang="en-AU"/>
              </a:p>
            </p:txBody>
          </p:sp>
          <p:sp>
            <p:nvSpPr>
              <p:cNvPr id="34948" name="Freeform 303"/>
              <p:cNvSpPr>
                <a:spLocks/>
              </p:cNvSpPr>
              <p:nvPr/>
            </p:nvSpPr>
            <p:spPr bwMode="auto">
              <a:xfrm>
                <a:off x="2802" y="2994"/>
                <a:ext cx="61" cy="34"/>
              </a:xfrm>
              <a:custGeom>
                <a:avLst/>
                <a:gdLst>
                  <a:gd name="T0" fmla="*/ 30 w 61"/>
                  <a:gd name="T1" fmla="*/ 0 h 69"/>
                  <a:gd name="T2" fmla="*/ 19 w 61"/>
                  <a:gd name="T3" fmla="*/ 0 h 69"/>
                  <a:gd name="T4" fmla="*/ 9 w 61"/>
                  <a:gd name="T5" fmla="*/ 0 h 69"/>
                  <a:gd name="T6" fmla="*/ 3 w 61"/>
                  <a:gd name="T7" fmla="*/ 0 h 69"/>
                  <a:gd name="T8" fmla="*/ 0 w 61"/>
                  <a:gd name="T9" fmla="*/ 0 h 69"/>
                  <a:gd name="T10" fmla="*/ 3 w 61"/>
                  <a:gd name="T11" fmla="*/ 0 h 69"/>
                  <a:gd name="T12" fmla="*/ 9 w 61"/>
                  <a:gd name="T13" fmla="*/ 0 h 69"/>
                  <a:gd name="T14" fmla="*/ 19 w 61"/>
                  <a:gd name="T15" fmla="*/ 0 h 69"/>
                  <a:gd name="T16" fmla="*/ 30 w 61"/>
                  <a:gd name="T17" fmla="*/ 0 h 69"/>
                  <a:gd name="T18" fmla="*/ 42 w 61"/>
                  <a:gd name="T19" fmla="*/ 0 h 69"/>
                  <a:gd name="T20" fmla="*/ 52 w 61"/>
                  <a:gd name="T21" fmla="*/ 0 h 69"/>
                  <a:gd name="T22" fmla="*/ 58 w 61"/>
                  <a:gd name="T23" fmla="*/ 0 h 69"/>
                  <a:gd name="T24" fmla="*/ 61 w 61"/>
                  <a:gd name="T25" fmla="*/ 0 h 69"/>
                  <a:gd name="T26" fmla="*/ 58 w 61"/>
                  <a:gd name="T27" fmla="*/ 0 h 69"/>
                  <a:gd name="T28" fmla="*/ 52 w 61"/>
                  <a:gd name="T29" fmla="*/ 0 h 69"/>
                  <a:gd name="T30" fmla="*/ 42 w 61"/>
                  <a:gd name="T31" fmla="*/ 0 h 69"/>
                  <a:gd name="T32" fmla="*/ 30 w 61"/>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9"/>
                  <a:gd name="T53" fmla="*/ 61 w 61"/>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9">
                    <a:moveTo>
                      <a:pt x="30" y="0"/>
                    </a:moveTo>
                    <a:lnTo>
                      <a:pt x="19" y="3"/>
                    </a:lnTo>
                    <a:lnTo>
                      <a:pt x="9" y="10"/>
                    </a:lnTo>
                    <a:lnTo>
                      <a:pt x="3" y="21"/>
                    </a:lnTo>
                    <a:lnTo>
                      <a:pt x="0" y="34"/>
                    </a:lnTo>
                    <a:lnTo>
                      <a:pt x="3" y="48"/>
                    </a:lnTo>
                    <a:lnTo>
                      <a:pt x="9" y="59"/>
                    </a:lnTo>
                    <a:lnTo>
                      <a:pt x="19" y="65"/>
                    </a:lnTo>
                    <a:lnTo>
                      <a:pt x="30" y="69"/>
                    </a:lnTo>
                    <a:lnTo>
                      <a:pt x="42" y="65"/>
                    </a:lnTo>
                    <a:lnTo>
                      <a:pt x="52" y="59"/>
                    </a:lnTo>
                    <a:lnTo>
                      <a:pt x="58" y="48"/>
                    </a:lnTo>
                    <a:lnTo>
                      <a:pt x="61" y="34"/>
                    </a:lnTo>
                    <a:lnTo>
                      <a:pt x="58" y="21"/>
                    </a:lnTo>
                    <a:lnTo>
                      <a:pt x="52" y="10"/>
                    </a:lnTo>
                    <a:lnTo>
                      <a:pt x="42" y="3"/>
                    </a:lnTo>
                    <a:lnTo>
                      <a:pt x="30" y="0"/>
                    </a:lnTo>
                    <a:close/>
                  </a:path>
                </a:pathLst>
              </a:custGeom>
              <a:solidFill>
                <a:srgbClr val="E893B2"/>
              </a:solidFill>
              <a:ln w="9525">
                <a:noFill/>
                <a:round/>
                <a:headEnd/>
                <a:tailEnd/>
              </a:ln>
            </p:spPr>
            <p:txBody>
              <a:bodyPr/>
              <a:lstStyle/>
              <a:p>
                <a:endParaRPr lang="en-AU"/>
              </a:p>
            </p:txBody>
          </p:sp>
          <p:sp>
            <p:nvSpPr>
              <p:cNvPr id="34949" name="Freeform 304"/>
              <p:cNvSpPr>
                <a:spLocks/>
              </p:cNvSpPr>
              <p:nvPr/>
            </p:nvSpPr>
            <p:spPr bwMode="auto">
              <a:xfrm>
                <a:off x="2805" y="2995"/>
                <a:ext cx="56" cy="33"/>
              </a:xfrm>
              <a:custGeom>
                <a:avLst/>
                <a:gdLst>
                  <a:gd name="T0" fmla="*/ 27 w 56"/>
                  <a:gd name="T1" fmla="*/ 0 h 65"/>
                  <a:gd name="T2" fmla="*/ 16 w 56"/>
                  <a:gd name="T3" fmla="*/ 1 h 65"/>
                  <a:gd name="T4" fmla="*/ 7 w 56"/>
                  <a:gd name="T5" fmla="*/ 1 h 65"/>
                  <a:gd name="T6" fmla="*/ 1 w 56"/>
                  <a:gd name="T7" fmla="*/ 1 h 65"/>
                  <a:gd name="T8" fmla="*/ 0 w 56"/>
                  <a:gd name="T9" fmla="*/ 1 h 65"/>
                  <a:gd name="T10" fmla="*/ 1 w 56"/>
                  <a:gd name="T11" fmla="*/ 1 h 65"/>
                  <a:gd name="T12" fmla="*/ 7 w 56"/>
                  <a:gd name="T13" fmla="*/ 1 h 65"/>
                  <a:gd name="T14" fmla="*/ 16 w 56"/>
                  <a:gd name="T15" fmla="*/ 1 h 65"/>
                  <a:gd name="T16" fmla="*/ 27 w 56"/>
                  <a:gd name="T17" fmla="*/ 1 h 65"/>
                  <a:gd name="T18" fmla="*/ 39 w 56"/>
                  <a:gd name="T19" fmla="*/ 1 h 65"/>
                  <a:gd name="T20" fmla="*/ 48 w 56"/>
                  <a:gd name="T21" fmla="*/ 1 h 65"/>
                  <a:gd name="T22" fmla="*/ 53 w 56"/>
                  <a:gd name="T23" fmla="*/ 1 h 65"/>
                  <a:gd name="T24" fmla="*/ 56 w 56"/>
                  <a:gd name="T25" fmla="*/ 1 h 65"/>
                  <a:gd name="T26" fmla="*/ 53 w 56"/>
                  <a:gd name="T27" fmla="*/ 1 h 65"/>
                  <a:gd name="T28" fmla="*/ 48 w 56"/>
                  <a:gd name="T29" fmla="*/ 1 h 65"/>
                  <a:gd name="T30" fmla="*/ 39 w 56"/>
                  <a:gd name="T31" fmla="*/ 1 h 65"/>
                  <a:gd name="T32" fmla="*/ 27 w 56"/>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65"/>
                  <a:gd name="T53" fmla="*/ 56 w 56"/>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65">
                    <a:moveTo>
                      <a:pt x="27" y="0"/>
                    </a:moveTo>
                    <a:lnTo>
                      <a:pt x="16" y="3"/>
                    </a:lnTo>
                    <a:lnTo>
                      <a:pt x="7" y="10"/>
                    </a:lnTo>
                    <a:lnTo>
                      <a:pt x="1" y="19"/>
                    </a:lnTo>
                    <a:lnTo>
                      <a:pt x="0" y="32"/>
                    </a:lnTo>
                    <a:lnTo>
                      <a:pt x="1" y="46"/>
                    </a:lnTo>
                    <a:lnTo>
                      <a:pt x="7" y="55"/>
                    </a:lnTo>
                    <a:lnTo>
                      <a:pt x="16" y="62"/>
                    </a:lnTo>
                    <a:lnTo>
                      <a:pt x="27" y="65"/>
                    </a:lnTo>
                    <a:lnTo>
                      <a:pt x="39" y="62"/>
                    </a:lnTo>
                    <a:lnTo>
                      <a:pt x="48" y="55"/>
                    </a:lnTo>
                    <a:lnTo>
                      <a:pt x="53" y="46"/>
                    </a:lnTo>
                    <a:lnTo>
                      <a:pt x="56" y="32"/>
                    </a:lnTo>
                    <a:lnTo>
                      <a:pt x="53" y="19"/>
                    </a:lnTo>
                    <a:lnTo>
                      <a:pt x="48" y="10"/>
                    </a:lnTo>
                    <a:lnTo>
                      <a:pt x="39" y="3"/>
                    </a:lnTo>
                    <a:lnTo>
                      <a:pt x="27" y="0"/>
                    </a:lnTo>
                    <a:close/>
                  </a:path>
                </a:pathLst>
              </a:custGeom>
              <a:solidFill>
                <a:srgbClr val="EFA3BF"/>
              </a:solidFill>
              <a:ln w="9525">
                <a:noFill/>
                <a:round/>
                <a:headEnd/>
                <a:tailEnd/>
              </a:ln>
            </p:spPr>
            <p:txBody>
              <a:bodyPr/>
              <a:lstStyle/>
              <a:p>
                <a:endParaRPr lang="en-AU"/>
              </a:p>
            </p:txBody>
          </p:sp>
          <p:sp>
            <p:nvSpPr>
              <p:cNvPr id="34950" name="Freeform 305"/>
              <p:cNvSpPr>
                <a:spLocks/>
              </p:cNvSpPr>
              <p:nvPr/>
            </p:nvSpPr>
            <p:spPr bwMode="auto">
              <a:xfrm>
                <a:off x="2496" y="2804"/>
                <a:ext cx="16" cy="9"/>
              </a:xfrm>
              <a:custGeom>
                <a:avLst/>
                <a:gdLst>
                  <a:gd name="T0" fmla="*/ 0 w 16"/>
                  <a:gd name="T1" fmla="*/ 1 h 18"/>
                  <a:gd name="T2" fmla="*/ 0 w 16"/>
                  <a:gd name="T3" fmla="*/ 1 h 18"/>
                  <a:gd name="T4" fmla="*/ 2 w 16"/>
                  <a:gd name="T5" fmla="*/ 1 h 18"/>
                  <a:gd name="T6" fmla="*/ 5 w 16"/>
                  <a:gd name="T7" fmla="*/ 1 h 18"/>
                  <a:gd name="T8" fmla="*/ 8 w 16"/>
                  <a:gd name="T9" fmla="*/ 1 h 18"/>
                  <a:gd name="T10" fmla="*/ 12 w 16"/>
                  <a:gd name="T11" fmla="*/ 1 h 18"/>
                  <a:gd name="T12" fmla="*/ 15 w 16"/>
                  <a:gd name="T13" fmla="*/ 1 h 18"/>
                  <a:gd name="T14" fmla="*/ 16 w 16"/>
                  <a:gd name="T15" fmla="*/ 1 h 18"/>
                  <a:gd name="T16" fmla="*/ 16 w 16"/>
                  <a:gd name="T17" fmla="*/ 1 h 18"/>
                  <a:gd name="T18" fmla="*/ 16 w 16"/>
                  <a:gd name="T19" fmla="*/ 1 h 18"/>
                  <a:gd name="T20" fmla="*/ 15 w 16"/>
                  <a:gd name="T21" fmla="*/ 1 h 18"/>
                  <a:gd name="T22" fmla="*/ 12 w 16"/>
                  <a:gd name="T23" fmla="*/ 1 h 18"/>
                  <a:gd name="T24" fmla="*/ 8 w 16"/>
                  <a:gd name="T25" fmla="*/ 0 h 18"/>
                  <a:gd name="T26" fmla="*/ 5 w 16"/>
                  <a:gd name="T27" fmla="*/ 1 h 18"/>
                  <a:gd name="T28" fmla="*/ 2 w 16"/>
                  <a:gd name="T29" fmla="*/ 1 h 18"/>
                  <a:gd name="T30" fmla="*/ 0 w 16"/>
                  <a:gd name="T31" fmla="*/ 1 h 18"/>
                  <a:gd name="T32" fmla="*/ 0 w 16"/>
                  <a:gd name="T33" fmla="*/ 1 h 18"/>
                  <a:gd name="T34" fmla="*/ 0 w 16"/>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8"/>
                  <a:gd name="T56" fmla="*/ 16 w 1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8">
                    <a:moveTo>
                      <a:pt x="0" y="10"/>
                    </a:moveTo>
                    <a:lnTo>
                      <a:pt x="0" y="13"/>
                    </a:lnTo>
                    <a:lnTo>
                      <a:pt x="2" y="17"/>
                    </a:lnTo>
                    <a:lnTo>
                      <a:pt x="5" y="18"/>
                    </a:lnTo>
                    <a:lnTo>
                      <a:pt x="8" y="18"/>
                    </a:lnTo>
                    <a:lnTo>
                      <a:pt x="12" y="18"/>
                    </a:lnTo>
                    <a:lnTo>
                      <a:pt x="15" y="17"/>
                    </a:lnTo>
                    <a:lnTo>
                      <a:pt x="16" y="13"/>
                    </a:lnTo>
                    <a:lnTo>
                      <a:pt x="16" y="10"/>
                    </a:lnTo>
                    <a:lnTo>
                      <a:pt x="16" y="7"/>
                    </a:lnTo>
                    <a:lnTo>
                      <a:pt x="15" y="3"/>
                    </a:lnTo>
                    <a:lnTo>
                      <a:pt x="12" y="2"/>
                    </a:lnTo>
                    <a:lnTo>
                      <a:pt x="8" y="0"/>
                    </a:lnTo>
                    <a:lnTo>
                      <a:pt x="5" y="2"/>
                    </a:lnTo>
                    <a:lnTo>
                      <a:pt x="2" y="3"/>
                    </a:lnTo>
                    <a:lnTo>
                      <a:pt x="0" y="7"/>
                    </a:lnTo>
                    <a:lnTo>
                      <a:pt x="0" y="10"/>
                    </a:lnTo>
                    <a:close/>
                  </a:path>
                </a:pathLst>
              </a:custGeom>
              <a:solidFill>
                <a:srgbClr val="000000"/>
              </a:solidFill>
              <a:ln w="9525">
                <a:noFill/>
                <a:round/>
                <a:headEnd/>
                <a:tailEnd/>
              </a:ln>
            </p:spPr>
            <p:txBody>
              <a:bodyPr/>
              <a:lstStyle/>
              <a:p>
                <a:endParaRPr lang="en-AU"/>
              </a:p>
            </p:txBody>
          </p:sp>
          <p:sp>
            <p:nvSpPr>
              <p:cNvPr id="34951" name="Freeform 306"/>
              <p:cNvSpPr>
                <a:spLocks/>
              </p:cNvSpPr>
              <p:nvPr/>
            </p:nvSpPr>
            <p:spPr bwMode="auto">
              <a:xfrm>
                <a:off x="2664" y="2804"/>
                <a:ext cx="16" cy="9"/>
              </a:xfrm>
              <a:custGeom>
                <a:avLst/>
                <a:gdLst>
                  <a:gd name="T0" fmla="*/ 0 w 16"/>
                  <a:gd name="T1" fmla="*/ 1 h 18"/>
                  <a:gd name="T2" fmla="*/ 2 w 16"/>
                  <a:gd name="T3" fmla="*/ 1 h 18"/>
                  <a:gd name="T4" fmla="*/ 3 w 16"/>
                  <a:gd name="T5" fmla="*/ 1 h 18"/>
                  <a:gd name="T6" fmla="*/ 6 w 16"/>
                  <a:gd name="T7" fmla="*/ 1 h 18"/>
                  <a:gd name="T8" fmla="*/ 9 w 16"/>
                  <a:gd name="T9" fmla="*/ 1 h 18"/>
                  <a:gd name="T10" fmla="*/ 12 w 16"/>
                  <a:gd name="T11" fmla="*/ 1 h 18"/>
                  <a:gd name="T12" fmla="*/ 15 w 16"/>
                  <a:gd name="T13" fmla="*/ 1 h 18"/>
                  <a:gd name="T14" fmla="*/ 16 w 16"/>
                  <a:gd name="T15" fmla="*/ 1 h 18"/>
                  <a:gd name="T16" fmla="*/ 16 w 16"/>
                  <a:gd name="T17" fmla="*/ 1 h 18"/>
                  <a:gd name="T18" fmla="*/ 16 w 16"/>
                  <a:gd name="T19" fmla="*/ 1 h 18"/>
                  <a:gd name="T20" fmla="*/ 15 w 16"/>
                  <a:gd name="T21" fmla="*/ 1 h 18"/>
                  <a:gd name="T22" fmla="*/ 12 w 16"/>
                  <a:gd name="T23" fmla="*/ 1 h 18"/>
                  <a:gd name="T24" fmla="*/ 9 w 16"/>
                  <a:gd name="T25" fmla="*/ 0 h 18"/>
                  <a:gd name="T26" fmla="*/ 6 w 16"/>
                  <a:gd name="T27" fmla="*/ 1 h 18"/>
                  <a:gd name="T28" fmla="*/ 3 w 16"/>
                  <a:gd name="T29" fmla="*/ 1 h 18"/>
                  <a:gd name="T30" fmla="*/ 2 w 16"/>
                  <a:gd name="T31" fmla="*/ 1 h 18"/>
                  <a:gd name="T32" fmla="*/ 0 w 16"/>
                  <a:gd name="T33" fmla="*/ 1 h 18"/>
                  <a:gd name="T34" fmla="*/ 0 w 16"/>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8"/>
                  <a:gd name="T56" fmla="*/ 16 w 1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8">
                    <a:moveTo>
                      <a:pt x="0" y="10"/>
                    </a:moveTo>
                    <a:lnTo>
                      <a:pt x="2" y="13"/>
                    </a:lnTo>
                    <a:lnTo>
                      <a:pt x="3" y="17"/>
                    </a:lnTo>
                    <a:lnTo>
                      <a:pt x="6" y="18"/>
                    </a:lnTo>
                    <a:lnTo>
                      <a:pt x="9" y="18"/>
                    </a:lnTo>
                    <a:lnTo>
                      <a:pt x="12" y="18"/>
                    </a:lnTo>
                    <a:lnTo>
                      <a:pt x="15" y="17"/>
                    </a:lnTo>
                    <a:lnTo>
                      <a:pt x="16" y="13"/>
                    </a:lnTo>
                    <a:lnTo>
                      <a:pt x="16" y="10"/>
                    </a:lnTo>
                    <a:lnTo>
                      <a:pt x="16" y="7"/>
                    </a:lnTo>
                    <a:lnTo>
                      <a:pt x="15" y="3"/>
                    </a:lnTo>
                    <a:lnTo>
                      <a:pt x="12" y="2"/>
                    </a:lnTo>
                    <a:lnTo>
                      <a:pt x="9" y="0"/>
                    </a:lnTo>
                    <a:lnTo>
                      <a:pt x="6" y="2"/>
                    </a:lnTo>
                    <a:lnTo>
                      <a:pt x="3" y="3"/>
                    </a:lnTo>
                    <a:lnTo>
                      <a:pt x="2" y="7"/>
                    </a:lnTo>
                    <a:lnTo>
                      <a:pt x="0" y="10"/>
                    </a:lnTo>
                    <a:close/>
                  </a:path>
                </a:pathLst>
              </a:custGeom>
              <a:solidFill>
                <a:srgbClr val="000000"/>
              </a:solidFill>
              <a:ln w="9525">
                <a:noFill/>
                <a:round/>
                <a:headEnd/>
                <a:tailEnd/>
              </a:ln>
            </p:spPr>
            <p:txBody>
              <a:bodyPr/>
              <a:lstStyle/>
              <a:p>
                <a:endParaRPr lang="en-AU"/>
              </a:p>
            </p:txBody>
          </p:sp>
          <p:sp>
            <p:nvSpPr>
              <p:cNvPr id="34952" name="Freeform 307"/>
              <p:cNvSpPr>
                <a:spLocks/>
              </p:cNvSpPr>
              <p:nvPr/>
            </p:nvSpPr>
            <p:spPr bwMode="auto">
              <a:xfrm>
                <a:off x="2087" y="2952"/>
                <a:ext cx="36" cy="443"/>
              </a:xfrm>
              <a:custGeom>
                <a:avLst/>
                <a:gdLst>
                  <a:gd name="T0" fmla="*/ 36 w 36"/>
                  <a:gd name="T1" fmla="*/ 1 h 886"/>
                  <a:gd name="T2" fmla="*/ 36 w 36"/>
                  <a:gd name="T3" fmla="*/ 1 h 886"/>
                  <a:gd name="T4" fmla="*/ 0 w 36"/>
                  <a:gd name="T5" fmla="*/ 0 h 886"/>
                  <a:gd name="T6" fmla="*/ 0 w 36"/>
                  <a:gd name="T7" fmla="*/ 1 h 886"/>
                  <a:gd name="T8" fmla="*/ 36 w 36"/>
                  <a:gd name="T9" fmla="*/ 1 h 886"/>
                  <a:gd name="T10" fmla="*/ 0 60000 65536"/>
                  <a:gd name="T11" fmla="*/ 0 60000 65536"/>
                  <a:gd name="T12" fmla="*/ 0 60000 65536"/>
                  <a:gd name="T13" fmla="*/ 0 60000 65536"/>
                  <a:gd name="T14" fmla="*/ 0 60000 65536"/>
                  <a:gd name="T15" fmla="*/ 0 w 36"/>
                  <a:gd name="T16" fmla="*/ 0 h 886"/>
                  <a:gd name="T17" fmla="*/ 36 w 36"/>
                  <a:gd name="T18" fmla="*/ 886 h 886"/>
                </a:gdLst>
                <a:ahLst/>
                <a:cxnLst>
                  <a:cxn ang="T10">
                    <a:pos x="T0" y="T1"/>
                  </a:cxn>
                  <a:cxn ang="T11">
                    <a:pos x="T2" y="T3"/>
                  </a:cxn>
                  <a:cxn ang="T12">
                    <a:pos x="T4" y="T5"/>
                  </a:cxn>
                  <a:cxn ang="T13">
                    <a:pos x="T6" y="T7"/>
                  </a:cxn>
                  <a:cxn ang="T14">
                    <a:pos x="T8" y="T9"/>
                  </a:cxn>
                </a:cxnLst>
                <a:rect l="T15" t="T16" r="T17" b="T18"/>
                <a:pathLst>
                  <a:path w="36" h="886">
                    <a:moveTo>
                      <a:pt x="36" y="886"/>
                    </a:moveTo>
                    <a:lnTo>
                      <a:pt x="36" y="17"/>
                    </a:lnTo>
                    <a:lnTo>
                      <a:pt x="0" y="0"/>
                    </a:lnTo>
                    <a:lnTo>
                      <a:pt x="0" y="868"/>
                    </a:lnTo>
                    <a:lnTo>
                      <a:pt x="36" y="886"/>
                    </a:lnTo>
                    <a:close/>
                  </a:path>
                </a:pathLst>
              </a:custGeom>
              <a:solidFill>
                <a:srgbClr val="000072"/>
              </a:solidFill>
              <a:ln w="9525">
                <a:noFill/>
                <a:round/>
                <a:headEnd/>
                <a:tailEnd/>
              </a:ln>
            </p:spPr>
            <p:txBody>
              <a:bodyPr/>
              <a:lstStyle/>
              <a:p>
                <a:endParaRPr lang="en-AU"/>
              </a:p>
            </p:txBody>
          </p:sp>
          <p:sp>
            <p:nvSpPr>
              <p:cNvPr id="34953" name="Freeform 308"/>
              <p:cNvSpPr>
                <a:spLocks/>
              </p:cNvSpPr>
              <p:nvPr/>
            </p:nvSpPr>
            <p:spPr bwMode="auto">
              <a:xfrm>
                <a:off x="2106" y="2984"/>
                <a:ext cx="360" cy="492"/>
              </a:xfrm>
              <a:custGeom>
                <a:avLst/>
                <a:gdLst>
                  <a:gd name="T0" fmla="*/ 324 w 360"/>
                  <a:gd name="T1" fmla="*/ 0 h 985"/>
                  <a:gd name="T2" fmla="*/ 324 w 360"/>
                  <a:gd name="T3" fmla="*/ 0 h 985"/>
                  <a:gd name="T4" fmla="*/ 0 w 360"/>
                  <a:gd name="T5" fmla="*/ 0 h 985"/>
                  <a:gd name="T6" fmla="*/ 0 w 360"/>
                  <a:gd name="T7" fmla="*/ 0 h 985"/>
                  <a:gd name="T8" fmla="*/ 324 w 360"/>
                  <a:gd name="T9" fmla="*/ 0 h 985"/>
                  <a:gd name="T10" fmla="*/ 324 w 360"/>
                  <a:gd name="T11" fmla="*/ 0 h 985"/>
                  <a:gd name="T12" fmla="*/ 0 w 360"/>
                  <a:gd name="T13" fmla="*/ 0 h 985"/>
                  <a:gd name="T14" fmla="*/ 0 w 360"/>
                  <a:gd name="T15" fmla="*/ 0 h 985"/>
                  <a:gd name="T16" fmla="*/ 324 w 360"/>
                  <a:gd name="T17" fmla="*/ 0 h 985"/>
                  <a:gd name="T18" fmla="*/ 324 w 360"/>
                  <a:gd name="T19" fmla="*/ 0 h 985"/>
                  <a:gd name="T20" fmla="*/ 0 w 360"/>
                  <a:gd name="T21" fmla="*/ 0 h 985"/>
                  <a:gd name="T22" fmla="*/ 0 w 360"/>
                  <a:gd name="T23" fmla="*/ 0 h 985"/>
                  <a:gd name="T24" fmla="*/ 324 w 360"/>
                  <a:gd name="T25" fmla="*/ 0 h 985"/>
                  <a:gd name="T26" fmla="*/ 324 w 360"/>
                  <a:gd name="T27" fmla="*/ 0 h 985"/>
                  <a:gd name="T28" fmla="*/ 360 w 360"/>
                  <a:gd name="T29" fmla="*/ 0 h 985"/>
                  <a:gd name="T30" fmla="*/ 360 w 360"/>
                  <a:gd name="T31" fmla="*/ 0 h 985"/>
                  <a:gd name="T32" fmla="*/ 324 w 360"/>
                  <a:gd name="T33" fmla="*/ 0 h 9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985"/>
                  <a:gd name="T53" fmla="*/ 360 w 360"/>
                  <a:gd name="T54" fmla="*/ 985 h 9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985">
                    <a:moveTo>
                      <a:pt x="324" y="100"/>
                    </a:moveTo>
                    <a:lnTo>
                      <a:pt x="324" y="155"/>
                    </a:lnTo>
                    <a:lnTo>
                      <a:pt x="0" y="0"/>
                    </a:lnTo>
                    <a:lnTo>
                      <a:pt x="0" y="55"/>
                    </a:lnTo>
                    <a:lnTo>
                      <a:pt x="324" y="210"/>
                    </a:lnTo>
                    <a:lnTo>
                      <a:pt x="324" y="259"/>
                    </a:lnTo>
                    <a:lnTo>
                      <a:pt x="0" y="104"/>
                    </a:lnTo>
                    <a:lnTo>
                      <a:pt x="0" y="160"/>
                    </a:lnTo>
                    <a:lnTo>
                      <a:pt x="324" y="315"/>
                    </a:lnTo>
                    <a:lnTo>
                      <a:pt x="324" y="365"/>
                    </a:lnTo>
                    <a:lnTo>
                      <a:pt x="0" y="210"/>
                    </a:lnTo>
                    <a:lnTo>
                      <a:pt x="0" y="266"/>
                    </a:lnTo>
                    <a:lnTo>
                      <a:pt x="324" y="421"/>
                    </a:lnTo>
                    <a:lnTo>
                      <a:pt x="324" y="967"/>
                    </a:lnTo>
                    <a:lnTo>
                      <a:pt x="360" y="985"/>
                    </a:lnTo>
                    <a:lnTo>
                      <a:pt x="360" y="116"/>
                    </a:lnTo>
                    <a:lnTo>
                      <a:pt x="324" y="100"/>
                    </a:lnTo>
                    <a:close/>
                  </a:path>
                </a:pathLst>
              </a:custGeom>
              <a:solidFill>
                <a:srgbClr val="000072"/>
              </a:solidFill>
              <a:ln w="9525">
                <a:noFill/>
                <a:round/>
                <a:headEnd/>
                <a:tailEnd/>
              </a:ln>
            </p:spPr>
            <p:txBody>
              <a:bodyPr/>
              <a:lstStyle/>
              <a:p>
                <a:endParaRPr lang="en-AU"/>
              </a:p>
            </p:txBody>
          </p:sp>
          <p:sp>
            <p:nvSpPr>
              <p:cNvPr id="34954" name="Freeform 309"/>
              <p:cNvSpPr>
                <a:spLocks/>
              </p:cNvSpPr>
              <p:nvPr/>
            </p:nvSpPr>
            <p:spPr bwMode="auto">
              <a:xfrm>
                <a:off x="2693" y="3340"/>
                <a:ext cx="597" cy="142"/>
              </a:xfrm>
              <a:custGeom>
                <a:avLst/>
                <a:gdLst>
                  <a:gd name="T0" fmla="*/ 597 w 597"/>
                  <a:gd name="T1" fmla="*/ 1 h 284"/>
                  <a:gd name="T2" fmla="*/ 241 w 597"/>
                  <a:gd name="T3" fmla="*/ 0 h 284"/>
                  <a:gd name="T4" fmla="*/ 0 w 597"/>
                  <a:gd name="T5" fmla="*/ 1 h 284"/>
                  <a:gd name="T6" fmla="*/ 342 w 597"/>
                  <a:gd name="T7" fmla="*/ 1 h 284"/>
                  <a:gd name="T8" fmla="*/ 597 w 597"/>
                  <a:gd name="T9" fmla="*/ 1 h 284"/>
                  <a:gd name="T10" fmla="*/ 0 60000 65536"/>
                  <a:gd name="T11" fmla="*/ 0 60000 65536"/>
                  <a:gd name="T12" fmla="*/ 0 60000 65536"/>
                  <a:gd name="T13" fmla="*/ 0 60000 65536"/>
                  <a:gd name="T14" fmla="*/ 0 60000 65536"/>
                  <a:gd name="T15" fmla="*/ 0 w 597"/>
                  <a:gd name="T16" fmla="*/ 0 h 284"/>
                  <a:gd name="T17" fmla="*/ 597 w 597"/>
                  <a:gd name="T18" fmla="*/ 284 h 284"/>
                </a:gdLst>
                <a:ahLst/>
                <a:cxnLst>
                  <a:cxn ang="T10">
                    <a:pos x="T0" y="T1"/>
                  </a:cxn>
                  <a:cxn ang="T11">
                    <a:pos x="T2" y="T3"/>
                  </a:cxn>
                  <a:cxn ang="T12">
                    <a:pos x="T4" y="T5"/>
                  </a:cxn>
                  <a:cxn ang="T13">
                    <a:pos x="T6" y="T7"/>
                  </a:cxn>
                  <a:cxn ang="T14">
                    <a:pos x="T8" y="T9"/>
                  </a:cxn>
                </a:cxnLst>
                <a:rect l="T15" t="T16" r="T17" b="T18"/>
                <a:pathLst>
                  <a:path w="597" h="284">
                    <a:moveTo>
                      <a:pt x="597" y="155"/>
                    </a:moveTo>
                    <a:lnTo>
                      <a:pt x="241" y="0"/>
                    </a:lnTo>
                    <a:lnTo>
                      <a:pt x="0" y="116"/>
                    </a:lnTo>
                    <a:lnTo>
                      <a:pt x="342" y="284"/>
                    </a:lnTo>
                    <a:lnTo>
                      <a:pt x="597" y="155"/>
                    </a:lnTo>
                    <a:close/>
                  </a:path>
                </a:pathLst>
              </a:custGeom>
              <a:solidFill>
                <a:srgbClr val="000072"/>
              </a:solidFill>
              <a:ln w="9525">
                <a:noFill/>
                <a:round/>
                <a:headEnd/>
                <a:tailEnd/>
              </a:ln>
            </p:spPr>
            <p:txBody>
              <a:bodyPr/>
              <a:lstStyle/>
              <a:p>
                <a:endParaRPr lang="en-AU"/>
              </a:p>
            </p:txBody>
          </p:sp>
          <p:sp>
            <p:nvSpPr>
              <p:cNvPr id="34955" name="Freeform 310"/>
              <p:cNvSpPr>
                <a:spLocks/>
              </p:cNvSpPr>
              <p:nvPr/>
            </p:nvSpPr>
            <p:spPr bwMode="auto">
              <a:xfrm>
                <a:off x="3249" y="3410"/>
                <a:ext cx="36" cy="157"/>
              </a:xfrm>
              <a:custGeom>
                <a:avLst/>
                <a:gdLst>
                  <a:gd name="T0" fmla="*/ 36 w 36"/>
                  <a:gd name="T1" fmla="*/ 0 h 315"/>
                  <a:gd name="T2" fmla="*/ 36 w 36"/>
                  <a:gd name="T3" fmla="*/ 0 h 315"/>
                  <a:gd name="T4" fmla="*/ 0 w 36"/>
                  <a:gd name="T5" fmla="*/ 0 h 315"/>
                  <a:gd name="T6" fmla="*/ 0 w 36"/>
                  <a:gd name="T7" fmla="*/ 0 h 315"/>
                  <a:gd name="T8" fmla="*/ 36 w 36"/>
                  <a:gd name="T9" fmla="*/ 0 h 315"/>
                  <a:gd name="T10" fmla="*/ 0 60000 65536"/>
                  <a:gd name="T11" fmla="*/ 0 60000 65536"/>
                  <a:gd name="T12" fmla="*/ 0 60000 65536"/>
                  <a:gd name="T13" fmla="*/ 0 60000 65536"/>
                  <a:gd name="T14" fmla="*/ 0 60000 65536"/>
                  <a:gd name="T15" fmla="*/ 0 w 36"/>
                  <a:gd name="T16" fmla="*/ 0 h 315"/>
                  <a:gd name="T17" fmla="*/ 36 w 36"/>
                  <a:gd name="T18" fmla="*/ 315 h 315"/>
                </a:gdLst>
                <a:ahLst/>
                <a:cxnLst>
                  <a:cxn ang="T10">
                    <a:pos x="T0" y="T1"/>
                  </a:cxn>
                  <a:cxn ang="T11">
                    <a:pos x="T2" y="T3"/>
                  </a:cxn>
                  <a:cxn ang="T12">
                    <a:pos x="T4" y="T5"/>
                  </a:cxn>
                  <a:cxn ang="T13">
                    <a:pos x="T6" y="T7"/>
                  </a:cxn>
                  <a:cxn ang="T14">
                    <a:pos x="T8" y="T9"/>
                  </a:cxn>
                </a:cxnLst>
                <a:rect l="T15" t="T16" r="T17" b="T18"/>
                <a:pathLst>
                  <a:path w="36" h="315">
                    <a:moveTo>
                      <a:pt x="36" y="315"/>
                    </a:moveTo>
                    <a:lnTo>
                      <a:pt x="36" y="16"/>
                    </a:lnTo>
                    <a:lnTo>
                      <a:pt x="0" y="0"/>
                    </a:lnTo>
                    <a:lnTo>
                      <a:pt x="0" y="297"/>
                    </a:lnTo>
                    <a:lnTo>
                      <a:pt x="36" y="315"/>
                    </a:lnTo>
                    <a:close/>
                  </a:path>
                </a:pathLst>
              </a:custGeom>
              <a:solidFill>
                <a:srgbClr val="000072"/>
              </a:solidFill>
              <a:ln w="9525">
                <a:noFill/>
                <a:round/>
                <a:headEnd/>
                <a:tailEnd/>
              </a:ln>
            </p:spPr>
            <p:txBody>
              <a:bodyPr/>
              <a:lstStyle/>
              <a:p>
                <a:endParaRPr lang="en-AU"/>
              </a:p>
            </p:txBody>
          </p:sp>
          <p:sp>
            <p:nvSpPr>
              <p:cNvPr id="34956" name="Freeform 311"/>
              <p:cNvSpPr>
                <a:spLocks/>
              </p:cNvSpPr>
              <p:nvPr/>
            </p:nvSpPr>
            <p:spPr bwMode="auto">
              <a:xfrm>
                <a:off x="2854" y="2816"/>
                <a:ext cx="625" cy="728"/>
              </a:xfrm>
              <a:custGeom>
                <a:avLst/>
                <a:gdLst>
                  <a:gd name="T0" fmla="*/ 550 w 625"/>
                  <a:gd name="T1" fmla="*/ 1 h 1454"/>
                  <a:gd name="T2" fmla="*/ 563 w 625"/>
                  <a:gd name="T3" fmla="*/ 1 h 1454"/>
                  <a:gd name="T4" fmla="*/ 582 w 625"/>
                  <a:gd name="T5" fmla="*/ 1 h 1454"/>
                  <a:gd name="T6" fmla="*/ 598 w 625"/>
                  <a:gd name="T7" fmla="*/ 1 h 1454"/>
                  <a:gd name="T8" fmla="*/ 615 w 625"/>
                  <a:gd name="T9" fmla="*/ 1 h 1454"/>
                  <a:gd name="T10" fmla="*/ 625 w 625"/>
                  <a:gd name="T11" fmla="*/ 1 h 1454"/>
                  <a:gd name="T12" fmla="*/ 615 w 625"/>
                  <a:gd name="T13" fmla="*/ 1 h 1454"/>
                  <a:gd name="T14" fmla="*/ 598 w 625"/>
                  <a:gd name="T15" fmla="*/ 1 h 1454"/>
                  <a:gd name="T16" fmla="*/ 582 w 625"/>
                  <a:gd name="T17" fmla="*/ 1 h 1454"/>
                  <a:gd name="T18" fmla="*/ 563 w 625"/>
                  <a:gd name="T19" fmla="*/ 1 h 1454"/>
                  <a:gd name="T20" fmla="*/ 530 w 625"/>
                  <a:gd name="T21" fmla="*/ 1 h 1454"/>
                  <a:gd name="T22" fmla="*/ 506 w 625"/>
                  <a:gd name="T23" fmla="*/ 1 h 1454"/>
                  <a:gd name="T24" fmla="*/ 504 w 625"/>
                  <a:gd name="T25" fmla="*/ 1 h 1454"/>
                  <a:gd name="T26" fmla="*/ 520 w 625"/>
                  <a:gd name="T27" fmla="*/ 1 h 1454"/>
                  <a:gd name="T28" fmla="*/ 326 w 625"/>
                  <a:gd name="T29" fmla="*/ 1 h 1454"/>
                  <a:gd name="T30" fmla="*/ 298 w 625"/>
                  <a:gd name="T31" fmla="*/ 1 h 1454"/>
                  <a:gd name="T32" fmla="*/ 268 w 625"/>
                  <a:gd name="T33" fmla="*/ 1 h 1454"/>
                  <a:gd name="T34" fmla="*/ 240 w 625"/>
                  <a:gd name="T35" fmla="*/ 1 h 1454"/>
                  <a:gd name="T36" fmla="*/ 208 w 625"/>
                  <a:gd name="T37" fmla="*/ 1 h 1454"/>
                  <a:gd name="T38" fmla="*/ 230 w 625"/>
                  <a:gd name="T39" fmla="*/ 1 h 1454"/>
                  <a:gd name="T40" fmla="*/ 259 w 625"/>
                  <a:gd name="T41" fmla="*/ 1 h 1454"/>
                  <a:gd name="T42" fmla="*/ 285 w 625"/>
                  <a:gd name="T43" fmla="*/ 1 h 1454"/>
                  <a:gd name="T44" fmla="*/ 313 w 625"/>
                  <a:gd name="T45" fmla="*/ 1 h 1454"/>
                  <a:gd name="T46" fmla="*/ 304 w 625"/>
                  <a:gd name="T47" fmla="*/ 1 h 1454"/>
                  <a:gd name="T48" fmla="*/ 252 w 625"/>
                  <a:gd name="T49" fmla="*/ 1 h 1454"/>
                  <a:gd name="T50" fmla="*/ 185 w 625"/>
                  <a:gd name="T51" fmla="*/ 1 h 1454"/>
                  <a:gd name="T52" fmla="*/ 140 w 625"/>
                  <a:gd name="T53" fmla="*/ 1 h 1454"/>
                  <a:gd name="T54" fmla="*/ 122 w 625"/>
                  <a:gd name="T55" fmla="*/ 1 h 1454"/>
                  <a:gd name="T56" fmla="*/ 107 w 625"/>
                  <a:gd name="T57" fmla="*/ 1 h 1454"/>
                  <a:gd name="T58" fmla="*/ 74 w 625"/>
                  <a:gd name="T59" fmla="*/ 1 h 1454"/>
                  <a:gd name="T60" fmla="*/ 43 w 625"/>
                  <a:gd name="T61" fmla="*/ 1 h 1454"/>
                  <a:gd name="T62" fmla="*/ 26 w 625"/>
                  <a:gd name="T63" fmla="*/ 1 h 1454"/>
                  <a:gd name="T64" fmla="*/ 25 w 625"/>
                  <a:gd name="T65" fmla="*/ 1 h 1454"/>
                  <a:gd name="T66" fmla="*/ 39 w 625"/>
                  <a:gd name="T67" fmla="*/ 1 h 1454"/>
                  <a:gd name="T68" fmla="*/ 59 w 625"/>
                  <a:gd name="T69" fmla="*/ 1 h 1454"/>
                  <a:gd name="T70" fmla="*/ 81 w 625"/>
                  <a:gd name="T71" fmla="*/ 1 h 1454"/>
                  <a:gd name="T72" fmla="*/ 88 w 625"/>
                  <a:gd name="T73" fmla="*/ 1 h 1454"/>
                  <a:gd name="T74" fmla="*/ 91 w 625"/>
                  <a:gd name="T75" fmla="*/ 1 h 1454"/>
                  <a:gd name="T76" fmla="*/ 123 w 625"/>
                  <a:gd name="T77" fmla="*/ 1 h 1454"/>
                  <a:gd name="T78" fmla="*/ 140 w 625"/>
                  <a:gd name="T79" fmla="*/ 1 h 1454"/>
                  <a:gd name="T80" fmla="*/ 162 w 625"/>
                  <a:gd name="T81" fmla="*/ 1 h 1454"/>
                  <a:gd name="T82" fmla="*/ 177 w 625"/>
                  <a:gd name="T83" fmla="*/ 1 h 1454"/>
                  <a:gd name="T84" fmla="*/ 169 w 625"/>
                  <a:gd name="T85" fmla="*/ 1 h 1454"/>
                  <a:gd name="T86" fmla="*/ 101 w 625"/>
                  <a:gd name="T87" fmla="*/ 1 h 1454"/>
                  <a:gd name="T88" fmla="*/ 29 w 625"/>
                  <a:gd name="T89" fmla="*/ 1 h 1454"/>
                  <a:gd name="T90" fmla="*/ 0 w 625"/>
                  <a:gd name="T91" fmla="*/ 1 h 1454"/>
                  <a:gd name="T92" fmla="*/ 333 w 625"/>
                  <a:gd name="T93" fmla="*/ 2 h 1454"/>
                  <a:gd name="T94" fmla="*/ 459 w 625"/>
                  <a:gd name="T95" fmla="*/ 2 h 1454"/>
                  <a:gd name="T96" fmla="*/ 412 w 625"/>
                  <a:gd name="T97" fmla="*/ 2 h 1454"/>
                  <a:gd name="T98" fmla="*/ 388 w 625"/>
                  <a:gd name="T99" fmla="*/ 2 h 1454"/>
                  <a:gd name="T100" fmla="*/ 602 w 625"/>
                  <a:gd name="T101" fmla="*/ 2 h 1454"/>
                  <a:gd name="T102" fmla="*/ 595 w 625"/>
                  <a:gd name="T103" fmla="*/ 2 h 1454"/>
                  <a:gd name="T104" fmla="*/ 569 w 625"/>
                  <a:gd name="T105" fmla="*/ 2 h 1454"/>
                  <a:gd name="T106" fmla="*/ 546 w 625"/>
                  <a:gd name="T107" fmla="*/ 2 h 1454"/>
                  <a:gd name="T108" fmla="*/ 518 w 625"/>
                  <a:gd name="T109" fmla="*/ 2 h 1454"/>
                  <a:gd name="T110" fmla="*/ 333 w 625"/>
                  <a:gd name="T111" fmla="*/ 2 h 1454"/>
                  <a:gd name="T112" fmla="*/ 334 w 625"/>
                  <a:gd name="T113" fmla="*/ 1 h 1454"/>
                  <a:gd name="T114" fmla="*/ 334 w 625"/>
                  <a:gd name="T115" fmla="*/ 1 h 1454"/>
                  <a:gd name="T116" fmla="*/ 463 w 625"/>
                  <a:gd name="T117" fmla="*/ 1 h 14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5"/>
                  <a:gd name="T178" fmla="*/ 0 h 1454"/>
                  <a:gd name="T179" fmla="*/ 625 w 625"/>
                  <a:gd name="T180" fmla="*/ 1454 h 14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5" h="1454">
                    <a:moveTo>
                      <a:pt x="463" y="835"/>
                    </a:moveTo>
                    <a:lnTo>
                      <a:pt x="547" y="703"/>
                    </a:lnTo>
                    <a:lnTo>
                      <a:pt x="550" y="704"/>
                    </a:lnTo>
                    <a:lnTo>
                      <a:pt x="554" y="704"/>
                    </a:lnTo>
                    <a:lnTo>
                      <a:pt x="559" y="706"/>
                    </a:lnTo>
                    <a:lnTo>
                      <a:pt x="563" y="706"/>
                    </a:lnTo>
                    <a:lnTo>
                      <a:pt x="569" y="706"/>
                    </a:lnTo>
                    <a:lnTo>
                      <a:pt x="576" y="704"/>
                    </a:lnTo>
                    <a:lnTo>
                      <a:pt x="582" y="703"/>
                    </a:lnTo>
                    <a:lnTo>
                      <a:pt x="588" y="701"/>
                    </a:lnTo>
                    <a:lnTo>
                      <a:pt x="593" y="698"/>
                    </a:lnTo>
                    <a:lnTo>
                      <a:pt x="598" y="694"/>
                    </a:lnTo>
                    <a:lnTo>
                      <a:pt x="603" y="691"/>
                    </a:lnTo>
                    <a:lnTo>
                      <a:pt x="608" y="686"/>
                    </a:lnTo>
                    <a:lnTo>
                      <a:pt x="615" y="675"/>
                    </a:lnTo>
                    <a:lnTo>
                      <a:pt x="621" y="663"/>
                    </a:lnTo>
                    <a:lnTo>
                      <a:pt x="624" y="650"/>
                    </a:lnTo>
                    <a:lnTo>
                      <a:pt x="625" y="636"/>
                    </a:lnTo>
                    <a:lnTo>
                      <a:pt x="624" y="623"/>
                    </a:lnTo>
                    <a:lnTo>
                      <a:pt x="621" y="610"/>
                    </a:lnTo>
                    <a:lnTo>
                      <a:pt x="615" y="598"/>
                    </a:lnTo>
                    <a:lnTo>
                      <a:pt x="608" y="587"/>
                    </a:lnTo>
                    <a:lnTo>
                      <a:pt x="603" y="582"/>
                    </a:lnTo>
                    <a:lnTo>
                      <a:pt x="598" y="579"/>
                    </a:lnTo>
                    <a:lnTo>
                      <a:pt x="593" y="575"/>
                    </a:lnTo>
                    <a:lnTo>
                      <a:pt x="588" y="572"/>
                    </a:lnTo>
                    <a:lnTo>
                      <a:pt x="582" y="571"/>
                    </a:lnTo>
                    <a:lnTo>
                      <a:pt x="576" y="569"/>
                    </a:lnTo>
                    <a:lnTo>
                      <a:pt x="569" y="567"/>
                    </a:lnTo>
                    <a:lnTo>
                      <a:pt x="563" y="567"/>
                    </a:lnTo>
                    <a:lnTo>
                      <a:pt x="551" y="569"/>
                    </a:lnTo>
                    <a:lnTo>
                      <a:pt x="540" y="572"/>
                    </a:lnTo>
                    <a:lnTo>
                      <a:pt x="530" y="579"/>
                    </a:lnTo>
                    <a:lnTo>
                      <a:pt x="520" y="587"/>
                    </a:lnTo>
                    <a:lnTo>
                      <a:pt x="512" y="598"/>
                    </a:lnTo>
                    <a:lnTo>
                      <a:pt x="506" y="610"/>
                    </a:lnTo>
                    <a:lnTo>
                      <a:pt x="504" y="623"/>
                    </a:lnTo>
                    <a:lnTo>
                      <a:pt x="502" y="636"/>
                    </a:lnTo>
                    <a:lnTo>
                      <a:pt x="504" y="649"/>
                    </a:lnTo>
                    <a:lnTo>
                      <a:pt x="506" y="662"/>
                    </a:lnTo>
                    <a:lnTo>
                      <a:pt x="512" y="673"/>
                    </a:lnTo>
                    <a:lnTo>
                      <a:pt x="520" y="685"/>
                    </a:lnTo>
                    <a:lnTo>
                      <a:pt x="460" y="778"/>
                    </a:lnTo>
                    <a:lnTo>
                      <a:pt x="328" y="618"/>
                    </a:lnTo>
                    <a:lnTo>
                      <a:pt x="326" y="621"/>
                    </a:lnTo>
                    <a:lnTo>
                      <a:pt x="318" y="600"/>
                    </a:lnTo>
                    <a:lnTo>
                      <a:pt x="310" y="580"/>
                    </a:lnTo>
                    <a:lnTo>
                      <a:pt x="298" y="562"/>
                    </a:lnTo>
                    <a:lnTo>
                      <a:pt x="285" y="546"/>
                    </a:lnTo>
                    <a:lnTo>
                      <a:pt x="276" y="538"/>
                    </a:lnTo>
                    <a:lnTo>
                      <a:pt x="268" y="530"/>
                    </a:lnTo>
                    <a:lnTo>
                      <a:pt x="259" y="522"/>
                    </a:lnTo>
                    <a:lnTo>
                      <a:pt x="249" y="515"/>
                    </a:lnTo>
                    <a:lnTo>
                      <a:pt x="240" y="510"/>
                    </a:lnTo>
                    <a:lnTo>
                      <a:pt x="230" y="505"/>
                    </a:lnTo>
                    <a:lnTo>
                      <a:pt x="218" y="500"/>
                    </a:lnTo>
                    <a:lnTo>
                      <a:pt x="208" y="497"/>
                    </a:lnTo>
                    <a:lnTo>
                      <a:pt x="208" y="481"/>
                    </a:lnTo>
                    <a:lnTo>
                      <a:pt x="218" y="479"/>
                    </a:lnTo>
                    <a:lnTo>
                      <a:pt x="230" y="478"/>
                    </a:lnTo>
                    <a:lnTo>
                      <a:pt x="240" y="474"/>
                    </a:lnTo>
                    <a:lnTo>
                      <a:pt x="250" y="469"/>
                    </a:lnTo>
                    <a:lnTo>
                      <a:pt x="259" y="464"/>
                    </a:lnTo>
                    <a:lnTo>
                      <a:pt x="269" y="458"/>
                    </a:lnTo>
                    <a:lnTo>
                      <a:pt x="278" y="451"/>
                    </a:lnTo>
                    <a:lnTo>
                      <a:pt x="285" y="443"/>
                    </a:lnTo>
                    <a:lnTo>
                      <a:pt x="297" y="427"/>
                    </a:lnTo>
                    <a:lnTo>
                      <a:pt x="307" y="409"/>
                    </a:lnTo>
                    <a:lnTo>
                      <a:pt x="313" y="391"/>
                    </a:lnTo>
                    <a:lnTo>
                      <a:pt x="317" y="370"/>
                    </a:lnTo>
                    <a:lnTo>
                      <a:pt x="392" y="370"/>
                    </a:lnTo>
                    <a:lnTo>
                      <a:pt x="304" y="50"/>
                    </a:lnTo>
                    <a:lnTo>
                      <a:pt x="297" y="47"/>
                    </a:lnTo>
                    <a:lnTo>
                      <a:pt x="275" y="36"/>
                    </a:lnTo>
                    <a:lnTo>
                      <a:pt x="252" y="26"/>
                    </a:lnTo>
                    <a:lnTo>
                      <a:pt x="229" y="16"/>
                    </a:lnTo>
                    <a:lnTo>
                      <a:pt x="205" y="8"/>
                    </a:lnTo>
                    <a:lnTo>
                      <a:pt x="185" y="3"/>
                    </a:lnTo>
                    <a:lnTo>
                      <a:pt x="166" y="0"/>
                    </a:lnTo>
                    <a:lnTo>
                      <a:pt x="152" y="1"/>
                    </a:lnTo>
                    <a:lnTo>
                      <a:pt x="140" y="6"/>
                    </a:lnTo>
                    <a:lnTo>
                      <a:pt x="133" y="14"/>
                    </a:lnTo>
                    <a:lnTo>
                      <a:pt x="127" y="24"/>
                    </a:lnTo>
                    <a:lnTo>
                      <a:pt x="122" y="34"/>
                    </a:lnTo>
                    <a:lnTo>
                      <a:pt x="119" y="44"/>
                    </a:lnTo>
                    <a:lnTo>
                      <a:pt x="113" y="58"/>
                    </a:lnTo>
                    <a:lnTo>
                      <a:pt x="107" y="68"/>
                    </a:lnTo>
                    <a:lnTo>
                      <a:pt x="98" y="76"/>
                    </a:lnTo>
                    <a:lnTo>
                      <a:pt x="87" y="81"/>
                    </a:lnTo>
                    <a:lnTo>
                      <a:pt x="74" y="84"/>
                    </a:lnTo>
                    <a:lnTo>
                      <a:pt x="62" y="91"/>
                    </a:lnTo>
                    <a:lnTo>
                      <a:pt x="52" y="98"/>
                    </a:lnTo>
                    <a:lnTo>
                      <a:pt x="43" y="104"/>
                    </a:lnTo>
                    <a:lnTo>
                      <a:pt x="36" y="114"/>
                    </a:lnTo>
                    <a:lnTo>
                      <a:pt x="30" y="122"/>
                    </a:lnTo>
                    <a:lnTo>
                      <a:pt x="26" y="132"/>
                    </a:lnTo>
                    <a:lnTo>
                      <a:pt x="23" y="142"/>
                    </a:lnTo>
                    <a:lnTo>
                      <a:pt x="23" y="151"/>
                    </a:lnTo>
                    <a:lnTo>
                      <a:pt x="25" y="160"/>
                    </a:lnTo>
                    <a:lnTo>
                      <a:pt x="29" y="168"/>
                    </a:lnTo>
                    <a:lnTo>
                      <a:pt x="33" y="174"/>
                    </a:lnTo>
                    <a:lnTo>
                      <a:pt x="39" y="177"/>
                    </a:lnTo>
                    <a:lnTo>
                      <a:pt x="45" y="181"/>
                    </a:lnTo>
                    <a:lnTo>
                      <a:pt x="52" y="182"/>
                    </a:lnTo>
                    <a:lnTo>
                      <a:pt x="59" y="184"/>
                    </a:lnTo>
                    <a:lnTo>
                      <a:pt x="67" y="186"/>
                    </a:lnTo>
                    <a:lnTo>
                      <a:pt x="74" y="187"/>
                    </a:lnTo>
                    <a:lnTo>
                      <a:pt x="81" y="189"/>
                    </a:lnTo>
                    <a:lnTo>
                      <a:pt x="87" y="189"/>
                    </a:lnTo>
                    <a:lnTo>
                      <a:pt x="87" y="233"/>
                    </a:lnTo>
                    <a:lnTo>
                      <a:pt x="88" y="287"/>
                    </a:lnTo>
                    <a:lnTo>
                      <a:pt x="90" y="332"/>
                    </a:lnTo>
                    <a:lnTo>
                      <a:pt x="90" y="352"/>
                    </a:lnTo>
                    <a:lnTo>
                      <a:pt x="91" y="376"/>
                    </a:lnTo>
                    <a:lnTo>
                      <a:pt x="98" y="401"/>
                    </a:lnTo>
                    <a:lnTo>
                      <a:pt x="108" y="424"/>
                    </a:lnTo>
                    <a:lnTo>
                      <a:pt x="123" y="443"/>
                    </a:lnTo>
                    <a:lnTo>
                      <a:pt x="129" y="450"/>
                    </a:lnTo>
                    <a:lnTo>
                      <a:pt x="135" y="455"/>
                    </a:lnTo>
                    <a:lnTo>
                      <a:pt x="140" y="461"/>
                    </a:lnTo>
                    <a:lnTo>
                      <a:pt x="148" y="464"/>
                    </a:lnTo>
                    <a:lnTo>
                      <a:pt x="155" y="469"/>
                    </a:lnTo>
                    <a:lnTo>
                      <a:pt x="162" y="473"/>
                    </a:lnTo>
                    <a:lnTo>
                      <a:pt x="169" y="476"/>
                    </a:lnTo>
                    <a:lnTo>
                      <a:pt x="177" y="478"/>
                    </a:lnTo>
                    <a:lnTo>
                      <a:pt x="177" y="491"/>
                    </a:lnTo>
                    <a:lnTo>
                      <a:pt x="174" y="491"/>
                    </a:lnTo>
                    <a:lnTo>
                      <a:pt x="172" y="491"/>
                    </a:lnTo>
                    <a:lnTo>
                      <a:pt x="169" y="491"/>
                    </a:lnTo>
                    <a:lnTo>
                      <a:pt x="166" y="491"/>
                    </a:lnTo>
                    <a:lnTo>
                      <a:pt x="133" y="494"/>
                    </a:lnTo>
                    <a:lnTo>
                      <a:pt x="101" y="505"/>
                    </a:lnTo>
                    <a:lnTo>
                      <a:pt x="72" y="523"/>
                    </a:lnTo>
                    <a:lnTo>
                      <a:pt x="49" y="546"/>
                    </a:lnTo>
                    <a:lnTo>
                      <a:pt x="29" y="574"/>
                    </a:lnTo>
                    <a:lnTo>
                      <a:pt x="13" y="606"/>
                    </a:lnTo>
                    <a:lnTo>
                      <a:pt x="3" y="642"/>
                    </a:lnTo>
                    <a:lnTo>
                      <a:pt x="0" y="680"/>
                    </a:lnTo>
                    <a:lnTo>
                      <a:pt x="0" y="1042"/>
                    </a:lnTo>
                    <a:lnTo>
                      <a:pt x="333" y="1255"/>
                    </a:lnTo>
                    <a:lnTo>
                      <a:pt x="333" y="1148"/>
                    </a:lnTo>
                    <a:lnTo>
                      <a:pt x="478" y="1086"/>
                    </a:lnTo>
                    <a:lnTo>
                      <a:pt x="478" y="1342"/>
                    </a:lnTo>
                    <a:lnTo>
                      <a:pt x="459" y="1347"/>
                    </a:lnTo>
                    <a:lnTo>
                      <a:pt x="441" y="1357"/>
                    </a:lnTo>
                    <a:lnTo>
                      <a:pt x="427" y="1366"/>
                    </a:lnTo>
                    <a:lnTo>
                      <a:pt x="412" y="1379"/>
                    </a:lnTo>
                    <a:lnTo>
                      <a:pt x="402" y="1394"/>
                    </a:lnTo>
                    <a:lnTo>
                      <a:pt x="394" y="1409"/>
                    </a:lnTo>
                    <a:lnTo>
                      <a:pt x="388" y="1423"/>
                    </a:lnTo>
                    <a:lnTo>
                      <a:pt x="386" y="1437"/>
                    </a:lnTo>
                    <a:lnTo>
                      <a:pt x="386" y="1454"/>
                    </a:lnTo>
                    <a:lnTo>
                      <a:pt x="602" y="1454"/>
                    </a:lnTo>
                    <a:lnTo>
                      <a:pt x="602" y="1437"/>
                    </a:lnTo>
                    <a:lnTo>
                      <a:pt x="601" y="1423"/>
                    </a:lnTo>
                    <a:lnTo>
                      <a:pt x="595" y="1409"/>
                    </a:lnTo>
                    <a:lnTo>
                      <a:pt x="586" y="1394"/>
                    </a:lnTo>
                    <a:lnTo>
                      <a:pt x="576" y="1379"/>
                    </a:lnTo>
                    <a:lnTo>
                      <a:pt x="569" y="1373"/>
                    </a:lnTo>
                    <a:lnTo>
                      <a:pt x="561" y="1366"/>
                    </a:lnTo>
                    <a:lnTo>
                      <a:pt x="553" y="1360"/>
                    </a:lnTo>
                    <a:lnTo>
                      <a:pt x="546" y="1355"/>
                    </a:lnTo>
                    <a:lnTo>
                      <a:pt x="537" y="1350"/>
                    </a:lnTo>
                    <a:lnTo>
                      <a:pt x="528" y="1347"/>
                    </a:lnTo>
                    <a:lnTo>
                      <a:pt x="518" y="1344"/>
                    </a:lnTo>
                    <a:lnTo>
                      <a:pt x="509" y="1342"/>
                    </a:lnTo>
                    <a:lnTo>
                      <a:pt x="509" y="1034"/>
                    </a:lnTo>
                    <a:lnTo>
                      <a:pt x="333" y="1109"/>
                    </a:lnTo>
                    <a:lnTo>
                      <a:pt x="334" y="975"/>
                    </a:lnTo>
                    <a:lnTo>
                      <a:pt x="334" y="835"/>
                    </a:lnTo>
                    <a:lnTo>
                      <a:pt x="334" y="724"/>
                    </a:lnTo>
                    <a:lnTo>
                      <a:pt x="334" y="680"/>
                    </a:lnTo>
                    <a:lnTo>
                      <a:pt x="334" y="678"/>
                    </a:lnTo>
                    <a:lnTo>
                      <a:pt x="463" y="835"/>
                    </a:lnTo>
                    <a:close/>
                  </a:path>
                </a:pathLst>
              </a:custGeom>
              <a:solidFill>
                <a:srgbClr val="000000"/>
              </a:solidFill>
              <a:ln w="9525">
                <a:noFill/>
                <a:round/>
                <a:headEnd/>
                <a:tailEnd/>
              </a:ln>
            </p:spPr>
            <p:txBody>
              <a:bodyPr/>
              <a:lstStyle/>
              <a:p>
                <a:endParaRPr lang="en-AU"/>
              </a:p>
            </p:txBody>
          </p:sp>
          <p:sp>
            <p:nvSpPr>
              <p:cNvPr id="34957" name="Freeform 312"/>
              <p:cNvSpPr>
                <a:spLocks/>
              </p:cNvSpPr>
              <p:nvPr/>
            </p:nvSpPr>
            <p:spPr bwMode="auto">
              <a:xfrm>
                <a:off x="2909" y="2834"/>
                <a:ext cx="294" cy="205"/>
              </a:xfrm>
              <a:custGeom>
                <a:avLst/>
                <a:gdLst>
                  <a:gd name="T0" fmla="*/ 67 w 294"/>
                  <a:gd name="T1" fmla="*/ 1 h 409"/>
                  <a:gd name="T2" fmla="*/ 62 w 294"/>
                  <a:gd name="T3" fmla="*/ 1 h 409"/>
                  <a:gd name="T4" fmla="*/ 46 w 294"/>
                  <a:gd name="T5" fmla="*/ 1 h 409"/>
                  <a:gd name="T6" fmla="*/ 40 w 294"/>
                  <a:gd name="T7" fmla="*/ 1 h 409"/>
                  <a:gd name="T8" fmla="*/ 35 w 294"/>
                  <a:gd name="T9" fmla="*/ 1 h 409"/>
                  <a:gd name="T10" fmla="*/ 29 w 294"/>
                  <a:gd name="T11" fmla="*/ 1 h 409"/>
                  <a:gd name="T12" fmla="*/ 22 w 294"/>
                  <a:gd name="T13" fmla="*/ 1 h 409"/>
                  <a:gd name="T14" fmla="*/ 16 w 294"/>
                  <a:gd name="T15" fmla="*/ 1 h 409"/>
                  <a:gd name="T16" fmla="*/ 10 w 294"/>
                  <a:gd name="T17" fmla="*/ 1 h 409"/>
                  <a:gd name="T18" fmla="*/ 4 w 294"/>
                  <a:gd name="T19" fmla="*/ 1 h 409"/>
                  <a:gd name="T20" fmla="*/ 0 w 294"/>
                  <a:gd name="T21" fmla="*/ 1 h 409"/>
                  <a:gd name="T22" fmla="*/ 4 w 294"/>
                  <a:gd name="T23" fmla="*/ 1 h 409"/>
                  <a:gd name="T24" fmla="*/ 12 w 294"/>
                  <a:gd name="T25" fmla="*/ 1 h 409"/>
                  <a:gd name="T26" fmla="*/ 25 w 294"/>
                  <a:gd name="T27" fmla="*/ 1 h 409"/>
                  <a:gd name="T28" fmla="*/ 40 w 294"/>
                  <a:gd name="T29" fmla="*/ 1 h 409"/>
                  <a:gd name="T30" fmla="*/ 52 w 294"/>
                  <a:gd name="T31" fmla="*/ 1 h 409"/>
                  <a:gd name="T32" fmla="*/ 62 w 294"/>
                  <a:gd name="T33" fmla="*/ 1 h 409"/>
                  <a:gd name="T34" fmla="*/ 69 w 294"/>
                  <a:gd name="T35" fmla="*/ 1 h 409"/>
                  <a:gd name="T36" fmla="*/ 77 w 294"/>
                  <a:gd name="T37" fmla="*/ 1 h 409"/>
                  <a:gd name="T38" fmla="*/ 81 w 294"/>
                  <a:gd name="T39" fmla="*/ 1 h 409"/>
                  <a:gd name="T40" fmla="*/ 87 w 294"/>
                  <a:gd name="T41" fmla="*/ 1 h 409"/>
                  <a:gd name="T42" fmla="*/ 90 w 294"/>
                  <a:gd name="T43" fmla="*/ 1 h 409"/>
                  <a:gd name="T44" fmla="*/ 93 w 294"/>
                  <a:gd name="T45" fmla="*/ 1 h 409"/>
                  <a:gd name="T46" fmla="*/ 95 w 294"/>
                  <a:gd name="T47" fmla="*/ 1 h 409"/>
                  <a:gd name="T48" fmla="*/ 98 w 294"/>
                  <a:gd name="T49" fmla="*/ 1 h 409"/>
                  <a:gd name="T50" fmla="*/ 101 w 294"/>
                  <a:gd name="T51" fmla="*/ 1 h 409"/>
                  <a:gd name="T52" fmla="*/ 104 w 294"/>
                  <a:gd name="T53" fmla="*/ 0 h 409"/>
                  <a:gd name="T54" fmla="*/ 111 w 294"/>
                  <a:gd name="T55" fmla="*/ 0 h 409"/>
                  <a:gd name="T56" fmla="*/ 120 w 294"/>
                  <a:gd name="T57" fmla="*/ 1 h 409"/>
                  <a:gd name="T58" fmla="*/ 133 w 294"/>
                  <a:gd name="T59" fmla="*/ 1 h 409"/>
                  <a:gd name="T60" fmla="*/ 148 w 294"/>
                  <a:gd name="T61" fmla="*/ 1 h 409"/>
                  <a:gd name="T62" fmla="*/ 165 w 294"/>
                  <a:gd name="T63" fmla="*/ 1 h 409"/>
                  <a:gd name="T64" fmla="*/ 182 w 294"/>
                  <a:gd name="T65" fmla="*/ 1 h 409"/>
                  <a:gd name="T66" fmla="*/ 203 w 294"/>
                  <a:gd name="T67" fmla="*/ 1 h 409"/>
                  <a:gd name="T68" fmla="*/ 221 w 294"/>
                  <a:gd name="T69" fmla="*/ 1 h 409"/>
                  <a:gd name="T70" fmla="*/ 294 w 294"/>
                  <a:gd name="T71" fmla="*/ 1 h 409"/>
                  <a:gd name="T72" fmla="*/ 232 w 294"/>
                  <a:gd name="T73" fmla="*/ 1 h 409"/>
                  <a:gd name="T74" fmla="*/ 232 w 294"/>
                  <a:gd name="T75" fmla="*/ 1 h 409"/>
                  <a:gd name="T76" fmla="*/ 230 w 294"/>
                  <a:gd name="T77" fmla="*/ 1 h 409"/>
                  <a:gd name="T78" fmla="*/ 224 w 294"/>
                  <a:gd name="T79" fmla="*/ 1 h 409"/>
                  <a:gd name="T80" fmla="*/ 217 w 294"/>
                  <a:gd name="T81" fmla="*/ 1 h 409"/>
                  <a:gd name="T82" fmla="*/ 207 w 294"/>
                  <a:gd name="T83" fmla="*/ 1 h 409"/>
                  <a:gd name="T84" fmla="*/ 195 w 294"/>
                  <a:gd name="T85" fmla="*/ 1 h 409"/>
                  <a:gd name="T86" fmla="*/ 181 w 294"/>
                  <a:gd name="T87" fmla="*/ 1 h 409"/>
                  <a:gd name="T88" fmla="*/ 165 w 294"/>
                  <a:gd name="T89" fmla="*/ 1 h 409"/>
                  <a:gd name="T90" fmla="*/ 149 w 294"/>
                  <a:gd name="T91" fmla="*/ 1 h 409"/>
                  <a:gd name="T92" fmla="*/ 140 w 294"/>
                  <a:gd name="T93" fmla="*/ 1 h 409"/>
                  <a:gd name="T94" fmla="*/ 133 w 294"/>
                  <a:gd name="T95" fmla="*/ 1 h 409"/>
                  <a:gd name="T96" fmla="*/ 124 w 294"/>
                  <a:gd name="T97" fmla="*/ 1 h 409"/>
                  <a:gd name="T98" fmla="*/ 117 w 294"/>
                  <a:gd name="T99" fmla="*/ 1 h 409"/>
                  <a:gd name="T100" fmla="*/ 110 w 294"/>
                  <a:gd name="T101" fmla="*/ 1 h 409"/>
                  <a:gd name="T102" fmla="*/ 103 w 294"/>
                  <a:gd name="T103" fmla="*/ 1 h 409"/>
                  <a:gd name="T104" fmla="*/ 97 w 294"/>
                  <a:gd name="T105" fmla="*/ 1 h 409"/>
                  <a:gd name="T106" fmla="*/ 91 w 294"/>
                  <a:gd name="T107" fmla="*/ 1 h 409"/>
                  <a:gd name="T108" fmla="*/ 81 w 294"/>
                  <a:gd name="T109" fmla="*/ 1 h 409"/>
                  <a:gd name="T110" fmla="*/ 72 w 294"/>
                  <a:gd name="T111" fmla="*/ 1 h 409"/>
                  <a:gd name="T112" fmla="*/ 68 w 294"/>
                  <a:gd name="T113" fmla="*/ 1 h 409"/>
                  <a:gd name="T114" fmla="*/ 67 w 294"/>
                  <a:gd name="T115" fmla="*/ 1 h 4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409"/>
                  <a:gd name="T176" fmla="*/ 294 w 294"/>
                  <a:gd name="T177" fmla="*/ 409 h 4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409">
                    <a:moveTo>
                      <a:pt x="67" y="316"/>
                    </a:moveTo>
                    <a:lnTo>
                      <a:pt x="62" y="117"/>
                    </a:lnTo>
                    <a:lnTo>
                      <a:pt x="46" y="117"/>
                    </a:lnTo>
                    <a:lnTo>
                      <a:pt x="40" y="117"/>
                    </a:lnTo>
                    <a:lnTo>
                      <a:pt x="35" y="117"/>
                    </a:lnTo>
                    <a:lnTo>
                      <a:pt x="29" y="115"/>
                    </a:lnTo>
                    <a:lnTo>
                      <a:pt x="22" y="115"/>
                    </a:lnTo>
                    <a:lnTo>
                      <a:pt x="16" y="114"/>
                    </a:lnTo>
                    <a:lnTo>
                      <a:pt x="10" y="112"/>
                    </a:lnTo>
                    <a:lnTo>
                      <a:pt x="4" y="110"/>
                    </a:lnTo>
                    <a:lnTo>
                      <a:pt x="0" y="109"/>
                    </a:lnTo>
                    <a:lnTo>
                      <a:pt x="4" y="102"/>
                    </a:lnTo>
                    <a:lnTo>
                      <a:pt x="12" y="94"/>
                    </a:lnTo>
                    <a:lnTo>
                      <a:pt x="25" y="86"/>
                    </a:lnTo>
                    <a:lnTo>
                      <a:pt x="40" y="79"/>
                    </a:lnTo>
                    <a:lnTo>
                      <a:pt x="52" y="75"/>
                    </a:lnTo>
                    <a:lnTo>
                      <a:pt x="62" y="70"/>
                    </a:lnTo>
                    <a:lnTo>
                      <a:pt x="69" y="63"/>
                    </a:lnTo>
                    <a:lnTo>
                      <a:pt x="77" y="55"/>
                    </a:lnTo>
                    <a:lnTo>
                      <a:pt x="81" y="47"/>
                    </a:lnTo>
                    <a:lnTo>
                      <a:pt x="87" y="39"/>
                    </a:lnTo>
                    <a:lnTo>
                      <a:pt x="90" y="31"/>
                    </a:lnTo>
                    <a:lnTo>
                      <a:pt x="93" y="22"/>
                    </a:lnTo>
                    <a:lnTo>
                      <a:pt x="95" y="16"/>
                    </a:lnTo>
                    <a:lnTo>
                      <a:pt x="98" y="9"/>
                    </a:lnTo>
                    <a:lnTo>
                      <a:pt x="101" y="4"/>
                    </a:lnTo>
                    <a:lnTo>
                      <a:pt x="104" y="0"/>
                    </a:lnTo>
                    <a:lnTo>
                      <a:pt x="111" y="0"/>
                    </a:lnTo>
                    <a:lnTo>
                      <a:pt x="120" y="1"/>
                    </a:lnTo>
                    <a:lnTo>
                      <a:pt x="133" y="4"/>
                    </a:lnTo>
                    <a:lnTo>
                      <a:pt x="148" y="9"/>
                    </a:lnTo>
                    <a:lnTo>
                      <a:pt x="165" y="16"/>
                    </a:lnTo>
                    <a:lnTo>
                      <a:pt x="182" y="22"/>
                    </a:lnTo>
                    <a:lnTo>
                      <a:pt x="203" y="31"/>
                    </a:lnTo>
                    <a:lnTo>
                      <a:pt x="221" y="40"/>
                    </a:lnTo>
                    <a:lnTo>
                      <a:pt x="294" y="298"/>
                    </a:lnTo>
                    <a:lnTo>
                      <a:pt x="232" y="298"/>
                    </a:lnTo>
                    <a:lnTo>
                      <a:pt x="232" y="316"/>
                    </a:lnTo>
                    <a:lnTo>
                      <a:pt x="230" y="336"/>
                    </a:lnTo>
                    <a:lnTo>
                      <a:pt x="224" y="352"/>
                    </a:lnTo>
                    <a:lnTo>
                      <a:pt x="217" y="368"/>
                    </a:lnTo>
                    <a:lnTo>
                      <a:pt x="207" y="381"/>
                    </a:lnTo>
                    <a:lnTo>
                      <a:pt x="195" y="393"/>
                    </a:lnTo>
                    <a:lnTo>
                      <a:pt x="181" y="402"/>
                    </a:lnTo>
                    <a:lnTo>
                      <a:pt x="165" y="407"/>
                    </a:lnTo>
                    <a:lnTo>
                      <a:pt x="149" y="409"/>
                    </a:lnTo>
                    <a:lnTo>
                      <a:pt x="140" y="409"/>
                    </a:lnTo>
                    <a:lnTo>
                      <a:pt x="133" y="407"/>
                    </a:lnTo>
                    <a:lnTo>
                      <a:pt x="124" y="406"/>
                    </a:lnTo>
                    <a:lnTo>
                      <a:pt x="117" y="402"/>
                    </a:lnTo>
                    <a:lnTo>
                      <a:pt x="110" y="398"/>
                    </a:lnTo>
                    <a:lnTo>
                      <a:pt x="103" y="394"/>
                    </a:lnTo>
                    <a:lnTo>
                      <a:pt x="97" y="389"/>
                    </a:lnTo>
                    <a:lnTo>
                      <a:pt x="91" y="383"/>
                    </a:lnTo>
                    <a:lnTo>
                      <a:pt x="81" y="368"/>
                    </a:lnTo>
                    <a:lnTo>
                      <a:pt x="72" y="352"/>
                    </a:lnTo>
                    <a:lnTo>
                      <a:pt x="68" y="334"/>
                    </a:lnTo>
                    <a:lnTo>
                      <a:pt x="67" y="316"/>
                    </a:lnTo>
                    <a:close/>
                  </a:path>
                </a:pathLst>
              </a:custGeom>
              <a:solidFill>
                <a:srgbClr val="BF386B"/>
              </a:solidFill>
              <a:ln w="9525">
                <a:noFill/>
                <a:round/>
                <a:headEnd/>
                <a:tailEnd/>
              </a:ln>
            </p:spPr>
            <p:txBody>
              <a:bodyPr/>
              <a:lstStyle/>
              <a:p>
                <a:endParaRPr lang="en-AU"/>
              </a:p>
            </p:txBody>
          </p:sp>
          <p:sp>
            <p:nvSpPr>
              <p:cNvPr id="34958" name="Freeform 313"/>
              <p:cNvSpPr>
                <a:spLocks/>
              </p:cNvSpPr>
              <p:nvPr/>
            </p:nvSpPr>
            <p:spPr bwMode="auto">
              <a:xfrm>
                <a:off x="2912" y="2835"/>
                <a:ext cx="289" cy="202"/>
              </a:xfrm>
              <a:custGeom>
                <a:avLst/>
                <a:gdLst>
                  <a:gd name="T0" fmla="*/ 64 w 289"/>
                  <a:gd name="T1" fmla="*/ 0 h 405"/>
                  <a:gd name="T2" fmla="*/ 61 w 289"/>
                  <a:gd name="T3" fmla="*/ 0 h 405"/>
                  <a:gd name="T4" fmla="*/ 45 w 289"/>
                  <a:gd name="T5" fmla="*/ 0 h 405"/>
                  <a:gd name="T6" fmla="*/ 39 w 289"/>
                  <a:gd name="T7" fmla="*/ 0 h 405"/>
                  <a:gd name="T8" fmla="*/ 33 w 289"/>
                  <a:gd name="T9" fmla="*/ 0 h 405"/>
                  <a:gd name="T10" fmla="*/ 27 w 289"/>
                  <a:gd name="T11" fmla="*/ 0 h 405"/>
                  <a:gd name="T12" fmla="*/ 22 w 289"/>
                  <a:gd name="T13" fmla="*/ 0 h 405"/>
                  <a:gd name="T14" fmla="*/ 16 w 289"/>
                  <a:gd name="T15" fmla="*/ 0 h 405"/>
                  <a:gd name="T16" fmla="*/ 10 w 289"/>
                  <a:gd name="T17" fmla="*/ 0 h 405"/>
                  <a:gd name="T18" fmla="*/ 4 w 289"/>
                  <a:gd name="T19" fmla="*/ 0 h 405"/>
                  <a:gd name="T20" fmla="*/ 0 w 289"/>
                  <a:gd name="T21" fmla="*/ 0 h 405"/>
                  <a:gd name="T22" fmla="*/ 4 w 289"/>
                  <a:gd name="T23" fmla="*/ 0 h 405"/>
                  <a:gd name="T24" fmla="*/ 11 w 289"/>
                  <a:gd name="T25" fmla="*/ 0 h 405"/>
                  <a:gd name="T26" fmla="*/ 23 w 289"/>
                  <a:gd name="T27" fmla="*/ 0 h 405"/>
                  <a:gd name="T28" fmla="*/ 39 w 289"/>
                  <a:gd name="T29" fmla="*/ 0 h 405"/>
                  <a:gd name="T30" fmla="*/ 50 w 289"/>
                  <a:gd name="T31" fmla="*/ 0 h 405"/>
                  <a:gd name="T32" fmla="*/ 59 w 289"/>
                  <a:gd name="T33" fmla="*/ 0 h 405"/>
                  <a:gd name="T34" fmla="*/ 68 w 289"/>
                  <a:gd name="T35" fmla="*/ 0 h 405"/>
                  <a:gd name="T36" fmla="*/ 74 w 289"/>
                  <a:gd name="T37" fmla="*/ 0 h 405"/>
                  <a:gd name="T38" fmla="*/ 79 w 289"/>
                  <a:gd name="T39" fmla="*/ 0 h 405"/>
                  <a:gd name="T40" fmla="*/ 84 w 289"/>
                  <a:gd name="T41" fmla="*/ 0 h 405"/>
                  <a:gd name="T42" fmla="*/ 88 w 289"/>
                  <a:gd name="T43" fmla="*/ 0 h 405"/>
                  <a:gd name="T44" fmla="*/ 91 w 289"/>
                  <a:gd name="T45" fmla="*/ 0 h 405"/>
                  <a:gd name="T46" fmla="*/ 94 w 289"/>
                  <a:gd name="T47" fmla="*/ 0 h 405"/>
                  <a:gd name="T48" fmla="*/ 95 w 289"/>
                  <a:gd name="T49" fmla="*/ 0 h 405"/>
                  <a:gd name="T50" fmla="*/ 98 w 289"/>
                  <a:gd name="T51" fmla="*/ 0 h 405"/>
                  <a:gd name="T52" fmla="*/ 101 w 289"/>
                  <a:gd name="T53" fmla="*/ 0 h 405"/>
                  <a:gd name="T54" fmla="*/ 108 w 289"/>
                  <a:gd name="T55" fmla="*/ 0 h 405"/>
                  <a:gd name="T56" fmla="*/ 117 w 289"/>
                  <a:gd name="T57" fmla="*/ 0 h 405"/>
                  <a:gd name="T58" fmla="*/ 130 w 289"/>
                  <a:gd name="T59" fmla="*/ 0 h 405"/>
                  <a:gd name="T60" fmla="*/ 145 w 289"/>
                  <a:gd name="T61" fmla="*/ 0 h 405"/>
                  <a:gd name="T62" fmla="*/ 162 w 289"/>
                  <a:gd name="T63" fmla="*/ 0 h 405"/>
                  <a:gd name="T64" fmla="*/ 179 w 289"/>
                  <a:gd name="T65" fmla="*/ 0 h 405"/>
                  <a:gd name="T66" fmla="*/ 198 w 289"/>
                  <a:gd name="T67" fmla="*/ 0 h 405"/>
                  <a:gd name="T68" fmla="*/ 217 w 289"/>
                  <a:gd name="T69" fmla="*/ 0 h 405"/>
                  <a:gd name="T70" fmla="*/ 289 w 289"/>
                  <a:gd name="T71" fmla="*/ 0 h 405"/>
                  <a:gd name="T72" fmla="*/ 227 w 289"/>
                  <a:gd name="T73" fmla="*/ 0 h 405"/>
                  <a:gd name="T74" fmla="*/ 227 w 289"/>
                  <a:gd name="T75" fmla="*/ 0 h 405"/>
                  <a:gd name="T76" fmla="*/ 226 w 289"/>
                  <a:gd name="T77" fmla="*/ 0 h 405"/>
                  <a:gd name="T78" fmla="*/ 221 w 289"/>
                  <a:gd name="T79" fmla="*/ 0 h 405"/>
                  <a:gd name="T80" fmla="*/ 213 w 289"/>
                  <a:gd name="T81" fmla="*/ 0 h 405"/>
                  <a:gd name="T82" fmla="*/ 204 w 289"/>
                  <a:gd name="T83" fmla="*/ 0 h 405"/>
                  <a:gd name="T84" fmla="*/ 191 w 289"/>
                  <a:gd name="T85" fmla="*/ 0 h 405"/>
                  <a:gd name="T86" fmla="*/ 178 w 289"/>
                  <a:gd name="T87" fmla="*/ 0 h 405"/>
                  <a:gd name="T88" fmla="*/ 162 w 289"/>
                  <a:gd name="T89" fmla="*/ 0 h 405"/>
                  <a:gd name="T90" fmla="*/ 146 w 289"/>
                  <a:gd name="T91" fmla="*/ 0 h 405"/>
                  <a:gd name="T92" fmla="*/ 137 w 289"/>
                  <a:gd name="T93" fmla="*/ 0 h 405"/>
                  <a:gd name="T94" fmla="*/ 130 w 289"/>
                  <a:gd name="T95" fmla="*/ 0 h 405"/>
                  <a:gd name="T96" fmla="*/ 123 w 289"/>
                  <a:gd name="T97" fmla="*/ 0 h 405"/>
                  <a:gd name="T98" fmla="*/ 116 w 289"/>
                  <a:gd name="T99" fmla="*/ 0 h 405"/>
                  <a:gd name="T100" fmla="*/ 108 w 289"/>
                  <a:gd name="T101" fmla="*/ 0 h 405"/>
                  <a:gd name="T102" fmla="*/ 101 w 289"/>
                  <a:gd name="T103" fmla="*/ 0 h 405"/>
                  <a:gd name="T104" fmla="*/ 94 w 289"/>
                  <a:gd name="T105" fmla="*/ 0 h 405"/>
                  <a:gd name="T106" fmla="*/ 88 w 289"/>
                  <a:gd name="T107" fmla="*/ 0 h 405"/>
                  <a:gd name="T108" fmla="*/ 78 w 289"/>
                  <a:gd name="T109" fmla="*/ 0 h 405"/>
                  <a:gd name="T110" fmla="*/ 69 w 289"/>
                  <a:gd name="T111" fmla="*/ 0 h 405"/>
                  <a:gd name="T112" fmla="*/ 65 w 289"/>
                  <a:gd name="T113" fmla="*/ 0 h 405"/>
                  <a:gd name="T114" fmla="*/ 64 w 289"/>
                  <a:gd name="T115" fmla="*/ 0 h 4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9"/>
                  <a:gd name="T175" fmla="*/ 0 h 405"/>
                  <a:gd name="T176" fmla="*/ 289 w 289"/>
                  <a:gd name="T177" fmla="*/ 405 h 4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9" h="405">
                    <a:moveTo>
                      <a:pt x="64" y="313"/>
                    </a:moveTo>
                    <a:lnTo>
                      <a:pt x="61" y="114"/>
                    </a:lnTo>
                    <a:lnTo>
                      <a:pt x="45" y="114"/>
                    </a:lnTo>
                    <a:lnTo>
                      <a:pt x="39" y="114"/>
                    </a:lnTo>
                    <a:lnTo>
                      <a:pt x="33" y="114"/>
                    </a:lnTo>
                    <a:lnTo>
                      <a:pt x="27" y="113"/>
                    </a:lnTo>
                    <a:lnTo>
                      <a:pt x="22" y="113"/>
                    </a:lnTo>
                    <a:lnTo>
                      <a:pt x="16" y="111"/>
                    </a:lnTo>
                    <a:lnTo>
                      <a:pt x="10" y="109"/>
                    </a:lnTo>
                    <a:lnTo>
                      <a:pt x="4" y="108"/>
                    </a:lnTo>
                    <a:lnTo>
                      <a:pt x="0" y="106"/>
                    </a:lnTo>
                    <a:lnTo>
                      <a:pt x="4" y="100"/>
                    </a:lnTo>
                    <a:lnTo>
                      <a:pt x="11" y="93"/>
                    </a:lnTo>
                    <a:lnTo>
                      <a:pt x="23" y="87"/>
                    </a:lnTo>
                    <a:lnTo>
                      <a:pt x="39" y="80"/>
                    </a:lnTo>
                    <a:lnTo>
                      <a:pt x="50" y="75"/>
                    </a:lnTo>
                    <a:lnTo>
                      <a:pt x="59" y="70"/>
                    </a:lnTo>
                    <a:lnTo>
                      <a:pt x="68" y="64"/>
                    </a:lnTo>
                    <a:lnTo>
                      <a:pt x="74" y="56"/>
                    </a:lnTo>
                    <a:lnTo>
                      <a:pt x="79" y="47"/>
                    </a:lnTo>
                    <a:lnTo>
                      <a:pt x="84" y="39"/>
                    </a:lnTo>
                    <a:lnTo>
                      <a:pt x="88" y="31"/>
                    </a:lnTo>
                    <a:lnTo>
                      <a:pt x="91" y="23"/>
                    </a:lnTo>
                    <a:lnTo>
                      <a:pt x="94" y="16"/>
                    </a:lnTo>
                    <a:lnTo>
                      <a:pt x="95" y="10"/>
                    </a:lnTo>
                    <a:lnTo>
                      <a:pt x="98" y="5"/>
                    </a:lnTo>
                    <a:lnTo>
                      <a:pt x="101" y="0"/>
                    </a:lnTo>
                    <a:lnTo>
                      <a:pt x="108" y="0"/>
                    </a:lnTo>
                    <a:lnTo>
                      <a:pt x="117" y="2"/>
                    </a:lnTo>
                    <a:lnTo>
                      <a:pt x="130" y="5"/>
                    </a:lnTo>
                    <a:lnTo>
                      <a:pt x="145" y="10"/>
                    </a:lnTo>
                    <a:lnTo>
                      <a:pt x="162" y="16"/>
                    </a:lnTo>
                    <a:lnTo>
                      <a:pt x="179" y="23"/>
                    </a:lnTo>
                    <a:lnTo>
                      <a:pt x="198" y="31"/>
                    </a:lnTo>
                    <a:lnTo>
                      <a:pt x="217" y="41"/>
                    </a:lnTo>
                    <a:lnTo>
                      <a:pt x="289" y="295"/>
                    </a:lnTo>
                    <a:lnTo>
                      <a:pt x="227" y="295"/>
                    </a:lnTo>
                    <a:lnTo>
                      <a:pt x="227" y="313"/>
                    </a:lnTo>
                    <a:lnTo>
                      <a:pt x="226" y="331"/>
                    </a:lnTo>
                    <a:lnTo>
                      <a:pt x="221" y="349"/>
                    </a:lnTo>
                    <a:lnTo>
                      <a:pt x="213" y="364"/>
                    </a:lnTo>
                    <a:lnTo>
                      <a:pt x="204" y="379"/>
                    </a:lnTo>
                    <a:lnTo>
                      <a:pt x="191" y="388"/>
                    </a:lnTo>
                    <a:lnTo>
                      <a:pt x="178" y="398"/>
                    </a:lnTo>
                    <a:lnTo>
                      <a:pt x="162" y="403"/>
                    </a:lnTo>
                    <a:lnTo>
                      <a:pt x="146" y="405"/>
                    </a:lnTo>
                    <a:lnTo>
                      <a:pt x="137" y="405"/>
                    </a:lnTo>
                    <a:lnTo>
                      <a:pt x="130" y="403"/>
                    </a:lnTo>
                    <a:lnTo>
                      <a:pt x="123" y="401"/>
                    </a:lnTo>
                    <a:lnTo>
                      <a:pt x="116" y="398"/>
                    </a:lnTo>
                    <a:lnTo>
                      <a:pt x="108" y="393"/>
                    </a:lnTo>
                    <a:lnTo>
                      <a:pt x="101" y="390"/>
                    </a:lnTo>
                    <a:lnTo>
                      <a:pt x="94" y="385"/>
                    </a:lnTo>
                    <a:lnTo>
                      <a:pt x="88" y="379"/>
                    </a:lnTo>
                    <a:lnTo>
                      <a:pt x="78" y="364"/>
                    </a:lnTo>
                    <a:lnTo>
                      <a:pt x="69" y="348"/>
                    </a:lnTo>
                    <a:lnTo>
                      <a:pt x="65" y="331"/>
                    </a:lnTo>
                    <a:lnTo>
                      <a:pt x="64" y="313"/>
                    </a:lnTo>
                    <a:close/>
                  </a:path>
                </a:pathLst>
              </a:custGeom>
              <a:solidFill>
                <a:srgbClr val="C44475"/>
              </a:solidFill>
              <a:ln w="9525">
                <a:noFill/>
                <a:round/>
                <a:headEnd/>
                <a:tailEnd/>
              </a:ln>
            </p:spPr>
            <p:txBody>
              <a:bodyPr/>
              <a:lstStyle/>
              <a:p>
                <a:endParaRPr lang="en-AU"/>
              </a:p>
            </p:txBody>
          </p:sp>
          <p:sp>
            <p:nvSpPr>
              <p:cNvPr id="34959" name="Freeform 314"/>
              <p:cNvSpPr>
                <a:spLocks/>
              </p:cNvSpPr>
              <p:nvPr/>
            </p:nvSpPr>
            <p:spPr bwMode="auto">
              <a:xfrm>
                <a:off x="2915" y="2837"/>
                <a:ext cx="283" cy="199"/>
              </a:xfrm>
              <a:custGeom>
                <a:avLst/>
                <a:gdLst>
                  <a:gd name="T0" fmla="*/ 62 w 283"/>
                  <a:gd name="T1" fmla="*/ 1 h 398"/>
                  <a:gd name="T2" fmla="*/ 58 w 283"/>
                  <a:gd name="T3" fmla="*/ 1 h 398"/>
                  <a:gd name="T4" fmla="*/ 43 w 283"/>
                  <a:gd name="T5" fmla="*/ 1 h 398"/>
                  <a:gd name="T6" fmla="*/ 37 w 283"/>
                  <a:gd name="T7" fmla="*/ 1 h 398"/>
                  <a:gd name="T8" fmla="*/ 33 w 283"/>
                  <a:gd name="T9" fmla="*/ 1 h 398"/>
                  <a:gd name="T10" fmla="*/ 26 w 283"/>
                  <a:gd name="T11" fmla="*/ 1 h 398"/>
                  <a:gd name="T12" fmla="*/ 20 w 283"/>
                  <a:gd name="T13" fmla="*/ 1 h 398"/>
                  <a:gd name="T14" fmla="*/ 14 w 283"/>
                  <a:gd name="T15" fmla="*/ 1 h 398"/>
                  <a:gd name="T16" fmla="*/ 8 w 283"/>
                  <a:gd name="T17" fmla="*/ 1 h 398"/>
                  <a:gd name="T18" fmla="*/ 4 w 283"/>
                  <a:gd name="T19" fmla="*/ 1 h 398"/>
                  <a:gd name="T20" fmla="*/ 0 w 283"/>
                  <a:gd name="T21" fmla="*/ 1 h 398"/>
                  <a:gd name="T22" fmla="*/ 4 w 283"/>
                  <a:gd name="T23" fmla="*/ 1 h 398"/>
                  <a:gd name="T24" fmla="*/ 10 w 283"/>
                  <a:gd name="T25" fmla="*/ 1 h 398"/>
                  <a:gd name="T26" fmla="*/ 21 w 283"/>
                  <a:gd name="T27" fmla="*/ 1 h 398"/>
                  <a:gd name="T28" fmla="*/ 36 w 283"/>
                  <a:gd name="T29" fmla="*/ 1 h 398"/>
                  <a:gd name="T30" fmla="*/ 47 w 283"/>
                  <a:gd name="T31" fmla="*/ 1 h 398"/>
                  <a:gd name="T32" fmla="*/ 58 w 283"/>
                  <a:gd name="T33" fmla="*/ 1 h 398"/>
                  <a:gd name="T34" fmla="*/ 66 w 283"/>
                  <a:gd name="T35" fmla="*/ 1 h 398"/>
                  <a:gd name="T36" fmla="*/ 72 w 283"/>
                  <a:gd name="T37" fmla="*/ 1 h 398"/>
                  <a:gd name="T38" fmla="*/ 78 w 283"/>
                  <a:gd name="T39" fmla="*/ 1 h 398"/>
                  <a:gd name="T40" fmla="*/ 82 w 283"/>
                  <a:gd name="T41" fmla="*/ 1 h 398"/>
                  <a:gd name="T42" fmla="*/ 85 w 283"/>
                  <a:gd name="T43" fmla="*/ 1 h 398"/>
                  <a:gd name="T44" fmla="*/ 88 w 283"/>
                  <a:gd name="T45" fmla="*/ 1 h 398"/>
                  <a:gd name="T46" fmla="*/ 91 w 283"/>
                  <a:gd name="T47" fmla="*/ 1 h 398"/>
                  <a:gd name="T48" fmla="*/ 94 w 283"/>
                  <a:gd name="T49" fmla="*/ 1 h 398"/>
                  <a:gd name="T50" fmla="*/ 97 w 283"/>
                  <a:gd name="T51" fmla="*/ 1 h 398"/>
                  <a:gd name="T52" fmla="*/ 100 w 283"/>
                  <a:gd name="T53" fmla="*/ 0 h 398"/>
                  <a:gd name="T54" fmla="*/ 105 w 283"/>
                  <a:gd name="T55" fmla="*/ 0 h 398"/>
                  <a:gd name="T56" fmla="*/ 116 w 283"/>
                  <a:gd name="T57" fmla="*/ 0 h 398"/>
                  <a:gd name="T58" fmla="*/ 127 w 283"/>
                  <a:gd name="T59" fmla="*/ 1 h 398"/>
                  <a:gd name="T60" fmla="*/ 142 w 283"/>
                  <a:gd name="T61" fmla="*/ 1 h 398"/>
                  <a:gd name="T62" fmla="*/ 159 w 283"/>
                  <a:gd name="T63" fmla="*/ 1 h 398"/>
                  <a:gd name="T64" fmla="*/ 176 w 283"/>
                  <a:gd name="T65" fmla="*/ 1 h 398"/>
                  <a:gd name="T66" fmla="*/ 195 w 283"/>
                  <a:gd name="T67" fmla="*/ 1 h 398"/>
                  <a:gd name="T68" fmla="*/ 214 w 283"/>
                  <a:gd name="T69" fmla="*/ 1 h 398"/>
                  <a:gd name="T70" fmla="*/ 283 w 283"/>
                  <a:gd name="T71" fmla="*/ 1 h 398"/>
                  <a:gd name="T72" fmla="*/ 223 w 283"/>
                  <a:gd name="T73" fmla="*/ 1 h 398"/>
                  <a:gd name="T74" fmla="*/ 223 w 283"/>
                  <a:gd name="T75" fmla="*/ 1 h 398"/>
                  <a:gd name="T76" fmla="*/ 221 w 283"/>
                  <a:gd name="T77" fmla="*/ 1 h 398"/>
                  <a:gd name="T78" fmla="*/ 217 w 283"/>
                  <a:gd name="T79" fmla="*/ 1 h 398"/>
                  <a:gd name="T80" fmla="*/ 210 w 283"/>
                  <a:gd name="T81" fmla="*/ 1 h 398"/>
                  <a:gd name="T82" fmla="*/ 199 w 283"/>
                  <a:gd name="T83" fmla="*/ 1 h 398"/>
                  <a:gd name="T84" fmla="*/ 188 w 283"/>
                  <a:gd name="T85" fmla="*/ 1 h 398"/>
                  <a:gd name="T86" fmla="*/ 173 w 283"/>
                  <a:gd name="T87" fmla="*/ 1 h 398"/>
                  <a:gd name="T88" fmla="*/ 159 w 283"/>
                  <a:gd name="T89" fmla="*/ 1 h 398"/>
                  <a:gd name="T90" fmla="*/ 143 w 283"/>
                  <a:gd name="T91" fmla="*/ 1 h 398"/>
                  <a:gd name="T92" fmla="*/ 134 w 283"/>
                  <a:gd name="T93" fmla="*/ 1 h 398"/>
                  <a:gd name="T94" fmla="*/ 127 w 283"/>
                  <a:gd name="T95" fmla="*/ 1 h 398"/>
                  <a:gd name="T96" fmla="*/ 120 w 283"/>
                  <a:gd name="T97" fmla="*/ 1 h 398"/>
                  <a:gd name="T98" fmla="*/ 113 w 283"/>
                  <a:gd name="T99" fmla="*/ 1 h 398"/>
                  <a:gd name="T100" fmla="*/ 105 w 283"/>
                  <a:gd name="T101" fmla="*/ 1 h 398"/>
                  <a:gd name="T102" fmla="*/ 98 w 283"/>
                  <a:gd name="T103" fmla="*/ 1 h 398"/>
                  <a:gd name="T104" fmla="*/ 91 w 283"/>
                  <a:gd name="T105" fmla="*/ 1 h 398"/>
                  <a:gd name="T106" fmla="*/ 85 w 283"/>
                  <a:gd name="T107" fmla="*/ 1 h 398"/>
                  <a:gd name="T108" fmla="*/ 75 w 283"/>
                  <a:gd name="T109" fmla="*/ 1 h 398"/>
                  <a:gd name="T110" fmla="*/ 68 w 283"/>
                  <a:gd name="T111" fmla="*/ 1 h 398"/>
                  <a:gd name="T112" fmla="*/ 63 w 283"/>
                  <a:gd name="T113" fmla="*/ 1 h 398"/>
                  <a:gd name="T114" fmla="*/ 62 w 283"/>
                  <a:gd name="T115" fmla="*/ 1 h 3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3"/>
                  <a:gd name="T175" fmla="*/ 0 h 398"/>
                  <a:gd name="T176" fmla="*/ 283 w 283"/>
                  <a:gd name="T177" fmla="*/ 398 h 3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3" h="398">
                    <a:moveTo>
                      <a:pt x="62" y="309"/>
                    </a:moveTo>
                    <a:lnTo>
                      <a:pt x="58" y="111"/>
                    </a:lnTo>
                    <a:lnTo>
                      <a:pt x="43" y="110"/>
                    </a:lnTo>
                    <a:lnTo>
                      <a:pt x="37" y="110"/>
                    </a:lnTo>
                    <a:lnTo>
                      <a:pt x="33" y="110"/>
                    </a:lnTo>
                    <a:lnTo>
                      <a:pt x="26" y="110"/>
                    </a:lnTo>
                    <a:lnTo>
                      <a:pt x="20" y="108"/>
                    </a:lnTo>
                    <a:lnTo>
                      <a:pt x="14" y="108"/>
                    </a:lnTo>
                    <a:lnTo>
                      <a:pt x="8" y="106"/>
                    </a:lnTo>
                    <a:lnTo>
                      <a:pt x="4" y="105"/>
                    </a:lnTo>
                    <a:lnTo>
                      <a:pt x="0" y="103"/>
                    </a:lnTo>
                    <a:lnTo>
                      <a:pt x="4" y="97"/>
                    </a:lnTo>
                    <a:lnTo>
                      <a:pt x="10" y="90"/>
                    </a:lnTo>
                    <a:lnTo>
                      <a:pt x="21" y="84"/>
                    </a:lnTo>
                    <a:lnTo>
                      <a:pt x="36" y="77"/>
                    </a:lnTo>
                    <a:lnTo>
                      <a:pt x="47" y="72"/>
                    </a:lnTo>
                    <a:lnTo>
                      <a:pt x="58" y="67"/>
                    </a:lnTo>
                    <a:lnTo>
                      <a:pt x="66" y="61"/>
                    </a:lnTo>
                    <a:lnTo>
                      <a:pt x="72" y="53"/>
                    </a:lnTo>
                    <a:lnTo>
                      <a:pt x="78" y="44"/>
                    </a:lnTo>
                    <a:lnTo>
                      <a:pt x="82" y="38"/>
                    </a:lnTo>
                    <a:lnTo>
                      <a:pt x="85" y="30"/>
                    </a:lnTo>
                    <a:lnTo>
                      <a:pt x="88" y="22"/>
                    </a:lnTo>
                    <a:lnTo>
                      <a:pt x="91" y="15"/>
                    </a:lnTo>
                    <a:lnTo>
                      <a:pt x="94" y="9"/>
                    </a:lnTo>
                    <a:lnTo>
                      <a:pt x="97" y="4"/>
                    </a:lnTo>
                    <a:lnTo>
                      <a:pt x="100" y="0"/>
                    </a:lnTo>
                    <a:lnTo>
                      <a:pt x="105" y="0"/>
                    </a:lnTo>
                    <a:lnTo>
                      <a:pt x="116" y="0"/>
                    </a:lnTo>
                    <a:lnTo>
                      <a:pt x="127" y="4"/>
                    </a:lnTo>
                    <a:lnTo>
                      <a:pt x="142" y="9"/>
                    </a:lnTo>
                    <a:lnTo>
                      <a:pt x="159" y="15"/>
                    </a:lnTo>
                    <a:lnTo>
                      <a:pt x="176" y="22"/>
                    </a:lnTo>
                    <a:lnTo>
                      <a:pt x="195" y="30"/>
                    </a:lnTo>
                    <a:lnTo>
                      <a:pt x="214" y="40"/>
                    </a:lnTo>
                    <a:lnTo>
                      <a:pt x="283" y="291"/>
                    </a:lnTo>
                    <a:lnTo>
                      <a:pt x="223" y="291"/>
                    </a:lnTo>
                    <a:lnTo>
                      <a:pt x="223" y="309"/>
                    </a:lnTo>
                    <a:lnTo>
                      <a:pt x="221" y="327"/>
                    </a:lnTo>
                    <a:lnTo>
                      <a:pt x="217" y="343"/>
                    </a:lnTo>
                    <a:lnTo>
                      <a:pt x="210" y="359"/>
                    </a:lnTo>
                    <a:lnTo>
                      <a:pt x="199" y="372"/>
                    </a:lnTo>
                    <a:lnTo>
                      <a:pt x="188" y="384"/>
                    </a:lnTo>
                    <a:lnTo>
                      <a:pt x="173" y="392"/>
                    </a:lnTo>
                    <a:lnTo>
                      <a:pt x="159" y="397"/>
                    </a:lnTo>
                    <a:lnTo>
                      <a:pt x="143" y="398"/>
                    </a:lnTo>
                    <a:lnTo>
                      <a:pt x="134" y="398"/>
                    </a:lnTo>
                    <a:lnTo>
                      <a:pt x="127" y="397"/>
                    </a:lnTo>
                    <a:lnTo>
                      <a:pt x="120" y="395"/>
                    </a:lnTo>
                    <a:lnTo>
                      <a:pt x="113" y="392"/>
                    </a:lnTo>
                    <a:lnTo>
                      <a:pt x="105" y="387"/>
                    </a:lnTo>
                    <a:lnTo>
                      <a:pt x="98" y="384"/>
                    </a:lnTo>
                    <a:lnTo>
                      <a:pt x="91" y="379"/>
                    </a:lnTo>
                    <a:lnTo>
                      <a:pt x="85" y="372"/>
                    </a:lnTo>
                    <a:lnTo>
                      <a:pt x="75" y="358"/>
                    </a:lnTo>
                    <a:lnTo>
                      <a:pt x="68" y="343"/>
                    </a:lnTo>
                    <a:lnTo>
                      <a:pt x="63" y="325"/>
                    </a:lnTo>
                    <a:lnTo>
                      <a:pt x="62" y="309"/>
                    </a:lnTo>
                    <a:close/>
                  </a:path>
                </a:pathLst>
              </a:custGeom>
              <a:solidFill>
                <a:srgbClr val="CC5482"/>
              </a:solidFill>
              <a:ln w="9525">
                <a:noFill/>
                <a:round/>
                <a:headEnd/>
                <a:tailEnd/>
              </a:ln>
            </p:spPr>
            <p:txBody>
              <a:bodyPr/>
              <a:lstStyle/>
              <a:p>
                <a:endParaRPr lang="en-AU"/>
              </a:p>
            </p:txBody>
          </p:sp>
          <p:sp>
            <p:nvSpPr>
              <p:cNvPr id="34960" name="Freeform 315"/>
              <p:cNvSpPr>
                <a:spLocks/>
              </p:cNvSpPr>
              <p:nvPr/>
            </p:nvSpPr>
            <p:spPr bwMode="auto">
              <a:xfrm>
                <a:off x="2918" y="2838"/>
                <a:ext cx="279" cy="196"/>
              </a:xfrm>
              <a:custGeom>
                <a:avLst/>
                <a:gdLst>
                  <a:gd name="T0" fmla="*/ 60 w 279"/>
                  <a:gd name="T1" fmla="*/ 0 h 393"/>
                  <a:gd name="T2" fmla="*/ 56 w 279"/>
                  <a:gd name="T3" fmla="*/ 0 h 393"/>
                  <a:gd name="T4" fmla="*/ 42 w 279"/>
                  <a:gd name="T5" fmla="*/ 0 h 393"/>
                  <a:gd name="T6" fmla="*/ 31 w 279"/>
                  <a:gd name="T7" fmla="*/ 0 h 393"/>
                  <a:gd name="T8" fmla="*/ 18 w 279"/>
                  <a:gd name="T9" fmla="*/ 0 h 393"/>
                  <a:gd name="T10" fmla="*/ 8 w 279"/>
                  <a:gd name="T11" fmla="*/ 0 h 393"/>
                  <a:gd name="T12" fmla="*/ 0 w 279"/>
                  <a:gd name="T13" fmla="*/ 0 h 393"/>
                  <a:gd name="T14" fmla="*/ 3 w 279"/>
                  <a:gd name="T15" fmla="*/ 0 h 393"/>
                  <a:gd name="T16" fmla="*/ 10 w 279"/>
                  <a:gd name="T17" fmla="*/ 0 h 393"/>
                  <a:gd name="T18" fmla="*/ 20 w 279"/>
                  <a:gd name="T19" fmla="*/ 0 h 393"/>
                  <a:gd name="T20" fmla="*/ 34 w 279"/>
                  <a:gd name="T21" fmla="*/ 0 h 393"/>
                  <a:gd name="T22" fmla="*/ 46 w 279"/>
                  <a:gd name="T23" fmla="*/ 0 h 393"/>
                  <a:gd name="T24" fmla="*/ 55 w 279"/>
                  <a:gd name="T25" fmla="*/ 0 h 393"/>
                  <a:gd name="T26" fmla="*/ 63 w 279"/>
                  <a:gd name="T27" fmla="*/ 0 h 393"/>
                  <a:gd name="T28" fmla="*/ 69 w 279"/>
                  <a:gd name="T29" fmla="*/ 0 h 393"/>
                  <a:gd name="T30" fmla="*/ 75 w 279"/>
                  <a:gd name="T31" fmla="*/ 0 h 393"/>
                  <a:gd name="T32" fmla="*/ 79 w 279"/>
                  <a:gd name="T33" fmla="*/ 0 h 393"/>
                  <a:gd name="T34" fmla="*/ 82 w 279"/>
                  <a:gd name="T35" fmla="*/ 0 h 393"/>
                  <a:gd name="T36" fmla="*/ 85 w 279"/>
                  <a:gd name="T37" fmla="*/ 0 h 393"/>
                  <a:gd name="T38" fmla="*/ 88 w 279"/>
                  <a:gd name="T39" fmla="*/ 0 h 393"/>
                  <a:gd name="T40" fmla="*/ 91 w 279"/>
                  <a:gd name="T41" fmla="*/ 0 h 393"/>
                  <a:gd name="T42" fmla="*/ 94 w 279"/>
                  <a:gd name="T43" fmla="*/ 0 h 393"/>
                  <a:gd name="T44" fmla="*/ 97 w 279"/>
                  <a:gd name="T45" fmla="*/ 0 h 393"/>
                  <a:gd name="T46" fmla="*/ 102 w 279"/>
                  <a:gd name="T47" fmla="*/ 0 h 393"/>
                  <a:gd name="T48" fmla="*/ 113 w 279"/>
                  <a:gd name="T49" fmla="*/ 0 h 393"/>
                  <a:gd name="T50" fmla="*/ 124 w 279"/>
                  <a:gd name="T51" fmla="*/ 0 h 393"/>
                  <a:gd name="T52" fmla="*/ 139 w 279"/>
                  <a:gd name="T53" fmla="*/ 0 h 393"/>
                  <a:gd name="T54" fmla="*/ 154 w 279"/>
                  <a:gd name="T55" fmla="*/ 0 h 393"/>
                  <a:gd name="T56" fmla="*/ 172 w 279"/>
                  <a:gd name="T57" fmla="*/ 0 h 393"/>
                  <a:gd name="T58" fmla="*/ 191 w 279"/>
                  <a:gd name="T59" fmla="*/ 0 h 393"/>
                  <a:gd name="T60" fmla="*/ 209 w 279"/>
                  <a:gd name="T61" fmla="*/ 0 h 393"/>
                  <a:gd name="T62" fmla="*/ 279 w 279"/>
                  <a:gd name="T63" fmla="*/ 0 h 393"/>
                  <a:gd name="T64" fmla="*/ 220 w 279"/>
                  <a:gd name="T65" fmla="*/ 0 h 393"/>
                  <a:gd name="T66" fmla="*/ 220 w 279"/>
                  <a:gd name="T67" fmla="*/ 0 h 393"/>
                  <a:gd name="T68" fmla="*/ 218 w 279"/>
                  <a:gd name="T69" fmla="*/ 0 h 393"/>
                  <a:gd name="T70" fmla="*/ 214 w 279"/>
                  <a:gd name="T71" fmla="*/ 0 h 393"/>
                  <a:gd name="T72" fmla="*/ 207 w 279"/>
                  <a:gd name="T73" fmla="*/ 0 h 393"/>
                  <a:gd name="T74" fmla="*/ 196 w 279"/>
                  <a:gd name="T75" fmla="*/ 0 h 393"/>
                  <a:gd name="T76" fmla="*/ 185 w 279"/>
                  <a:gd name="T77" fmla="*/ 0 h 393"/>
                  <a:gd name="T78" fmla="*/ 170 w 279"/>
                  <a:gd name="T79" fmla="*/ 0 h 393"/>
                  <a:gd name="T80" fmla="*/ 156 w 279"/>
                  <a:gd name="T81" fmla="*/ 0 h 393"/>
                  <a:gd name="T82" fmla="*/ 140 w 279"/>
                  <a:gd name="T83" fmla="*/ 0 h 393"/>
                  <a:gd name="T84" fmla="*/ 131 w 279"/>
                  <a:gd name="T85" fmla="*/ 0 h 393"/>
                  <a:gd name="T86" fmla="*/ 124 w 279"/>
                  <a:gd name="T87" fmla="*/ 0 h 393"/>
                  <a:gd name="T88" fmla="*/ 117 w 279"/>
                  <a:gd name="T89" fmla="*/ 0 h 393"/>
                  <a:gd name="T90" fmla="*/ 110 w 279"/>
                  <a:gd name="T91" fmla="*/ 0 h 393"/>
                  <a:gd name="T92" fmla="*/ 102 w 279"/>
                  <a:gd name="T93" fmla="*/ 0 h 393"/>
                  <a:gd name="T94" fmla="*/ 95 w 279"/>
                  <a:gd name="T95" fmla="*/ 0 h 393"/>
                  <a:gd name="T96" fmla="*/ 89 w 279"/>
                  <a:gd name="T97" fmla="*/ 0 h 393"/>
                  <a:gd name="T98" fmla="*/ 84 w 279"/>
                  <a:gd name="T99" fmla="*/ 0 h 393"/>
                  <a:gd name="T100" fmla="*/ 73 w 279"/>
                  <a:gd name="T101" fmla="*/ 0 h 393"/>
                  <a:gd name="T102" fmla="*/ 66 w 279"/>
                  <a:gd name="T103" fmla="*/ 0 h 393"/>
                  <a:gd name="T104" fmla="*/ 62 w 279"/>
                  <a:gd name="T105" fmla="*/ 0 h 393"/>
                  <a:gd name="T106" fmla="*/ 60 w 279"/>
                  <a:gd name="T107" fmla="*/ 0 h 3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9"/>
                  <a:gd name="T163" fmla="*/ 0 h 393"/>
                  <a:gd name="T164" fmla="*/ 279 w 279"/>
                  <a:gd name="T165" fmla="*/ 393 h 3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9" h="393">
                    <a:moveTo>
                      <a:pt x="60" y="303"/>
                    </a:moveTo>
                    <a:lnTo>
                      <a:pt x="56" y="108"/>
                    </a:lnTo>
                    <a:lnTo>
                      <a:pt x="42" y="108"/>
                    </a:lnTo>
                    <a:lnTo>
                      <a:pt x="31" y="108"/>
                    </a:lnTo>
                    <a:lnTo>
                      <a:pt x="18" y="106"/>
                    </a:lnTo>
                    <a:lnTo>
                      <a:pt x="8" y="104"/>
                    </a:lnTo>
                    <a:lnTo>
                      <a:pt x="0" y="101"/>
                    </a:lnTo>
                    <a:lnTo>
                      <a:pt x="3" y="95"/>
                    </a:lnTo>
                    <a:lnTo>
                      <a:pt x="10" y="88"/>
                    </a:lnTo>
                    <a:lnTo>
                      <a:pt x="20" y="82"/>
                    </a:lnTo>
                    <a:lnTo>
                      <a:pt x="34" y="77"/>
                    </a:lnTo>
                    <a:lnTo>
                      <a:pt x="46" y="72"/>
                    </a:lnTo>
                    <a:lnTo>
                      <a:pt x="55" y="67"/>
                    </a:lnTo>
                    <a:lnTo>
                      <a:pt x="63" y="60"/>
                    </a:lnTo>
                    <a:lnTo>
                      <a:pt x="69" y="52"/>
                    </a:lnTo>
                    <a:lnTo>
                      <a:pt x="75" y="44"/>
                    </a:lnTo>
                    <a:lnTo>
                      <a:pt x="79" y="38"/>
                    </a:lnTo>
                    <a:lnTo>
                      <a:pt x="82" y="29"/>
                    </a:lnTo>
                    <a:lnTo>
                      <a:pt x="85" y="21"/>
                    </a:lnTo>
                    <a:lnTo>
                      <a:pt x="88" y="15"/>
                    </a:lnTo>
                    <a:lnTo>
                      <a:pt x="91" y="8"/>
                    </a:lnTo>
                    <a:lnTo>
                      <a:pt x="94" y="3"/>
                    </a:lnTo>
                    <a:lnTo>
                      <a:pt x="97" y="0"/>
                    </a:lnTo>
                    <a:lnTo>
                      <a:pt x="102" y="0"/>
                    </a:lnTo>
                    <a:lnTo>
                      <a:pt x="113" y="2"/>
                    </a:lnTo>
                    <a:lnTo>
                      <a:pt x="124" y="3"/>
                    </a:lnTo>
                    <a:lnTo>
                      <a:pt x="139" y="8"/>
                    </a:lnTo>
                    <a:lnTo>
                      <a:pt x="154" y="15"/>
                    </a:lnTo>
                    <a:lnTo>
                      <a:pt x="172" y="21"/>
                    </a:lnTo>
                    <a:lnTo>
                      <a:pt x="191" y="29"/>
                    </a:lnTo>
                    <a:lnTo>
                      <a:pt x="209" y="39"/>
                    </a:lnTo>
                    <a:lnTo>
                      <a:pt x="279" y="287"/>
                    </a:lnTo>
                    <a:lnTo>
                      <a:pt x="220" y="287"/>
                    </a:lnTo>
                    <a:lnTo>
                      <a:pt x="220" y="303"/>
                    </a:lnTo>
                    <a:lnTo>
                      <a:pt x="218" y="321"/>
                    </a:lnTo>
                    <a:lnTo>
                      <a:pt x="214" y="339"/>
                    </a:lnTo>
                    <a:lnTo>
                      <a:pt x="207" y="354"/>
                    </a:lnTo>
                    <a:lnTo>
                      <a:pt x="196" y="367"/>
                    </a:lnTo>
                    <a:lnTo>
                      <a:pt x="185" y="378"/>
                    </a:lnTo>
                    <a:lnTo>
                      <a:pt x="170" y="387"/>
                    </a:lnTo>
                    <a:lnTo>
                      <a:pt x="156" y="392"/>
                    </a:lnTo>
                    <a:lnTo>
                      <a:pt x="140" y="393"/>
                    </a:lnTo>
                    <a:lnTo>
                      <a:pt x="131" y="393"/>
                    </a:lnTo>
                    <a:lnTo>
                      <a:pt x="124" y="392"/>
                    </a:lnTo>
                    <a:lnTo>
                      <a:pt x="117" y="390"/>
                    </a:lnTo>
                    <a:lnTo>
                      <a:pt x="110" y="387"/>
                    </a:lnTo>
                    <a:lnTo>
                      <a:pt x="102" y="383"/>
                    </a:lnTo>
                    <a:lnTo>
                      <a:pt x="95" y="378"/>
                    </a:lnTo>
                    <a:lnTo>
                      <a:pt x="89" y="374"/>
                    </a:lnTo>
                    <a:lnTo>
                      <a:pt x="84" y="367"/>
                    </a:lnTo>
                    <a:lnTo>
                      <a:pt x="73" y="354"/>
                    </a:lnTo>
                    <a:lnTo>
                      <a:pt x="66" y="338"/>
                    </a:lnTo>
                    <a:lnTo>
                      <a:pt x="62" y="321"/>
                    </a:lnTo>
                    <a:lnTo>
                      <a:pt x="60" y="303"/>
                    </a:lnTo>
                    <a:close/>
                  </a:path>
                </a:pathLst>
              </a:custGeom>
              <a:solidFill>
                <a:srgbClr val="D1608C"/>
              </a:solidFill>
              <a:ln w="9525">
                <a:noFill/>
                <a:round/>
                <a:headEnd/>
                <a:tailEnd/>
              </a:ln>
            </p:spPr>
            <p:txBody>
              <a:bodyPr/>
              <a:lstStyle/>
              <a:p>
                <a:endParaRPr lang="en-AU"/>
              </a:p>
            </p:txBody>
          </p:sp>
          <p:sp>
            <p:nvSpPr>
              <p:cNvPr id="34961" name="Freeform 316"/>
              <p:cNvSpPr>
                <a:spLocks/>
              </p:cNvSpPr>
              <p:nvPr/>
            </p:nvSpPr>
            <p:spPr bwMode="auto">
              <a:xfrm>
                <a:off x="2921" y="2838"/>
                <a:ext cx="273" cy="194"/>
              </a:xfrm>
              <a:custGeom>
                <a:avLst/>
                <a:gdLst>
                  <a:gd name="T0" fmla="*/ 57 w 273"/>
                  <a:gd name="T1" fmla="*/ 1 h 388"/>
                  <a:gd name="T2" fmla="*/ 53 w 273"/>
                  <a:gd name="T3" fmla="*/ 1 h 388"/>
                  <a:gd name="T4" fmla="*/ 41 w 273"/>
                  <a:gd name="T5" fmla="*/ 1 h 388"/>
                  <a:gd name="T6" fmla="*/ 30 w 273"/>
                  <a:gd name="T7" fmla="*/ 1 h 388"/>
                  <a:gd name="T8" fmla="*/ 18 w 273"/>
                  <a:gd name="T9" fmla="*/ 1 h 388"/>
                  <a:gd name="T10" fmla="*/ 8 w 273"/>
                  <a:gd name="T11" fmla="*/ 1 h 388"/>
                  <a:gd name="T12" fmla="*/ 0 w 273"/>
                  <a:gd name="T13" fmla="*/ 1 h 388"/>
                  <a:gd name="T14" fmla="*/ 2 w 273"/>
                  <a:gd name="T15" fmla="*/ 1 h 388"/>
                  <a:gd name="T16" fmla="*/ 8 w 273"/>
                  <a:gd name="T17" fmla="*/ 1 h 388"/>
                  <a:gd name="T18" fmla="*/ 18 w 273"/>
                  <a:gd name="T19" fmla="*/ 1 h 388"/>
                  <a:gd name="T20" fmla="*/ 33 w 273"/>
                  <a:gd name="T21" fmla="*/ 1 h 388"/>
                  <a:gd name="T22" fmla="*/ 44 w 273"/>
                  <a:gd name="T23" fmla="*/ 1 h 388"/>
                  <a:gd name="T24" fmla="*/ 53 w 273"/>
                  <a:gd name="T25" fmla="*/ 1 h 388"/>
                  <a:gd name="T26" fmla="*/ 62 w 273"/>
                  <a:gd name="T27" fmla="*/ 1 h 388"/>
                  <a:gd name="T28" fmla="*/ 68 w 273"/>
                  <a:gd name="T29" fmla="*/ 1 h 388"/>
                  <a:gd name="T30" fmla="*/ 73 w 273"/>
                  <a:gd name="T31" fmla="*/ 1 h 388"/>
                  <a:gd name="T32" fmla="*/ 78 w 273"/>
                  <a:gd name="T33" fmla="*/ 1 h 388"/>
                  <a:gd name="T34" fmla="*/ 81 w 273"/>
                  <a:gd name="T35" fmla="*/ 1 h 388"/>
                  <a:gd name="T36" fmla="*/ 83 w 273"/>
                  <a:gd name="T37" fmla="*/ 1 h 388"/>
                  <a:gd name="T38" fmla="*/ 86 w 273"/>
                  <a:gd name="T39" fmla="*/ 1 h 388"/>
                  <a:gd name="T40" fmla="*/ 88 w 273"/>
                  <a:gd name="T41" fmla="*/ 1 h 388"/>
                  <a:gd name="T42" fmla="*/ 91 w 273"/>
                  <a:gd name="T43" fmla="*/ 1 h 388"/>
                  <a:gd name="T44" fmla="*/ 94 w 273"/>
                  <a:gd name="T45" fmla="*/ 0 h 388"/>
                  <a:gd name="T46" fmla="*/ 99 w 273"/>
                  <a:gd name="T47" fmla="*/ 0 h 388"/>
                  <a:gd name="T48" fmla="*/ 110 w 273"/>
                  <a:gd name="T49" fmla="*/ 1 h 388"/>
                  <a:gd name="T50" fmla="*/ 121 w 273"/>
                  <a:gd name="T51" fmla="*/ 1 h 388"/>
                  <a:gd name="T52" fmla="*/ 136 w 273"/>
                  <a:gd name="T53" fmla="*/ 1 h 388"/>
                  <a:gd name="T54" fmla="*/ 151 w 273"/>
                  <a:gd name="T55" fmla="*/ 1 h 388"/>
                  <a:gd name="T56" fmla="*/ 169 w 273"/>
                  <a:gd name="T57" fmla="*/ 1 h 388"/>
                  <a:gd name="T58" fmla="*/ 186 w 273"/>
                  <a:gd name="T59" fmla="*/ 1 h 388"/>
                  <a:gd name="T60" fmla="*/ 205 w 273"/>
                  <a:gd name="T61" fmla="*/ 1 h 388"/>
                  <a:gd name="T62" fmla="*/ 273 w 273"/>
                  <a:gd name="T63" fmla="*/ 1 h 388"/>
                  <a:gd name="T64" fmla="*/ 215 w 273"/>
                  <a:gd name="T65" fmla="*/ 1 h 388"/>
                  <a:gd name="T66" fmla="*/ 215 w 273"/>
                  <a:gd name="T67" fmla="*/ 1 h 388"/>
                  <a:gd name="T68" fmla="*/ 214 w 273"/>
                  <a:gd name="T69" fmla="*/ 1 h 388"/>
                  <a:gd name="T70" fmla="*/ 209 w 273"/>
                  <a:gd name="T71" fmla="*/ 1 h 388"/>
                  <a:gd name="T72" fmla="*/ 202 w 273"/>
                  <a:gd name="T73" fmla="*/ 1 h 388"/>
                  <a:gd name="T74" fmla="*/ 192 w 273"/>
                  <a:gd name="T75" fmla="*/ 1 h 388"/>
                  <a:gd name="T76" fmla="*/ 180 w 273"/>
                  <a:gd name="T77" fmla="*/ 1 h 388"/>
                  <a:gd name="T78" fmla="*/ 166 w 273"/>
                  <a:gd name="T79" fmla="*/ 1 h 388"/>
                  <a:gd name="T80" fmla="*/ 151 w 273"/>
                  <a:gd name="T81" fmla="*/ 1 h 388"/>
                  <a:gd name="T82" fmla="*/ 136 w 273"/>
                  <a:gd name="T83" fmla="*/ 1 h 388"/>
                  <a:gd name="T84" fmla="*/ 128 w 273"/>
                  <a:gd name="T85" fmla="*/ 1 h 388"/>
                  <a:gd name="T86" fmla="*/ 121 w 273"/>
                  <a:gd name="T87" fmla="*/ 1 h 388"/>
                  <a:gd name="T88" fmla="*/ 112 w 273"/>
                  <a:gd name="T89" fmla="*/ 1 h 388"/>
                  <a:gd name="T90" fmla="*/ 107 w 273"/>
                  <a:gd name="T91" fmla="*/ 1 h 388"/>
                  <a:gd name="T92" fmla="*/ 99 w 273"/>
                  <a:gd name="T93" fmla="*/ 1 h 388"/>
                  <a:gd name="T94" fmla="*/ 92 w 273"/>
                  <a:gd name="T95" fmla="*/ 1 h 388"/>
                  <a:gd name="T96" fmla="*/ 86 w 273"/>
                  <a:gd name="T97" fmla="*/ 1 h 388"/>
                  <a:gd name="T98" fmla="*/ 81 w 273"/>
                  <a:gd name="T99" fmla="*/ 1 h 388"/>
                  <a:gd name="T100" fmla="*/ 70 w 273"/>
                  <a:gd name="T101" fmla="*/ 1 h 388"/>
                  <a:gd name="T102" fmla="*/ 63 w 273"/>
                  <a:gd name="T103" fmla="*/ 1 h 388"/>
                  <a:gd name="T104" fmla="*/ 59 w 273"/>
                  <a:gd name="T105" fmla="*/ 1 h 388"/>
                  <a:gd name="T106" fmla="*/ 57 w 273"/>
                  <a:gd name="T107" fmla="*/ 1 h 3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3"/>
                  <a:gd name="T163" fmla="*/ 0 h 388"/>
                  <a:gd name="T164" fmla="*/ 273 w 273"/>
                  <a:gd name="T165" fmla="*/ 388 h 3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3" h="388">
                    <a:moveTo>
                      <a:pt x="57" y="300"/>
                    </a:moveTo>
                    <a:lnTo>
                      <a:pt x="53" y="106"/>
                    </a:lnTo>
                    <a:lnTo>
                      <a:pt x="41" y="104"/>
                    </a:lnTo>
                    <a:lnTo>
                      <a:pt x="30" y="104"/>
                    </a:lnTo>
                    <a:lnTo>
                      <a:pt x="18" y="102"/>
                    </a:lnTo>
                    <a:lnTo>
                      <a:pt x="8" y="101"/>
                    </a:lnTo>
                    <a:lnTo>
                      <a:pt x="0" y="98"/>
                    </a:lnTo>
                    <a:lnTo>
                      <a:pt x="2" y="93"/>
                    </a:lnTo>
                    <a:lnTo>
                      <a:pt x="8" y="86"/>
                    </a:lnTo>
                    <a:lnTo>
                      <a:pt x="18" y="80"/>
                    </a:lnTo>
                    <a:lnTo>
                      <a:pt x="33" y="75"/>
                    </a:lnTo>
                    <a:lnTo>
                      <a:pt x="44" y="71"/>
                    </a:lnTo>
                    <a:lnTo>
                      <a:pt x="53" y="65"/>
                    </a:lnTo>
                    <a:lnTo>
                      <a:pt x="62" y="60"/>
                    </a:lnTo>
                    <a:lnTo>
                      <a:pt x="68" y="52"/>
                    </a:lnTo>
                    <a:lnTo>
                      <a:pt x="73" y="44"/>
                    </a:lnTo>
                    <a:lnTo>
                      <a:pt x="78" y="37"/>
                    </a:lnTo>
                    <a:lnTo>
                      <a:pt x="81" y="29"/>
                    </a:lnTo>
                    <a:lnTo>
                      <a:pt x="83" y="21"/>
                    </a:lnTo>
                    <a:lnTo>
                      <a:pt x="86" y="14"/>
                    </a:lnTo>
                    <a:lnTo>
                      <a:pt x="88" y="8"/>
                    </a:lnTo>
                    <a:lnTo>
                      <a:pt x="91" y="3"/>
                    </a:lnTo>
                    <a:lnTo>
                      <a:pt x="94" y="0"/>
                    </a:lnTo>
                    <a:lnTo>
                      <a:pt x="99" y="0"/>
                    </a:lnTo>
                    <a:lnTo>
                      <a:pt x="110" y="1"/>
                    </a:lnTo>
                    <a:lnTo>
                      <a:pt x="121" y="5"/>
                    </a:lnTo>
                    <a:lnTo>
                      <a:pt x="136" y="9"/>
                    </a:lnTo>
                    <a:lnTo>
                      <a:pt x="151" y="14"/>
                    </a:lnTo>
                    <a:lnTo>
                      <a:pt x="169" y="23"/>
                    </a:lnTo>
                    <a:lnTo>
                      <a:pt x="186" y="31"/>
                    </a:lnTo>
                    <a:lnTo>
                      <a:pt x="205" y="39"/>
                    </a:lnTo>
                    <a:lnTo>
                      <a:pt x="273" y="282"/>
                    </a:lnTo>
                    <a:lnTo>
                      <a:pt x="215" y="282"/>
                    </a:lnTo>
                    <a:lnTo>
                      <a:pt x="215" y="300"/>
                    </a:lnTo>
                    <a:lnTo>
                      <a:pt x="214" y="318"/>
                    </a:lnTo>
                    <a:lnTo>
                      <a:pt x="209" y="334"/>
                    </a:lnTo>
                    <a:lnTo>
                      <a:pt x="202" y="349"/>
                    </a:lnTo>
                    <a:lnTo>
                      <a:pt x="192" y="362"/>
                    </a:lnTo>
                    <a:lnTo>
                      <a:pt x="180" y="373"/>
                    </a:lnTo>
                    <a:lnTo>
                      <a:pt x="166" y="381"/>
                    </a:lnTo>
                    <a:lnTo>
                      <a:pt x="151" y="386"/>
                    </a:lnTo>
                    <a:lnTo>
                      <a:pt x="136" y="388"/>
                    </a:lnTo>
                    <a:lnTo>
                      <a:pt x="128" y="388"/>
                    </a:lnTo>
                    <a:lnTo>
                      <a:pt x="121" y="386"/>
                    </a:lnTo>
                    <a:lnTo>
                      <a:pt x="112" y="385"/>
                    </a:lnTo>
                    <a:lnTo>
                      <a:pt x="107" y="381"/>
                    </a:lnTo>
                    <a:lnTo>
                      <a:pt x="99" y="378"/>
                    </a:lnTo>
                    <a:lnTo>
                      <a:pt x="92" y="373"/>
                    </a:lnTo>
                    <a:lnTo>
                      <a:pt x="86" y="368"/>
                    </a:lnTo>
                    <a:lnTo>
                      <a:pt x="81" y="362"/>
                    </a:lnTo>
                    <a:lnTo>
                      <a:pt x="70" y="349"/>
                    </a:lnTo>
                    <a:lnTo>
                      <a:pt x="63" y="334"/>
                    </a:lnTo>
                    <a:lnTo>
                      <a:pt x="59" y="318"/>
                    </a:lnTo>
                    <a:lnTo>
                      <a:pt x="57" y="300"/>
                    </a:lnTo>
                    <a:close/>
                  </a:path>
                </a:pathLst>
              </a:custGeom>
              <a:solidFill>
                <a:srgbClr val="D66B93"/>
              </a:solidFill>
              <a:ln w="9525">
                <a:noFill/>
                <a:round/>
                <a:headEnd/>
                <a:tailEnd/>
              </a:ln>
            </p:spPr>
            <p:txBody>
              <a:bodyPr/>
              <a:lstStyle/>
              <a:p>
                <a:endParaRPr lang="en-AU"/>
              </a:p>
            </p:txBody>
          </p:sp>
          <p:sp>
            <p:nvSpPr>
              <p:cNvPr id="34962" name="Freeform 317"/>
              <p:cNvSpPr>
                <a:spLocks/>
              </p:cNvSpPr>
              <p:nvPr/>
            </p:nvSpPr>
            <p:spPr bwMode="auto">
              <a:xfrm>
                <a:off x="2923" y="2839"/>
                <a:ext cx="270" cy="192"/>
              </a:xfrm>
              <a:custGeom>
                <a:avLst/>
                <a:gdLst>
                  <a:gd name="T0" fmla="*/ 57 w 270"/>
                  <a:gd name="T1" fmla="*/ 1 h 384"/>
                  <a:gd name="T2" fmla="*/ 53 w 270"/>
                  <a:gd name="T3" fmla="*/ 1 h 384"/>
                  <a:gd name="T4" fmla="*/ 41 w 270"/>
                  <a:gd name="T5" fmla="*/ 1 h 384"/>
                  <a:gd name="T6" fmla="*/ 29 w 270"/>
                  <a:gd name="T7" fmla="*/ 1 h 384"/>
                  <a:gd name="T8" fmla="*/ 19 w 270"/>
                  <a:gd name="T9" fmla="*/ 1 h 384"/>
                  <a:gd name="T10" fmla="*/ 9 w 270"/>
                  <a:gd name="T11" fmla="*/ 1 h 384"/>
                  <a:gd name="T12" fmla="*/ 0 w 270"/>
                  <a:gd name="T13" fmla="*/ 1 h 384"/>
                  <a:gd name="T14" fmla="*/ 3 w 270"/>
                  <a:gd name="T15" fmla="*/ 1 h 384"/>
                  <a:gd name="T16" fmla="*/ 9 w 270"/>
                  <a:gd name="T17" fmla="*/ 1 h 384"/>
                  <a:gd name="T18" fmla="*/ 18 w 270"/>
                  <a:gd name="T19" fmla="*/ 1 h 384"/>
                  <a:gd name="T20" fmla="*/ 32 w 270"/>
                  <a:gd name="T21" fmla="*/ 1 h 384"/>
                  <a:gd name="T22" fmla="*/ 44 w 270"/>
                  <a:gd name="T23" fmla="*/ 1 h 384"/>
                  <a:gd name="T24" fmla="*/ 53 w 270"/>
                  <a:gd name="T25" fmla="*/ 1 h 384"/>
                  <a:gd name="T26" fmla="*/ 60 w 270"/>
                  <a:gd name="T27" fmla="*/ 1 h 384"/>
                  <a:gd name="T28" fmla="*/ 66 w 270"/>
                  <a:gd name="T29" fmla="*/ 1 h 384"/>
                  <a:gd name="T30" fmla="*/ 71 w 270"/>
                  <a:gd name="T31" fmla="*/ 1 h 384"/>
                  <a:gd name="T32" fmla="*/ 76 w 270"/>
                  <a:gd name="T33" fmla="*/ 1 h 384"/>
                  <a:gd name="T34" fmla="*/ 79 w 270"/>
                  <a:gd name="T35" fmla="*/ 1 h 384"/>
                  <a:gd name="T36" fmla="*/ 81 w 270"/>
                  <a:gd name="T37" fmla="*/ 1 h 384"/>
                  <a:gd name="T38" fmla="*/ 84 w 270"/>
                  <a:gd name="T39" fmla="*/ 1 h 384"/>
                  <a:gd name="T40" fmla="*/ 87 w 270"/>
                  <a:gd name="T41" fmla="*/ 1 h 384"/>
                  <a:gd name="T42" fmla="*/ 90 w 270"/>
                  <a:gd name="T43" fmla="*/ 1 h 384"/>
                  <a:gd name="T44" fmla="*/ 93 w 270"/>
                  <a:gd name="T45" fmla="*/ 0 h 384"/>
                  <a:gd name="T46" fmla="*/ 99 w 270"/>
                  <a:gd name="T47" fmla="*/ 0 h 384"/>
                  <a:gd name="T48" fmla="*/ 108 w 270"/>
                  <a:gd name="T49" fmla="*/ 1 h 384"/>
                  <a:gd name="T50" fmla="*/ 119 w 270"/>
                  <a:gd name="T51" fmla="*/ 1 h 384"/>
                  <a:gd name="T52" fmla="*/ 134 w 270"/>
                  <a:gd name="T53" fmla="*/ 1 h 384"/>
                  <a:gd name="T54" fmla="*/ 149 w 270"/>
                  <a:gd name="T55" fmla="*/ 1 h 384"/>
                  <a:gd name="T56" fmla="*/ 165 w 270"/>
                  <a:gd name="T57" fmla="*/ 1 h 384"/>
                  <a:gd name="T58" fmla="*/ 184 w 270"/>
                  <a:gd name="T59" fmla="*/ 1 h 384"/>
                  <a:gd name="T60" fmla="*/ 202 w 270"/>
                  <a:gd name="T61" fmla="*/ 1 h 384"/>
                  <a:gd name="T62" fmla="*/ 270 w 270"/>
                  <a:gd name="T63" fmla="*/ 1 h 384"/>
                  <a:gd name="T64" fmla="*/ 212 w 270"/>
                  <a:gd name="T65" fmla="*/ 1 h 384"/>
                  <a:gd name="T66" fmla="*/ 212 w 270"/>
                  <a:gd name="T67" fmla="*/ 1 h 384"/>
                  <a:gd name="T68" fmla="*/ 210 w 270"/>
                  <a:gd name="T69" fmla="*/ 1 h 384"/>
                  <a:gd name="T70" fmla="*/ 206 w 270"/>
                  <a:gd name="T71" fmla="*/ 1 h 384"/>
                  <a:gd name="T72" fmla="*/ 199 w 270"/>
                  <a:gd name="T73" fmla="*/ 1 h 384"/>
                  <a:gd name="T74" fmla="*/ 189 w 270"/>
                  <a:gd name="T75" fmla="*/ 1 h 384"/>
                  <a:gd name="T76" fmla="*/ 177 w 270"/>
                  <a:gd name="T77" fmla="*/ 1 h 384"/>
                  <a:gd name="T78" fmla="*/ 164 w 270"/>
                  <a:gd name="T79" fmla="*/ 1 h 384"/>
                  <a:gd name="T80" fmla="*/ 149 w 270"/>
                  <a:gd name="T81" fmla="*/ 1 h 384"/>
                  <a:gd name="T82" fmla="*/ 134 w 270"/>
                  <a:gd name="T83" fmla="*/ 1 h 384"/>
                  <a:gd name="T84" fmla="*/ 126 w 270"/>
                  <a:gd name="T85" fmla="*/ 1 h 384"/>
                  <a:gd name="T86" fmla="*/ 119 w 270"/>
                  <a:gd name="T87" fmla="*/ 1 h 384"/>
                  <a:gd name="T88" fmla="*/ 112 w 270"/>
                  <a:gd name="T89" fmla="*/ 1 h 384"/>
                  <a:gd name="T90" fmla="*/ 105 w 270"/>
                  <a:gd name="T91" fmla="*/ 1 h 384"/>
                  <a:gd name="T92" fmla="*/ 97 w 270"/>
                  <a:gd name="T93" fmla="*/ 1 h 384"/>
                  <a:gd name="T94" fmla="*/ 92 w 270"/>
                  <a:gd name="T95" fmla="*/ 1 h 384"/>
                  <a:gd name="T96" fmla="*/ 86 w 270"/>
                  <a:gd name="T97" fmla="*/ 1 h 384"/>
                  <a:gd name="T98" fmla="*/ 80 w 270"/>
                  <a:gd name="T99" fmla="*/ 1 h 384"/>
                  <a:gd name="T100" fmla="*/ 70 w 270"/>
                  <a:gd name="T101" fmla="*/ 1 h 384"/>
                  <a:gd name="T102" fmla="*/ 63 w 270"/>
                  <a:gd name="T103" fmla="*/ 1 h 384"/>
                  <a:gd name="T104" fmla="*/ 58 w 270"/>
                  <a:gd name="T105" fmla="*/ 1 h 384"/>
                  <a:gd name="T106" fmla="*/ 57 w 270"/>
                  <a:gd name="T107" fmla="*/ 1 h 3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0"/>
                  <a:gd name="T163" fmla="*/ 0 h 384"/>
                  <a:gd name="T164" fmla="*/ 270 w 270"/>
                  <a:gd name="T165" fmla="*/ 384 h 3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0" h="384">
                    <a:moveTo>
                      <a:pt x="57" y="297"/>
                    </a:moveTo>
                    <a:lnTo>
                      <a:pt x="53" y="103"/>
                    </a:lnTo>
                    <a:lnTo>
                      <a:pt x="41" y="103"/>
                    </a:lnTo>
                    <a:lnTo>
                      <a:pt x="29" y="103"/>
                    </a:lnTo>
                    <a:lnTo>
                      <a:pt x="19" y="101"/>
                    </a:lnTo>
                    <a:lnTo>
                      <a:pt x="9" y="100"/>
                    </a:lnTo>
                    <a:lnTo>
                      <a:pt x="0" y="97"/>
                    </a:lnTo>
                    <a:lnTo>
                      <a:pt x="3" y="90"/>
                    </a:lnTo>
                    <a:lnTo>
                      <a:pt x="9" y="85"/>
                    </a:lnTo>
                    <a:lnTo>
                      <a:pt x="18" y="80"/>
                    </a:lnTo>
                    <a:lnTo>
                      <a:pt x="32" y="75"/>
                    </a:lnTo>
                    <a:lnTo>
                      <a:pt x="44" y="70"/>
                    </a:lnTo>
                    <a:lnTo>
                      <a:pt x="53" y="66"/>
                    </a:lnTo>
                    <a:lnTo>
                      <a:pt x="60" y="59"/>
                    </a:lnTo>
                    <a:lnTo>
                      <a:pt x="66" y="53"/>
                    </a:lnTo>
                    <a:lnTo>
                      <a:pt x="71" y="44"/>
                    </a:lnTo>
                    <a:lnTo>
                      <a:pt x="76" y="36"/>
                    </a:lnTo>
                    <a:lnTo>
                      <a:pt x="79" y="30"/>
                    </a:lnTo>
                    <a:lnTo>
                      <a:pt x="81" y="22"/>
                    </a:lnTo>
                    <a:lnTo>
                      <a:pt x="84" y="15"/>
                    </a:lnTo>
                    <a:lnTo>
                      <a:pt x="87" y="8"/>
                    </a:lnTo>
                    <a:lnTo>
                      <a:pt x="90" y="4"/>
                    </a:lnTo>
                    <a:lnTo>
                      <a:pt x="93" y="0"/>
                    </a:lnTo>
                    <a:lnTo>
                      <a:pt x="99" y="0"/>
                    </a:lnTo>
                    <a:lnTo>
                      <a:pt x="108" y="2"/>
                    </a:lnTo>
                    <a:lnTo>
                      <a:pt x="119" y="5"/>
                    </a:lnTo>
                    <a:lnTo>
                      <a:pt x="134" y="8"/>
                    </a:lnTo>
                    <a:lnTo>
                      <a:pt x="149" y="15"/>
                    </a:lnTo>
                    <a:lnTo>
                      <a:pt x="165" y="22"/>
                    </a:lnTo>
                    <a:lnTo>
                      <a:pt x="184" y="30"/>
                    </a:lnTo>
                    <a:lnTo>
                      <a:pt x="202" y="38"/>
                    </a:lnTo>
                    <a:lnTo>
                      <a:pt x="270" y="279"/>
                    </a:lnTo>
                    <a:lnTo>
                      <a:pt x="212" y="279"/>
                    </a:lnTo>
                    <a:lnTo>
                      <a:pt x="212" y="297"/>
                    </a:lnTo>
                    <a:lnTo>
                      <a:pt x="210" y="315"/>
                    </a:lnTo>
                    <a:lnTo>
                      <a:pt x="206" y="331"/>
                    </a:lnTo>
                    <a:lnTo>
                      <a:pt x="199" y="346"/>
                    </a:lnTo>
                    <a:lnTo>
                      <a:pt x="189" y="358"/>
                    </a:lnTo>
                    <a:lnTo>
                      <a:pt x="177" y="369"/>
                    </a:lnTo>
                    <a:lnTo>
                      <a:pt x="164" y="377"/>
                    </a:lnTo>
                    <a:lnTo>
                      <a:pt x="149" y="382"/>
                    </a:lnTo>
                    <a:lnTo>
                      <a:pt x="134" y="384"/>
                    </a:lnTo>
                    <a:lnTo>
                      <a:pt x="126" y="384"/>
                    </a:lnTo>
                    <a:lnTo>
                      <a:pt x="119" y="382"/>
                    </a:lnTo>
                    <a:lnTo>
                      <a:pt x="112" y="380"/>
                    </a:lnTo>
                    <a:lnTo>
                      <a:pt x="105" y="377"/>
                    </a:lnTo>
                    <a:lnTo>
                      <a:pt x="97" y="374"/>
                    </a:lnTo>
                    <a:lnTo>
                      <a:pt x="92" y="371"/>
                    </a:lnTo>
                    <a:lnTo>
                      <a:pt x="86" y="366"/>
                    </a:lnTo>
                    <a:lnTo>
                      <a:pt x="80" y="359"/>
                    </a:lnTo>
                    <a:lnTo>
                      <a:pt x="70" y="346"/>
                    </a:lnTo>
                    <a:lnTo>
                      <a:pt x="63" y="330"/>
                    </a:lnTo>
                    <a:lnTo>
                      <a:pt x="58" y="313"/>
                    </a:lnTo>
                    <a:lnTo>
                      <a:pt x="57" y="297"/>
                    </a:lnTo>
                    <a:close/>
                  </a:path>
                </a:pathLst>
              </a:custGeom>
              <a:solidFill>
                <a:srgbClr val="DD7CA0"/>
              </a:solidFill>
              <a:ln w="9525">
                <a:noFill/>
                <a:round/>
                <a:headEnd/>
                <a:tailEnd/>
              </a:ln>
            </p:spPr>
            <p:txBody>
              <a:bodyPr/>
              <a:lstStyle/>
              <a:p>
                <a:endParaRPr lang="en-AU"/>
              </a:p>
            </p:txBody>
          </p:sp>
          <p:sp>
            <p:nvSpPr>
              <p:cNvPr id="34963" name="Freeform 318"/>
              <p:cNvSpPr>
                <a:spLocks/>
              </p:cNvSpPr>
              <p:nvPr/>
            </p:nvSpPr>
            <p:spPr bwMode="auto">
              <a:xfrm>
                <a:off x="2926" y="2840"/>
                <a:ext cx="265" cy="189"/>
              </a:xfrm>
              <a:custGeom>
                <a:avLst/>
                <a:gdLst>
                  <a:gd name="T0" fmla="*/ 54 w 265"/>
                  <a:gd name="T1" fmla="*/ 1 h 378"/>
                  <a:gd name="T2" fmla="*/ 50 w 265"/>
                  <a:gd name="T3" fmla="*/ 1 h 378"/>
                  <a:gd name="T4" fmla="*/ 39 w 265"/>
                  <a:gd name="T5" fmla="*/ 1 h 378"/>
                  <a:gd name="T6" fmla="*/ 29 w 265"/>
                  <a:gd name="T7" fmla="*/ 1 h 378"/>
                  <a:gd name="T8" fmla="*/ 18 w 265"/>
                  <a:gd name="T9" fmla="*/ 1 h 378"/>
                  <a:gd name="T10" fmla="*/ 8 w 265"/>
                  <a:gd name="T11" fmla="*/ 1 h 378"/>
                  <a:gd name="T12" fmla="*/ 0 w 265"/>
                  <a:gd name="T13" fmla="*/ 1 h 378"/>
                  <a:gd name="T14" fmla="*/ 3 w 265"/>
                  <a:gd name="T15" fmla="*/ 1 h 378"/>
                  <a:gd name="T16" fmla="*/ 8 w 265"/>
                  <a:gd name="T17" fmla="*/ 1 h 378"/>
                  <a:gd name="T18" fmla="*/ 16 w 265"/>
                  <a:gd name="T19" fmla="*/ 1 h 378"/>
                  <a:gd name="T20" fmla="*/ 31 w 265"/>
                  <a:gd name="T21" fmla="*/ 1 h 378"/>
                  <a:gd name="T22" fmla="*/ 42 w 265"/>
                  <a:gd name="T23" fmla="*/ 1 h 378"/>
                  <a:gd name="T24" fmla="*/ 51 w 265"/>
                  <a:gd name="T25" fmla="*/ 1 h 378"/>
                  <a:gd name="T26" fmla="*/ 58 w 265"/>
                  <a:gd name="T27" fmla="*/ 1 h 378"/>
                  <a:gd name="T28" fmla="*/ 64 w 265"/>
                  <a:gd name="T29" fmla="*/ 1 h 378"/>
                  <a:gd name="T30" fmla="*/ 70 w 265"/>
                  <a:gd name="T31" fmla="*/ 1 h 378"/>
                  <a:gd name="T32" fmla="*/ 74 w 265"/>
                  <a:gd name="T33" fmla="*/ 1 h 378"/>
                  <a:gd name="T34" fmla="*/ 77 w 265"/>
                  <a:gd name="T35" fmla="*/ 1 h 378"/>
                  <a:gd name="T36" fmla="*/ 80 w 265"/>
                  <a:gd name="T37" fmla="*/ 1 h 378"/>
                  <a:gd name="T38" fmla="*/ 83 w 265"/>
                  <a:gd name="T39" fmla="*/ 1 h 378"/>
                  <a:gd name="T40" fmla="*/ 84 w 265"/>
                  <a:gd name="T41" fmla="*/ 1 h 378"/>
                  <a:gd name="T42" fmla="*/ 87 w 265"/>
                  <a:gd name="T43" fmla="*/ 1 h 378"/>
                  <a:gd name="T44" fmla="*/ 90 w 265"/>
                  <a:gd name="T45" fmla="*/ 0 h 378"/>
                  <a:gd name="T46" fmla="*/ 96 w 265"/>
                  <a:gd name="T47" fmla="*/ 0 h 378"/>
                  <a:gd name="T48" fmla="*/ 105 w 265"/>
                  <a:gd name="T49" fmla="*/ 1 h 378"/>
                  <a:gd name="T50" fmla="*/ 118 w 265"/>
                  <a:gd name="T51" fmla="*/ 1 h 378"/>
                  <a:gd name="T52" fmla="*/ 131 w 265"/>
                  <a:gd name="T53" fmla="*/ 1 h 378"/>
                  <a:gd name="T54" fmla="*/ 146 w 265"/>
                  <a:gd name="T55" fmla="*/ 1 h 378"/>
                  <a:gd name="T56" fmla="*/ 162 w 265"/>
                  <a:gd name="T57" fmla="*/ 1 h 378"/>
                  <a:gd name="T58" fmla="*/ 181 w 265"/>
                  <a:gd name="T59" fmla="*/ 1 h 378"/>
                  <a:gd name="T60" fmla="*/ 199 w 265"/>
                  <a:gd name="T61" fmla="*/ 1 h 378"/>
                  <a:gd name="T62" fmla="*/ 265 w 265"/>
                  <a:gd name="T63" fmla="*/ 1 h 378"/>
                  <a:gd name="T64" fmla="*/ 207 w 265"/>
                  <a:gd name="T65" fmla="*/ 1 h 378"/>
                  <a:gd name="T66" fmla="*/ 207 w 265"/>
                  <a:gd name="T67" fmla="*/ 1 h 378"/>
                  <a:gd name="T68" fmla="*/ 206 w 265"/>
                  <a:gd name="T69" fmla="*/ 1 h 378"/>
                  <a:gd name="T70" fmla="*/ 201 w 265"/>
                  <a:gd name="T71" fmla="*/ 1 h 378"/>
                  <a:gd name="T72" fmla="*/ 194 w 265"/>
                  <a:gd name="T73" fmla="*/ 1 h 378"/>
                  <a:gd name="T74" fmla="*/ 184 w 265"/>
                  <a:gd name="T75" fmla="*/ 1 h 378"/>
                  <a:gd name="T76" fmla="*/ 174 w 265"/>
                  <a:gd name="T77" fmla="*/ 1 h 378"/>
                  <a:gd name="T78" fmla="*/ 161 w 265"/>
                  <a:gd name="T79" fmla="*/ 1 h 378"/>
                  <a:gd name="T80" fmla="*/ 146 w 265"/>
                  <a:gd name="T81" fmla="*/ 1 h 378"/>
                  <a:gd name="T82" fmla="*/ 131 w 265"/>
                  <a:gd name="T83" fmla="*/ 1 h 378"/>
                  <a:gd name="T84" fmla="*/ 123 w 265"/>
                  <a:gd name="T85" fmla="*/ 1 h 378"/>
                  <a:gd name="T86" fmla="*/ 116 w 265"/>
                  <a:gd name="T87" fmla="*/ 1 h 378"/>
                  <a:gd name="T88" fmla="*/ 109 w 265"/>
                  <a:gd name="T89" fmla="*/ 1 h 378"/>
                  <a:gd name="T90" fmla="*/ 102 w 265"/>
                  <a:gd name="T91" fmla="*/ 1 h 378"/>
                  <a:gd name="T92" fmla="*/ 94 w 265"/>
                  <a:gd name="T93" fmla="*/ 1 h 378"/>
                  <a:gd name="T94" fmla="*/ 89 w 265"/>
                  <a:gd name="T95" fmla="*/ 1 h 378"/>
                  <a:gd name="T96" fmla="*/ 83 w 265"/>
                  <a:gd name="T97" fmla="*/ 1 h 378"/>
                  <a:gd name="T98" fmla="*/ 77 w 265"/>
                  <a:gd name="T99" fmla="*/ 1 h 378"/>
                  <a:gd name="T100" fmla="*/ 67 w 265"/>
                  <a:gd name="T101" fmla="*/ 1 h 378"/>
                  <a:gd name="T102" fmla="*/ 60 w 265"/>
                  <a:gd name="T103" fmla="*/ 1 h 378"/>
                  <a:gd name="T104" fmla="*/ 55 w 265"/>
                  <a:gd name="T105" fmla="*/ 1 h 378"/>
                  <a:gd name="T106" fmla="*/ 54 w 265"/>
                  <a:gd name="T107" fmla="*/ 1 h 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5"/>
                  <a:gd name="T163" fmla="*/ 0 h 378"/>
                  <a:gd name="T164" fmla="*/ 265 w 265"/>
                  <a:gd name="T165" fmla="*/ 378 h 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5" h="378">
                    <a:moveTo>
                      <a:pt x="54" y="294"/>
                    </a:moveTo>
                    <a:lnTo>
                      <a:pt x="50" y="101"/>
                    </a:lnTo>
                    <a:lnTo>
                      <a:pt x="39" y="99"/>
                    </a:lnTo>
                    <a:lnTo>
                      <a:pt x="29" y="99"/>
                    </a:lnTo>
                    <a:lnTo>
                      <a:pt x="18" y="98"/>
                    </a:lnTo>
                    <a:lnTo>
                      <a:pt x="8" y="96"/>
                    </a:lnTo>
                    <a:lnTo>
                      <a:pt x="0" y="93"/>
                    </a:lnTo>
                    <a:lnTo>
                      <a:pt x="3" y="88"/>
                    </a:lnTo>
                    <a:lnTo>
                      <a:pt x="8" y="83"/>
                    </a:lnTo>
                    <a:lnTo>
                      <a:pt x="16" y="78"/>
                    </a:lnTo>
                    <a:lnTo>
                      <a:pt x="31" y="73"/>
                    </a:lnTo>
                    <a:lnTo>
                      <a:pt x="42" y="70"/>
                    </a:lnTo>
                    <a:lnTo>
                      <a:pt x="51" y="65"/>
                    </a:lnTo>
                    <a:lnTo>
                      <a:pt x="58" y="59"/>
                    </a:lnTo>
                    <a:lnTo>
                      <a:pt x="64" y="52"/>
                    </a:lnTo>
                    <a:lnTo>
                      <a:pt x="70" y="44"/>
                    </a:lnTo>
                    <a:lnTo>
                      <a:pt x="74" y="36"/>
                    </a:lnTo>
                    <a:lnTo>
                      <a:pt x="77" y="29"/>
                    </a:lnTo>
                    <a:lnTo>
                      <a:pt x="80" y="21"/>
                    </a:lnTo>
                    <a:lnTo>
                      <a:pt x="83" y="15"/>
                    </a:lnTo>
                    <a:lnTo>
                      <a:pt x="84" y="8"/>
                    </a:lnTo>
                    <a:lnTo>
                      <a:pt x="87" y="3"/>
                    </a:lnTo>
                    <a:lnTo>
                      <a:pt x="90" y="0"/>
                    </a:lnTo>
                    <a:lnTo>
                      <a:pt x="96" y="0"/>
                    </a:lnTo>
                    <a:lnTo>
                      <a:pt x="105" y="2"/>
                    </a:lnTo>
                    <a:lnTo>
                      <a:pt x="118" y="5"/>
                    </a:lnTo>
                    <a:lnTo>
                      <a:pt x="131" y="8"/>
                    </a:lnTo>
                    <a:lnTo>
                      <a:pt x="146" y="15"/>
                    </a:lnTo>
                    <a:lnTo>
                      <a:pt x="162" y="21"/>
                    </a:lnTo>
                    <a:lnTo>
                      <a:pt x="181" y="29"/>
                    </a:lnTo>
                    <a:lnTo>
                      <a:pt x="199" y="37"/>
                    </a:lnTo>
                    <a:lnTo>
                      <a:pt x="265" y="276"/>
                    </a:lnTo>
                    <a:lnTo>
                      <a:pt x="207" y="276"/>
                    </a:lnTo>
                    <a:lnTo>
                      <a:pt x="207" y="294"/>
                    </a:lnTo>
                    <a:lnTo>
                      <a:pt x="206" y="311"/>
                    </a:lnTo>
                    <a:lnTo>
                      <a:pt x="201" y="326"/>
                    </a:lnTo>
                    <a:lnTo>
                      <a:pt x="194" y="341"/>
                    </a:lnTo>
                    <a:lnTo>
                      <a:pt x="184" y="354"/>
                    </a:lnTo>
                    <a:lnTo>
                      <a:pt x="174" y="364"/>
                    </a:lnTo>
                    <a:lnTo>
                      <a:pt x="161" y="372"/>
                    </a:lnTo>
                    <a:lnTo>
                      <a:pt x="146" y="377"/>
                    </a:lnTo>
                    <a:lnTo>
                      <a:pt x="131" y="378"/>
                    </a:lnTo>
                    <a:lnTo>
                      <a:pt x="123" y="378"/>
                    </a:lnTo>
                    <a:lnTo>
                      <a:pt x="116" y="377"/>
                    </a:lnTo>
                    <a:lnTo>
                      <a:pt x="109" y="375"/>
                    </a:lnTo>
                    <a:lnTo>
                      <a:pt x="102" y="372"/>
                    </a:lnTo>
                    <a:lnTo>
                      <a:pt x="94" y="369"/>
                    </a:lnTo>
                    <a:lnTo>
                      <a:pt x="89" y="365"/>
                    </a:lnTo>
                    <a:lnTo>
                      <a:pt x="83" y="360"/>
                    </a:lnTo>
                    <a:lnTo>
                      <a:pt x="77" y="354"/>
                    </a:lnTo>
                    <a:lnTo>
                      <a:pt x="67" y="341"/>
                    </a:lnTo>
                    <a:lnTo>
                      <a:pt x="60" y="326"/>
                    </a:lnTo>
                    <a:lnTo>
                      <a:pt x="55" y="310"/>
                    </a:lnTo>
                    <a:lnTo>
                      <a:pt x="54" y="294"/>
                    </a:lnTo>
                    <a:close/>
                  </a:path>
                </a:pathLst>
              </a:custGeom>
              <a:solidFill>
                <a:srgbClr val="E287AA"/>
              </a:solidFill>
              <a:ln w="9525">
                <a:noFill/>
                <a:round/>
                <a:headEnd/>
                <a:tailEnd/>
              </a:ln>
            </p:spPr>
            <p:txBody>
              <a:bodyPr/>
              <a:lstStyle/>
              <a:p>
                <a:endParaRPr lang="en-AU"/>
              </a:p>
            </p:txBody>
          </p:sp>
          <p:sp>
            <p:nvSpPr>
              <p:cNvPr id="34964" name="Freeform 319"/>
              <p:cNvSpPr>
                <a:spLocks/>
              </p:cNvSpPr>
              <p:nvPr/>
            </p:nvSpPr>
            <p:spPr bwMode="auto">
              <a:xfrm>
                <a:off x="2929" y="2842"/>
                <a:ext cx="259" cy="186"/>
              </a:xfrm>
              <a:custGeom>
                <a:avLst/>
                <a:gdLst>
                  <a:gd name="T0" fmla="*/ 52 w 259"/>
                  <a:gd name="T1" fmla="*/ 1 h 372"/>
                  <a:gd name="T2" fmla="*/ 48 w 259"/>
                  <a:gd name="T3" fmla="*/ 1 h 372"/>
                  <a:gd name="T4" fmla="*/ 38 w 259"/>
                  <a:gd name="T5" fmla="*/ 1 h 372"/>
                  <a:gd name="T6" fmla="*/ 28 w 259"/>
                  <a:gd name="T7" fmla="*/ 1 h 372"/>
                  <a:gd name="T8" fmla="*/ 18 w 259"/>
                  <a:gd name="T9" fmla="*/ 1 h 372"/>
                  <a:gd name="T10" fmla="*/ 7 w 259"/>
                  <a:gd name="T11" fmla="*/ 1 h 372"/>
                  <a:gd name="T12" fmla="*/ 0 w 259"/>
                  <a:gd name="T13" fmla="*/ 1 h 372"/>
                  <a:gd name="T14" fmla="*/ 3 w 259"/>
                  <a:gd name="T15" fmla="*/ 1 h 372"/>
                  <a:gd name="T16" fmla="*/ 7 w 259"/>
                  <a:gd name="T17" fmla="*/ 1 h 372"/>
                  <a:gd name="T18" fmla="*/ 15 w 259"/>
                  <a:gd name="T19" fmla="*/ 1 h 372"/>
                  <a:gd name="T20" fmla="*/ 29 w 259"/>
                  <a:gd name="T21" fmla="*/ 1 h 372"/>
                  <a:gd name="T22" fmla="*/ 39 w 259"/>
                  <a:gd name="T23" fmla="*/ 1 h 372"/>
                  <a:gd name="T24" fmla="*/ 48 w 259"/>
                  <a:gd name="T25" fmla="*/ 1 h 372"/>
                  <a:gd name="T26" fmla="*/ 55 w 259"/>
                  <a:gd name="T27" fmla="*/ 1 h 372"/>
                  <a:gd name="T28" fmla="*/ 62 w 259"/>
                  <a:gd name="T29" fmla="*/ 1 h 372"/>
                  <a:gd name="T30" fmla="*/ 67 w 259"/>
                  <a:gd name="T31" fmla="*/ 1 h 372"/>
                  <a:gd name="T32" fmla="*/ 71 w 259"/>
                  <a:gd name="T33" fmla="*/ 1 h 372"/>
                  <a:gd name="T34" fmla="*/ 74 w 259"/>
                  <a:gd name="T35" fmla="*/ 1 h 372"/>
                  <a:gd name="T36" fmla="*/ 77 w 259"/>
                  <a:gd name="T37" fmla="*/ 1 h 372"/>
                  <a:gd name="T38" fmla="*/ 80 w 259"/>
                  <a:gd name="T39" fmla="*/ 1 h 372"/>
                  <a:gd name="T40" fmla="*/ 81 w 259"/>
                  <a:gd name="T41" fmla="*/ 1 h 372"/>
                  <a:gd name="T42" fmla="*/ 84 w 259"/>
                  <a:gd name="T43" fmla="*/ 1 h 372"/>
                  <a:gd name="T44" fmla="*/ 87 w 259"/>
                  <a:gd name="T45" fmla="*/ 0 h 372"/>
                  <a:gd name="T46" fmla="*/ 93 w 259"/>
                  <a:gd name="T47" fmla="*/ 0 h 372"/>
                  <a:gd name="T48" fmla="*/ 102 w 259"/>
                  <a:gd name="T49" fmla="*/ 0 h 372"/>
                  <a:gd name="T50" fmla="*/ 113 w 259"/>
                  <a:gd name="T51" fmla="*/ 1 h 372"/>
                  <a:gd name="T52" fmla="*/ 128 w 259"/>
                  <a:gd name="T53" fmla="*/ 1 h 372"/>
                  <a:gd name="T54" fmla="*/ 142 w 259"/>
                  <a:gd name="T55" fmla="*/ 1 h 372"/>
                  <a:gd name="T56" fmla="*/ 159 w 259"/>
                  <a:gd name="T57" fmla="*/ 1 h 372"/>
                  <a:gd name="T58" fmla="*/ 177 w 259"/>
                  <a:gd name="T59" fmla="*/ 1 h 372"/>
                  <a:gd name="T60" fmla="*/ 194 w 259"/>
                  <a:gd name="T61" fmla="*/ 1 h 372"/>
                  <a:gd name="T62" fmla="*/ 259 w 259"/>
                  <a:gd name="T63" fmla="*/ 1 h 372"/>
                  <a:gd name="T64" fmla="*/ 203 w 259"/>
                  <a:gd name="T65" fmla="*/ 1 h 372"/>
                  <a:gd name="T66" fmla="*/ 203 w 259"/>
                  <a:gd name="T67" fmla="*/ 1 h 372"/>
                  <a:gd name="T68" fmla="*/ 201 w 259"/>
                  <a:gd name="T69" fmla="*/ 1 h 372"/>
                  <a:gd name="T70" fmla="*/ 197 w 259"/>
                  <a:gd name="T71" fmla="*/ 1 h 372"/>
                  <a:gd name="T72" fmla="*/ 190 w 259"/>
                  <a:gd name="T73" fmla="*/ 1 h 372"/>
                  <a:gd name="T74" fmla="*/ 181 w 259"/>
                  <a:gd name="T75" fmla="*/ 1 h 372"/>
                  <a:gd name="T76" fmla="*/ 170 w 259"/>
                  <a:gd name="T77" fmla="*/ 1 h 372"/>
                  <a:gd name="T78" fmla="*/ 157 w 259"/>
                  <a:gd name="T79" fmla="*/ 1 h 372"/>
                  <a:gd name="T80" fmla="*/ 143 w 259"/>
                  <a:gd name="T81" fmla="*/ 1 h 372"/>
                  <a:gd name="T82" fmla="*/ 128 w 259"/>
                  <a:gd name="T83" fmla="*/ 1 h 372"/>
                  <a:gd name="T84" fmla="*/ 120 w 259"/>
                  <a:gd name="T85" fmla="*/ 1 h 372"/>
                  <a:gd name="T86" fmla="*/ 113 w 259"/>
                  <a:gd name="T87" fmla="*/ 1 h 372"/>
                  <a:gd name="T88" fmla="*/ 106 w 259"/>
                  <a:gd name="T89" fmla="*/ 1 h 372"/>
                  <a:gd name="T90" fmla="*/ 99 w 259"/>
                  <a:gd name="T91" fmla="*/ 1 h 372"/>
                  <a:gd name="T92" fmla="*/ 91 w 259"/>
                  <a:gd name="T93" fmla="*/ 1 h 372"/>
                  <a:gd name="T94" fmla="*/ 86 w 259"/>
                  <a:gd name="T95" fmla="*/ 1 h 372"/>
                  <a:gd name="T96" fmla="*/ 80 w 259"/>
                  <a:gd name="T97" fmla="*/ 1 h 372"/>
                  <a:gd name="T98" fmla="*/ 74 w 259"/>
                  <a:gd name="T99" fmla="*/ 1 h 372"/>
                  <a:gd name="T100" fmla="*/ 64 w 259"/>
                  <a:gd name="T101" fmla="*/ 1 h 372"/>
                  <a:gd name="T102" fmla="*/ 58 w 259"/>
                  <a:gd name="T103" fmla="*/ 1 h 372"/>
                  <a:gd name="T104" fmla="*/ 54 w 259"/>
                  <a:gd name="T105" fmla="*/ 1 h 372"/>
                  <a:gd name="T106" fmla="*/ 52 w 259"/>
                  <a:gd name="T107" fmla="*/ 1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372"/>
                  <a:gd name="T164" fmla="*/ 259 w 259"/>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372">
                    <a:moveTo>
                      <a:pt x="52" y="287"/>
                    </a:moveTo>
                    <a:lnTo>
                      <a:pt x="48" y="96"/>
                    </a:lnTo>
                    <a:lnTo>
                      <a:pt x="38" y="95"/>
                    </a:lnTo>
                    <a:lnTo>
                      <a:pt x="28" y="95"/>
                    </a:lnTo>
                    <a:lnTo>
                      <a:pt x="18" y="95"/>
                    </a:lnTo>
                    <a:lnTo>
                      <a:pt x="7" y="93"/>
                    </a:lnTo>
                    <a:lnTo>
                      <a:pt x="0" y="90"/>
                    </a:lnTo>
                    <a:lnTo>
                      <a:pt x="3" y="85"/>
                    </a:lnTo>
                    <a:lnTo>
                      <a:pt x="7" y="80"/>
                    </a:lnTo>
                    <a:lnTo>
                      <a:pt x="15" y="77"/>
                    </a:lnTo>
                    <a:lnTo>
                      <a:pt x="29" y="72"/>
                    </a:lnTo>
                    <a:lnTo>
                      <a:pt x="39" y="69"/>
                    </a:lnTo>
                    <a:lnTo>
                      <a:pt x="48" y="64"/>
                    </a:lnTo>
                    <a:lnTo>
                      <a:pt x="55" y="57"/>
                    </a:lnTo>
                    <a:lnTo>
                      <a:pt x="62" y="51"/>
                    </a:lnTo>
                    <a:lnTo>
                      <a:pt x="67" y="43"/>
                    </a:lnTo>
                    <a:lnTo>
                      <a:pt x="71" y="34"/>
                    </a:lnTo>
                    <a:lnTo>
                      <a:pt x="74" y="28"/>
                    </a:lnTo>
                    <a:lnTo>
                      <a:pt x="77" y="20"/>
                    </a:lnTo>
                    <a:lnTo>
                      <a:pt x="80" y="13"/>
                    </a:lnTo>
                    <a:lnTo>
                      <a:pt x="81" y="8"/>
                    </a:lnTo>
                    <a:lnTo>
                      <a:pt x="84" y="3"/>
                    </a:lnTo>
                    <a:lnTo>
                      <a:pt x="87" y="0"/>
                    </a:lnTo>
                    <a:lnTo>
                      <a:pt x="93" y="0"/>
                    </a:lnTo>
                    <a:lnTo>
                      <a:pt x="102" y="0"/>
                    </a:lnTo>
                    <a:lnTo>
                      <a:pt x="113" y="3"/>
                    </a:lnTo>
                    <a:lnTo>
                      <a:pt x="128" y="8"/>
                    </a:lnTo>
                    <a:lnTo>
                      <a:pt x="142" y="13"/>
                    </a:lnTo>
                    <a:lnTo>
                      <a:pt x="159" y="20"/>
                    </a:lnTo>
                    <a:lnTo>
                      <a:pt x="177" y="28"/>
                    </a:lnTo>
                    <a:lnTo>
                      <a:pt x="194" y="36"/>
                    </a:lnTo>
                    <a:lnTo>
                      <a:pt x="259" y="271"/>
                    </a:lnTo>
                    <a:lnTo>
                      <a:pt x="203" y="271"/>
                    </a:lnTo>
                    <a:lnTo>
                      <a:pt x="203" y="287"/>
                    </a:lnTo>
                    <a:lnTo>
                      <a:pt x="201" y="305"/>
                    </a:lnTo>
                    <a:lnTo>
                      <a:pt x="197" y="320"/>
                    </a:lnTo>
                    <a:lnTo>
                      <a:pt x="190" y="335"/>
                    </a:lnTo>
                    <a:lnTo>
                      <a:pt x="181" y="348"/>
                    </a:lnTo>
                    <a:lnTo>
                      <a:pt x="170" y="357"/>
                    </a:lnTo>
                    <a:lnTo>
                      <a:pt x="157" y="366"/>
                    </a:lnTo>
                    <a:lnTo>
                      <a:pt x="143" y="370"/>
                    </a:lnTo>
                    <a:lnTo>
                      <a:pt x="128" y="372"/>
                    </a:lnTo>
                    <a:lnTo>
                      <a:pt x="120" y="372"/>
                    </a:lnTo>
                    <a:lnTo>
                      <a:pt x="113" y="370"/>
                    </a:lnTo>
                    <a:lnTo>
                      <a:pt x="106" y="369"/>
                    </a:lnTo>
                    <a:lnTo>
                      <a:pt x="99" y="366"/>
                    </a:lnTo>
                    <a:lnTo>
                      <a:pt x="91" y="362"/>
                    </a:lnTo>
                    <a:lnTo>
                      <a:pt x="86" y="359"/>
                    </a:lnTo>
                    <a:lnTo>
                      <a:pt x="80" y="354"/>
                    </a:lnTo>
                    <a:lnTo>
                      <a:pt x="74" y="348"/>
                    </a:lnTo>
                    <a:lnTo>
                      <a:pt x="64" y="335"/>
                    </a:lnTo>
                    <a:lnTo>
                      <a:pt x="58" y="320"/>
                    </a:lnTo>
                    <a:lnTo>
                      <a:pt x="54" y="304"/>
                    </a:lnTo>
                    <a:lnTo>
                      <a:pt x="52" y="287"/>
                    </a:lnTo>
                    <a:close/>
                  </a:path>
                </a:pathLst>
              </a:custGeom>
              <a:solidFill>
                <a:srgbClr val="EA96B7"/>
              </a:solidFill>
              <a:ln w="9525">
                <a:noFill/>
                <a:round/>
                <a:headEnd/>
                <a:tailEnd/>
              </a:ln>
            </p:spPr>
            <p:txBody>
              <a:bodyPr/>
              <a:lstStyle/>
              <a:p>
                <a:endParaRPr lang="en-AU"/>
              </a:p>
            </p:txBody>
          </p:sp>
          <p:sp>
            <p:nvSpPr>
              <p:cNvPr id="34965" name="Freeform 320"/>
              <p:cNvSpPr>
                <a:spLocks/>
              </p:cNvSpPr>
              <p:nvPr/>
            </p:nvSpPr>
            <p:spPr bwMode="auto">
              <a:xfrm>
                <a:off x="2932" y="2842"/>
                <a:ext cx="255" cy="184"/>
              </a:xfrm>
              <a:custGeom>
                <a:avLst/>
                <a:gdLst>
                  <a:gd name="T0" fmla="*/ 51 w 255"/>
                  <a:gd name="T1" fmla="*/ 1 h 367"/>
                  <a:gd name="T2" fmla="*/ 46 w 255"/>
                  <a:gd name="T3" fmla="*/ 1 h 367"/>
                  <a:gd name="T4" fmla="*/ 36 w 255"/>
                  <a:gd name="T5" fmla="*/ 1 h 367"/>
                  <a:gd name="T6" fmla="*/ 26 w 255"/>
                  <a:gd name="T7" fmla="*/ 1 h 367"/>
                  <a:gd name="T8" fmla="*/ 16 w 255"/>
                  <a:gd name="T9" fmla="*/ 1 h 367"/>
                  <a:gd name="T10" fmla="*/ 7 w 255"/>
                  <a:gd name="T11" fmla="*/ 1 h 367"/>
                  <a:gd name="T12" fmla="*/ 0 w 255"/>
                  <a:gd name="T13" fmla="*/ 1 h 367"/>
                  <a:gd name="T14" fmla="*/ 3 w 255"/>
                  <a:gd name="T15" fmla="*/ 1 h 367"/>
                  <a:gd name="T16" fmla="*/ 6 w 255"/>
                  <a:gd name="T17" fmla="*/ 1 h 367"/>
                  <a:gd name="T18" fmla="*/ 13 w 255"/>
                  <a:gd name="T19" fmla="*/ 1 h 367"/>
                  <a:gd name="T20" fmla="*/ 26 w 255"/>
                  <a:gd name="T21" fmla="*/ 1 h 367"/>
                  <a:gd name="T22" fmla="*/ 38 w 255"/>
                  <a:gd name="T23" fmla="*/ 1 h 367"/>
                  <a:gd name="T24" fmla="*/ 46 w 255"/>
                  <a:gd name="T25" fmla="*/ 1 h 367"/>
                  <a:gd name="T26" fmla="*/ 54 w 255"/>
                  <a:gd name="T27" fmla="*/ 1 h 367"/>
                  <a:gd name="T28" fmla="*/ 59 w 255"/>
                  <a:gd name="T29" fmla="*/ 1 h 367"/>
                  <a:gd name="T30" fmla="*/ 64 w 255"/>
                  <a:gd name="T31" fmla="*/ 1 h 367"/>
                  <a:gd name="T32" fmla="*/ 68 w 255"/>
                  <a:gd name="T33" fmla="*/ 1 h 367"/>
                  <a:gd name="T34" fmla="*/ 71 w 255"/>
                  <a:gd name="T35" fmla="*/ 1 h 367"/>
                  <a:gd name="T36" fmla="*/ 74 w 255"/>
                  <a:gd name="T37" fmla="*/ 1 h 367"/>
                  <a:gd name="T38" fmla="*/ 77 w 255"/>
                  <a:gd name="T39" fmla="*/ 1 h 367"/>
                  <a:gd name="T40" fmla="*/ 80 w 255"/>
                  <a:gd name="T41" fmla="*/ 1 h 367"/>
                  <a:gd name="T42" fmla="*/ 81 w 255"/>
                  <a:gd name="T43" fmla="*/ 1 h 367"/>
                  <a:gd name="T44" fmla="*/ 84 w 255"/>
                  <a:gd name="T45" fmla="*/ 0 h 367"/>
                  <a:gd name="T46" fmla="*/ 90 w 255"/>
                  <a:gd name="T47" fmla="*/ 0 h 367"/>
                  <a:gd name="T48" fmla="*/ 99 w 255"/>
                  <a:gd name="T49" fmla="*/ 1 h 367"/>
                  <a:gd name="T50" fmla="*/ 110 w 255"/>
                  <a:gd name="T51" fmla="*/ 1 h 367"/>
                  <a:gd name="T52" fmla="*/ 125 w 255"/>
                  <a:gd name="T53" fmla="*/ 1 h 367"/>
                  <a:gd name="T54" fmla="*/ 139 w 255"/>
                  <a:gd name="T55" fmla="*/ 1 h 367"/>
                  <a:gd name="T56" fmla="*/ 155 w 255"/>
                  <a:gd name="T57" fmla="*/ 1 h 367"/>
                  <a:gd name="T58" fmla="*/ 172 w 255"/>
                  <a:gd name="T59" fmla="*/ 1 h 367"/>
                  <a:gd name="T60" fmla="*/ 190 w 255"/>
                  <a:gd name="T61" fmla="*/ 1 h 367"/>
                  <a:gd name="T62" fmla="*/ 255 w 255"/>
                  <a:gd name="T63" fmla="*/ 1 h 367"/>
                  <a:gd name="T64" fmla="*/ 198 w 255"/>
                  <a:gd name="T65" fmla="*/ 1 h 367"/>
                  <a:gd name="T66" fmla="*/ 198 w 255"/>
                  <a:gd name="T67" fmla="*/ 1 h 367"/>
                  <a:gd name="T68" fmla="*/ 197 w 255"/>
                  <a:gd name="T69" fmla="*/ 1 h 367"/>
                  <a:gd name="T70" fmla="*/ 193 w 255"/>
                  <a:gd name="T71" fmla="*/ 1 h 367"/>
                  <a:gd name="T72" fmla="*/ 185 w 255"/>
                  <a:gd name="T73" fmla="*/ 1 h 367"/>
                  <a:gd name="T74" fmla="*/ 177 w 255"/>
                  <a:gd name="T75" fmla="*/ 1 h 367"/>
                  <a:gd name="T76" fmla="*/ 165 w 255"/>
                  <a:gd name="T77" fmla="*/ 1 h 367"/>
                  <a:gd name="T78" fmla="*/ 154 w 255"/>
                  <a:gd name="T79" fmla="*/ 1 h 367"/>
                  <a:gd name="T80" fmla="*/ 139 w 255"/>
                  <a:gd name="T81" fmla="*/ 1 h 367"/>
                  <a:gd name="T82" fmla="*/ 125 w 255"/>
                  <a:gd name="T83" fmla="*/ 1 h 367"/>
                  <a:gd name="T84" fmla="*/ 117 w 255"/>
                  <a:gd name="T85" fmla="*/ 1 h 367"/>
                  <a:gd name="T86" fmla="*/ 110 w 255"/>
                  <a:gd name="T87" fmla="*/ 1 h 367"/>
                  <a:gd name="T88" fmla="*/ 103 w 255"/>
                  <a:gd name="T89" fmla="*/ 1 h 367"/>
                  <a:gd name="T90" fmla="*/ 96 w 255"/>
                  <a:gd name="T91" fmla="*/ 1 h 367"/>
                  <a:gd name="T92" fmla="*/ 90 w 255"/>
                  <a:gd name="T93" fmla="*/ 1 h 367"/>
                  <a:gd name="T94" fmla="*/ 83 w 255"/>
                  <a:gd name="T95" fmla="*/ 1 h 367"/>
                  <a:gd name="T96" fmla="*/ 78 w 255"/>
                  <a:gd name="T97" fmla="*/ 1 h 367"/>
                  <a:gd name="T98" fmla="*/ 72 w 255"/>
                  <a:gd name="T99" fmla="*/ 1 h 367"/>
                  <a:gd name="T100" fmla="*/ 62 w 255"/>
                  <a:gd name="T101" fmla="*/ 1 h 367"/>
                  <a:gd name="T102" fmla="*/ 57 w 255"/>
                  <a:gd name="T103" fmla="*/ 1 h 367"/>
                  <a:gd name="T104" fmla="*/ 52 w 255"/>
                  <a:gd name="T105" fmla="*/ 1 h 367"/>
                  <a:gd name="T106" fmla="*/ 51 w 255"/>
                  <a:gd name="T107" fmla="*/ 1 h 3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367"/>
                  <a:gd name="T164" fmla="*/ 255 w 255"/>
                  <a:gd name="T165" fmla="*/ 367 h 3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367">
                    <a:moveTo>
                      <a:pt x="51" y="284"/>
                    </a:moveTo>
                    <a:lnTo>
                      <a:pt x="46" y="93"/>
                    </a:lnTo>
                    <a:lnTo>
                      <a:pt x="36" y="93"/>
                    </a:lnTo>
                    <a:lnTo>
                      <a:pt x="26" y="93"/>
                    </a:lnTo>
                    <a:lnTo>
                      <a:pt x="16" y="91"/>
                    </a:lnTo>
                    <a:lnTo>
                      <a:pt x="7" y="90"/>
                    </a:lnTo>
                    <a:lnTo>
                      <a:pt x="0" y="86"/>
                    </a:lnTo>
                    <a:lnTo>
                      <a:pt x="3" y="81"/>
                    </a:lnTo>
                    <a:lnTo>
                      <a:pt x="6" y="78"/>
                    </a:lnTo>
                    <a:lnTo>
                      <a:pt x="13" y="75"/>
                    </a:lnTo>
                    <a:lnTo>
                      <a:pt x="26" y="70"/>
                    </a:lnTo>
                    <a:lnTo>
                      <a:pt x="38" y="67"/>
                    </a:lnTo>
                    <a:lnTo>
                      <a:pt x="46" y="62"/>
                    </a:lnTo>
                    <a:lnTo>
                      <a:pt x="54" y="55"/>
                    </a:lnTo>
                    <a:lnTo>
                      <a:pt x="59" y="49"/>
                    </a:lnTo>
                    <a:lnTo>
                      <a:pt x="64" y="41"/>
                    </a:lnTo>
                    <a:lnTo>
                      <a:pt x="68" y="34"/>
                    </a:lnTo>
                    <a:lnTo>
                      <a:pt x="71" y="26"/>
                    </a:lnTo>
                    <a:lnTo>
                      <a:pt x="74" y="19"/>
                    </a:lnTo>
                    <a:lnTo>
                      <a:pt x="77" y="13"/>
                    </a:lnTo>
                    <a:lnTo>
                      <a:pt x="80" y="8"/>
                    </a:lnTo>
                    <a:lnTo>
                      <a:pt x="81" y="3"/>
                    </a:lnTo>
                    <a:lnTo>
                      <a:pt x="84" y="0"/>
                    </a:lnTo>
                    <a:lnTo>
                      <a:pt x="90" y="0"/>
                    </a:lnTo>
                    <a:lnTo>
                      <a:pt x="99" y="1"/>
                    </a:lnTo>
                    <a:lnTo>
                      <a:pt x="110" y="3"/>
                    </a:lnTo>
                    <a:lnTo>
                      <a:pt x="125" y="8"/>
                    </a:lnTo>
                    <a:lnTo>
                      <a:pt x="139" y="13"/>
                    </a:lnTo>
                    <a:lnTo>
                      <a:pt x="155" y="19"/>
                    </a:lnTo>
                    <a:lnTo>
                      <a:pt x="172" y="28"/>
                    </a:lnTo>
                    <a:lnTo>
                      <a:pt x="190" y="36"/>
                    </a:lnTo>
                    <a:lnTo>
                      <a:pt x="255" y="267"/>
                    </a:lnTo>
                    <a:lnTo>
                      <a:pt x="198" y="267"/>
                    </a:lnTo>
                    <a:lnTo>
                      <a:pt x="198" y="284"/>
                    </a:lnTo>
                    <a:lnTo>
                      <a:pt x="197" y="300"/>
                    </a:lnTo>
                    <a:lnTo>
                      <a:pt x="193" y="316"/>
                    </a:lnTo>
                    <a:lnTo>
                      <a:pt x="185" y="329"/>
                    </a:lnTo>
                    <a:lnTo>
                      <a:pt x="177" y="342"/>
                    </a:lnTo>
                    <a:lnTo>
                      <a:pt x="165" y="352"/>
                    </a:lnTo>
                    <a:lnTo>
                      <a:pt x="154" y="360"/>
                    </a:lnTo>
                    <a:lnTo>
                      <a:pt x="139" y="365"/>
                    </a:lnTo>
                    <a:lnTo>
                      <a:pt x="125" y="367"/>
                    </a:lnTo>
                    <a:lnTo>
                      <a:pt x="117" y="367"/>
                    </a:lnTo>
                    <a:lnTo>
                      <a:pt x="110" y="365"/>
                    </a:lnTo>
                    <a:lnTo>
                      <a:pt x="103" y="364"/>
                    </a:lnTo>
                    <a:lnTo>
                      <a:pt x="96" y="360"/>
                    </a:lnTo>
                    <a:lnTo>
                      <a:pt x="90" y="357"/>
                    </a:lnTo>
                    <a:lnTo>
                      <a:pt x="83" y="354"/>
                    </a:lnTo>
                    <a:lnTo>
                      <a:pt x="78" y="349"/>
                    </a:lnTo>
                    <a:lnTo>
                      <a:pt x="72" y="342"/>
                    </a:lnTo>
                    <a:lnTo>
                      <a:pt x="62" y="331"/>
                    </a:lnTo>
                    <a:lnTo>
                      <a:pt x="57" y="316"/>
                    </a:lnTo>
                    <a:lnTo>
                      <a:pt x="52" y="300"/>
                    </a:lnTo>
                    <a:lnTo>
                      <a:pt x="51" y="284"/>
                    </a:lnTo>
                    <a:close/>
                  </a:path>
                </a:pathLst>
              </a:custGeom>
              <a:solidFill>
                <a:srgbClr val="EFA3BF"/>
              </a:solidFill>
              <a:ln w="9525">
                <a:noFill/>
                <a:round/>
                <a:headEnd/>
                <a:tailEnd/>
              </a:ln>
            </p:spPr>
            <p:txBody>
              <a:bodyPr/>
              <a:lstStyle/>
              <a:p>
                <a:endParaRPr lang="en-AU"/>
              </a:p>
            </p:txBody>
          </p:sp>
          <p:sp>
            <p:nvSpPr>
              <p:cNvPr id="34966" name="Freeform 321"/>
              <p:cNvSpPr>
                <a:spLocks/>
              </p:cNvSpPr>
              <p:nvPr/>
            </p:nvSpPr>
            <p:spPr bwMode="auto">
              <a:xfrm>
                <a:off x="2886" y="3080"/>
                <a:ext cx="270" cy="333"/>
              </a:xfrm>
              <a:custGeom>
                <a:avLst/>
                <a:gdLst>
                  <a:gd name="T0" fmla="*/ 39 w 270"/>
                  <a:gd name="T1" fmla="*/ 0 h 668"/>
                  <a:gd name="T2" fmla="*/ 49 w 270"/>
                  <a:gd name="T3" fmla="*/ 0 h 668"/>
                  <a:gd name="T4" fmla="*/ 59 w 270"/>
                  <a:gd name="T5" fmla="*/ 0 h 668"/>
                  <a:gd name="T6" fmla="*/ 71 w 270"/>
                  <a:gd name="T7" fmla="*/ 0 h 668"/>
                  <a:gd name="T8" fmla="*/ 82 w 270"/>
                  <a:gd name="T9" fmla="*/ 0 h 668"/>
                  <a:gd name="T10" fmla="*/ 95 w 270"/>
                  <a:gd name="T11" fmla="*/ 0 h 668"/>
                  <a:gd name="T12" fmla="*/ 108 w 270"/>
                  <a:gd name="T13" fmla="*/ 0 h 668"/>
                  <a:gd name="T14" fmla="*/ 121 w 270"/>
                  <a:gd name="T15" fmla="*/ 0 h 668"/>
                  <a:gd name="T16" fmla="*/ 134 w 270"/>
                  <a:gd name="T17" fmla="*/ 0 h 668"/>
                  <a:gd name="T18" fmla="*/ 147 w 270"/>
                  <a:gd name="T19" fmla="*/ 0 h 668"/>
                  <a:gd name="T20" fmla="*/ 160 w 270"/>
                  <a:gd name="T21" fmla="*/ 0 h 668"/>
                  <a:gd name="T22" fmla="*/ 173 w 270"/>
                  <a:gd name="T23" fmla="*/ 0 h 668"/>
                  <a:gd name="T24" fmla="*/ 186 w 270"/>
                  <a:gd name="T25" fmla="*/ 0 h 668"/>
                  <a:gd name="T26" fmla="*/ 198 w 270"/>
                  <a:gd name="T27" fmla="*/ 0 h 668"/>
                  <a:gd name="T28" fmla="*/ 210 w 270"/>
                  <a:gd name="T29" fmla="*/ 0 h 668"/>
                  <a:gd name="T30" fmla="*/ 220 w 270"/>
                  <a:gd name="T31" fmla="*/ 0 h 668"/>
                  <a:gd name="T32" fmla="*/ 230 w 270"/>
                  <a:gd name="T33" fmla="*/ 0 h 668"/>
                  <a:gd name="T34" fmla="*/ 247 w 270"/>
                  <a:gd name="T35" fmla="*/ 0 h 668"/>
                  <a:gd name="T36" fmla="*/ 260 w 270"/>
                  <a:gd name="T37" fmla="*/ 0 h 668"/>
                  <a:gd name="T38" fmla="*/ 268 w 270"/>
                  <a:gd name="T39" fmla="*/ 0 h 668"/>
                  <a:gd name="T40" fmla="*/ 270 w 270"/>
                  <a:gd name="T41" fmla="*/ 0 h 668"/>
                  <a:gd name="T42" fmla="*/ 270 w 270"/>
                  <a:gd name="T43" fmla="*/ 0 h 668"/>
                  <a:gd name="T44" fmla="*/ 270 w 270"/>
                  <a:gd name="T45" fmla="*/ 0 h 668"/>
                  <a:gd name="T46" fmla="*/ 269 w 270"/>
                  <a:gd name="T47" fmla="*/ 0 h 668"/>
                  <a:gd name="T48" fmla="*/ 269 w 270"/>
                  <a:gd name="T49" fmla="*/ 0 h 668"/>
                  <a:gd name="T50" fmla="*/ 0 w 270"/>
                  <a:gd name="T51" fmla="*/ 0 h 668"/>
                  <a:gd name="T52" fmla="*/ 0 w 270"/>
                  <a:gd name="T53" fmla="*/ 0 h 668"/>
                  <a:gd name="T54" fmla="*/ 3 w 270"/>
                  <a:gd name="T55" fmla="*/ 0 h 668"/>
                  <a:gd name="T56" fmla="*/ 10 w 270"/>
                  <a:gd name="T57" fmla="*/ 0 h 668"/>
                  <a:gd name="T58" fmla="*/ 21 w 270"/>
                  <a:gd name="T59" fmla="*/ 0 h 668"/>
                  <a:gd name="T60" fmla="*/ 39 w 270"/>
                  <a:gd name="T61" fmla="*/ 0 h 6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0"/>
                  <a:gd name="T94" fmla="*/ 0 h 668"/>
                  <a:gd name="T95" fmla="*/ 270 w 270"/>
                  <a:gd name="T96" fmla="*/ 668 h 6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0" h="668">
                    <a:moveTo>
                      <a:pt x="39" y="45"/>
                    </a:moveTo>
                    <a:lnTo>
                      <a:pt x="49" y="35"/>
                    </a:lnTo>
                    <a:lnTo>
                      <a:pt x="59" y="27"/>
                    </a:lnTo>
                    <a:lnTo>
                      <a:pt x="71" y="18"/>
                    </a:lnTo>
                    <a:lnTo>
                      <a:pt x="82" y="12"/>
                    </a:lnTo>
                    <a:lnTo>
                      <a:pt x="95" y="7"/>
                    </a:lnTo>
                    <a:lnTo>
                      <a:pt x="108" y="4"/>
                    </a:lnTo>
                    <a:lnTo>
                      <a:pt x="121" y="0"/>
                    </a:lnTo>
                    <a:lnTo>
                      <a:pt x="134" y="0"/>
                    </a:lnTo>
                    <a:lnTo>
                      <a:pt x="147" y="0"/>
                    </a:lnTo>
                    <a:lnTo>
                      <a:pt x="160" y="4"/>
                    </a:lnTo>
                    <a:lnTo>
                      <a:pt x="173" y="7"/>
                    </a:lnTo>
                    <a:lnTo>
                      <a:pt x="186" y="12"/>
                    </a:lnTo>
                    <a:lnTo>
                      <a:pt x="198" y="18"/>
                    </a:lnTo>
                    <a:lnTo>
                      <a:pt x="210" y="27"/>
                    </a:lnTo>
                    <a:lnTo>
                      <a:pt x="220" y="35"/>
                    </a:lnTo>
                    <a:lnTo>
                      <a:pt x="230" y="45"/>
                    </a:lnTo>
                    <a:lnTo>
                      <a:pt x="247" y="69"/>
                    </a:lnTo>
                    <a:lnTo>
                      <a:pt x="260" y="95"/>
                    </a:lnTo>
                    <a:lnTo>
                      <a:pt x="268" y="124"/>
                    </a:lnTo>
                    <a:lnTo>
                      <a:pt x="270" y="154"/>
                    </a:lnTo>
                    <a:lnTo>
                      <a:pt x="270" y="217"/>
                    </a:lnTo>
                    <a:lnTo>
                      <a:pt x="270" y="367"/>
                    </a:lnTo>
                    <a:lnTo>
                      <a:pt x="269" y="539"/>
                    </a:lnTo>
                    <a:lnTo>
                      <a:pt x="269" y="668"/>
                    </a:lnTo>
                    <a:lnTo>
                      <a:pt x="0" y="495"/>
                    </a:lnTo>
                    <a:lnTo>
                      <a:pt x="0" y="154"/>
                    </a:lnTo>
                    <a:lnTo>
                      <a:pt x="3" y="124"/>
                    </a:lnTo>
                    <a:lnTo>
                      <a:pt x="10" y="95"/>
                    </a:lnTo>
                    <a:lnTo>
                      <a:pt x="21" y="69"/>
                    </a:lnTo>
                    <a:lnTo>
                      <a:pt x="39" y="45"/>
                    </a:lnTo>
                    <a:close/>
                  </a:path>
                </a:pathLst>
              </a:custGeom>
              <a:solidFill>
                <a:srgbClr val="1647FF"/>
              </a:solidFill>
              <a:ln w="9525">
                <a:noFill/>
                <a:round/>
                <a:headEnd/>
                <a:tailEnd/>
              </a:ln>
            </p:spPr>
            <p:txBody>
              <a:bodyPr/>
              <a:lstStyle/>
              <a:p>
                <a:endParaRPr lang="en-AU"/>
              </a:p>
            </p:txBody>
          </p:sp>
          <p:sp>
            <p:nvSpPr>
              <p:cNvPr id="34967" name="Freeform 322"/>
              <p:cNvSpPr>
                <a:spLocks/>
              </p:cNvSpPr>
              <p:nvPr/>
            </p:nvSpPr>
            <p:spPr bwMode="auto">
              <a:xfrm>
                <a:off x="2886" y="3081"/>
                <a:ext cx="269" cy="330"/>
              </a:xfrm>
              <a:custGeom>
                <a:avLst/>
                <a:gdLst>
                  <a:gd name="T0" fmla="*/ 39 w 269"/>
                  <a:gd name="T1" fmla="*/ 0 h 661"/>
                  <a:gd name="T2" fmla="*/ 49 w 269"/>
                  <a:gd name="T3" fmla="*/ 0 h 661"/>
                  <a:gd name="T4" fmla="*/ 59 w 269"/>
                  <a:gd name="T5" fmla="*/ 0 h 661"/>
                  <a:gd name="T6" fmla="*/ 71 w 269"/>
                  <a:gd name="T7" fmla="*/ 0 h 661"/>
                  <a:gd name="T8" fmla="*/ 82 w 269"/>
                  <a:gd name="T9" fmla="*/ 0 h 661"/>
                  <a:gd name="T10" fmla="*/ 95 w 269"/>
                  <a:gd name="T11" fmla="*/ 0 h 661"/>
                  <a:gd name="T12" fmla="*/ 108 w 269"/>
                  <a:gd name="T13" fmla="*/ 0 h 661"/>
                  <a:gd name="T14" fmla="*/ 121 w 269"/>
                  <a:gd name="T15" fmla="*/ 0 h 661"/>
                  <a:gd name="T16" fmla="*/ 134 w 269"/>
                  <a:gd name="T17" fmla="*/ 0 h 661"/>
                  <a:gd name="T18" fmla="*/ 147 w 269"/>
                  <a:gd name="T19" fmla="*/ 0 h 661"/>
                  <a:gd name="T20" fmla="*/ 160 w 269"/>
                  <a:gd name="T21" fmla="*/ 0 h 661"/>
                  <a:gd name="T22" fmla="*/ 173 w 269"/>
                  <a:gd name="T23" fmla="*/ 0 h 661"/>
                  <a:gd name="T24" fmla="*/ 186 w 269"/>
                  <a:gd name="T25" fmla="*/ 0 h 661"/>
                  <a:gd name="T26" fmla="*/ 198 w 269"/>
                  <a:gd name="T27" fmla="*/ 0 h 661"/>
                  <a:gd name="T28" fmla="*/ 210 w 269"/>
                  <a:gd name="T29" fmla="*/ 0 h 661"/>
                  <a:gd name="T30" fmla="*/ 220 w 269"/>
                  <a:gd name="T31" fmla="*/ 0 h 661"/>
                  <a:gd name="T32" fmla="*/ 230 w 269"/>
                  <a:gd name="T33" fmla="*/ 0 h 661"/>
                  <a:gd name="T34" fmla="*/ 246 w 269"/>
                  <a:gd name="T35" fmla="*/ 0 h 661"/>
                  <a:gd name="T36" fmla="*/ 259 w 269"/>
                  <a:gd name="T37" fmla="*/ 0 h 661"/>
                  <a:gd name="T38" fmla="*/ 266 w 269"/>
                  <a:gd name="T39" fmla="*/ 0 h 661"/>
                  <a:gd name="T40" fmla="*/ 269 w 269"/>
                  <a:gd name="T41" fmla="*/ 0 h 661"/>
                  <a:gd name="T42" fmla="*/ 269 w 269"/>
                  <a:gd name="T43" fmla="*/ 0 h 661"/>
                  <a:gd name="T44" fmla="*/ 269 w 269"/>
                  <a:gd name="T45" fmla="*/ 0 h 661"/>
                  <a:gd name="T46" fmla="*/ 268 w 269"/>
                  <a:gd name="T47" fmla="*/ 0 h 661"/>
                  <a:gd name="T48" fmla="*/ 268 w 269"/>
                  <a:gd name="T49" fmla="*/ 0 h 661"/>
                  <a:gd name="T50" fmla="*/ 0 w 269"/>
                  <a:gd name="T51" fmla="*/ 0 h 661"/>
                  <a:gd name="T52" fmla="*/ 0 w 269"/>
                  <a:gd name="T53" fmla="*/ 0 h 661"/>
                  <a:gd name="T54" fmla="*/ 3 w 269"/>
                  <a:gd name="T55" fmla="*/ 0 h 661"/>
                  <a:gd name="T56" fmla="*/ 10 w 269"/>
                  <a:gd name="T57" fmla="*/ 0 h 661"/>
                  <a:gd name="T58" fmla="*/ 21 w 269"/>
                  <a:gd name="T59" fmla="*/ 0 h 661"/>
                  <a:gd name="T60" fmla="*/ 39 w 269"/>
                  <a:gd name="T61" fmla="*/ 0 h 6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
                  <a:gd name="T94" fmla="*/ 0 h 661"/>
                  <a:gd name="T95" fmla="*/ 269 w 269"/>
                  <a:gd name="T96" fmla="*/ 661 h 6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 h="661">
                    <a:moveTo>
                      <a:pt x="39" y="44"/>
                    </a:moveTo>
                    <a:lnTo>
                      <a:pt x="49" y="34"/>
                    </a:lnTo>
                    <a:lnTo>
                      <a:pt x="59" y="25"/>
                    </a:lnTo>
                    <a:lnTo>
                      <a:pt x="71" y="18"/>
                    </a:lnTo>
                    <a:lnTo>
                      <a:pt x="82" y="12"/>
                    </a:lnTo>
                    <a:lnTo>
                      <a:pt x="95" y="7"/>
                    </a:lnTo>
                    <a:lnTo>
                      <a:pt x="108" y="3"/>
                    </a:lnTo>
                    <a:lnTo>
                      <a:pt x="121" y="0"/>
                    </a:lnTo>
                    <a:lnTo>
                      <a:pt x="134" y="0"/>
                    </a:lnTo>
                    <a:lnTo>
                      <a:pt x="147" y="0"/>
                    </a:lnTo>
                    <a:lnTo>
                      <a:pt x="160" y="3"/>
                    </a:lnTo>
                    <a:lnTo>
                      <a:pt x="173" y="7"/>
                    </a:lnTo>
                    <a:lnTo>
                      <a:pt x="186" y="12"/>
                    </a:lnTo>
                    <a:lnTo>
                      <a:pt x="198" y="18"/>
                    </a:lnTo>
                    <a:lnTo>
                      <a:pt x="210" y="25"/>
                    </a:lnTo>
                    <a:lnTo>
                      <a:pt x="220" y="34"/>
                    </a:lnTo>
                    <a:lnTo>
                      <a:pt x="230" y="44"/>
                    </a:lnTo>
                    <a:lnTo>
                      <a:pt x="246" y="67"/>
                    </a:lnTo>
                    <a:lnTo>
                      <a:pt x="259" y="93"/>
                    </a:lnTo>
                    <a:lnTo>
                      <a:pt x="266" y="122"/>
                    </a:lnTo>
                    <a:lnTo>
                      <a:pt x="269" y="152"/>
                    </a:lnTo>
                    <a:lnTo>
                      <a:pt x="269" y="215"/>
                    </a:lnTo>
                    <a:lnTo>
                      <a:pt x="269" y="364"/>
                    </a:lnTo>
                    <a:lnTo>
                      <a:pt x="268" y="533"/>
                    </a:lnTo>
                    <a:lnTo>
                      <a:pt x="268" y="661"/>
                    </a:lnTo>
                    <a:lnTo>
                      <a:pt x="0" y="489"/>
                    </a:lnTo>
                    <a:lnTo>
                      <a:pt x="0" y="152"/>
                    </a:lnTo>
                    <a:lnTo>
                      <a:pt x="3" y="122"/>
                    </a:lnTo>
                    <a:lnTo>
                      <a:pt x="10" y="93"/>
                    </a:lnTo>
                    <a:lnTo>
                      <a:pt x="21" y="67"/>
                    </a:lnTo>
                    <a:lnTo>
                      <a:pt x="39" y="44"/>
                    </a:lnTo>
                    <a:close/>
                  </a:path>
                </a:pathLst>
              </a:custGeom>
              <a:solidFill>
                <a:srgbClr val="1E4CFF"/>
              </a:solidFill>
              <a:ln w="9525">
                <a:noFill/>
                <a:round/>
                <a:headEnd/>
                <a:tailEnd/>
              </a:ln>
            </p:spPr>
            <p:txBody>
              <a:bodyPr/>
              <a:lstStyle/>
              <a:p>
                <a:endParaRPr lang="en-AU"/>
              </a:p>
            </p:txBody>
          </p:sp>
          <p:sp>
            <p:nvSpPr>
              <p:cNvPr id="34968" name="Freeform 323"/>
              <p:cNvSpPr>
                <a:spLocks/>
              </p:cNvSpPr>
              <p:nvPr/>
            </p:nvSpPr>
            <p:spPr bwMode="auto">
              <a:xfrm>
                <a:off x="2886" y="3081"/>
                <a:ext cx="268" cy="327"/>
              </a:xfrm>
              <a:custGeom>
                <a:avLst/>
                <a:gdLst>
                  <a:gd name="T0" fmla="*/ 39 w 268"/>
                  <a:gd name="T1" fmla="*/ 1 h 654"/>
                  <a:gd name="T2" fmla="*/ 49 w 268"/>
                  <a:gd name="T3" fmla="*/ 1 h 654"/>
                  <a:gd name="T4" fmla="*/ 59 w 268"/>
                  <a:gd name="T5" fmla="*/ 1 h 654"/>
                  <a:gd name="T6" fmla="*/ 71 w 268"/>
                  <a:gd name="T7" fmla="*/ 1 h 654"/>
                  <a:gd name="T8" fmla="*/ 82 w 268"/>
                  <a:gd name="T9" fmla="*/ 1 h 654"/>
                  <a:gd name="T10" fmla="*/ 95 w 268"/>
                  <a:gd name="T11" fmla="*/ 1 h 654"/>
                  <a:gd name="T12" fmla="*/ 108 w 268"/>
                  <a:gd name="T13" fmla="*/ 1 h 654"/>
                  <a:gd name="T14" fmla="*/ 121 w 268"/>
                  <a:gd name="T15" fmla="*/ 0 h 654"/>
                  <a:gd name="T16" fmla="*/ 134 w 268"/>
                  <a:gd name="T17" fmla="*/ 0 h 654"/>
                  <a:gd name="T18" fmla="*/ 147 w 268"/>
                  <a:gd name="T19" fmla="*/ 0 h 654"/>
                  <a:gd name="T20" fmla="*/ 160 w 268"/>
                  <a:gd name="T21" fmla="*/ 1 h 654"/>
                  <a:gd name="T22" fmla="*/ 172 w 268"/>
                  <a:gd name="T23" fmla="*/ 1 h 654"/>
                  <a:gd name="T24" fmla="*/ 185 w 268"/>
                  <a:gd name="T25" fmla="*/ 1 h 654"/>
                  <a:gd name="T26" fmla="*/ 197 w 268"/>
                  <a:gd name="T27" fmla="*/ 1 h 654"/>
                  <a:gd name="T28" fmla="*/ 208 w 268"/>
                  <a:gd name="T29" fmla="*/ 1 h 654"/>
                  <a:gd name="T30" fmla="*/ 218 w 268"/>
                  <a:gd name="T31" fmla="*/ 1 h 654"/>
                  <a:gd name="T32" fmla="*/ 228 w 268"/>
                  <a:gd name="T33" fmla="*/ 1 h 654"/>
                  <a:gd name="T34" fmla="*/ 244 w 268"/>
                  <a:gd name="T35" fmla="*/ 1 h 654"/>
                  <a:gd name="T36" fmla="*/ 257 w 268"/>
                  <a:gd name="T37" fmla="*/ 1 h 654"/>
                  <a:gd name="T38" fmla="*/ 265 w 268"/>
                  <a:gd name="T39" fmla="*/ 1 h 654"/>
                  <a:gd name="T40" fmla="*/ 268 w 268"/>
                  <a:gd name="T41" fmla="*/ 1 h 654"/>
                  <a:gd name="T42" fmla="*/ 268 w 268"/>
                  <a:gd name="T43" fmla="*/ 1 h 654"/>
                  <a:gd name="T44" fmla="*/ 268 w 268"/>
                  <a:gd name="T45" fmla="*/ 1 h 654"/>
                  <a:gd name="T46" fmla="*/ 266 w 268"/>
                  <a:gd name="T47" fmla="*/ 1 h 654"/>
                  <a:gd name="T48" fmla="*/ 266 w 268"/>
                  <a:gd name="T49" fmla="*/ 1 h 654"/>
                  <a:gd name="T50" fmla="*/ 0 w 268"/>
                  <a:gd name="T51" fmla="*/ 1 h 654"/>
                  <a:gd name="T52" fmla="*/ 0 w 268"/>
                  <a:gd name="T53" fmla="*/ 1 h 654"/>
                  <a:gd name="T54" fmla="*/ 3 w 268"/>
                  <a:gd name="T55" fmla="*/ 1 h 654"/>
                  <a:gd name="T56" fmla="*/ 10 w 268"/>
                  <a:gd name="T57" fmla="*/ 1 h 654"/>
                  <a:gd name="T58" fmla="*/ 23 w 268"/>
                  <a:gd name="T59" fmla="*/ 1 h 654"/>
                  <a:gd name="T60" fmla="*/ 39 w 268"/>
                  <a:gd name="T61" fmla="*/ 1 h 6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8"/>
                  <a:gd name="T94" fmla="*/ 0 h 654"/>
                  <a:gd name="T95" fmla="*/ 268 w 268"/>
                  <a:gd name="T96" fmla="*/ 654 h 6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8" h="654">
                    <a:moveTo>
                      <a:pt x="39" y="44"/>
                    </a:moveTo>
                    <a:lnTo>
                      <a:pt x="49" y="34"/>
                    </a:lnTo>
                    <a:lnTo>
                      <a:pt x="59" y="24"/>
                    </a:lnTo>
                    <a:lnTo>
                      <a:pt x="71" y="18"/>
                    </a:lnTo>
                    <a:lnTo>
                      <a:pt x="82" y="11"/>
                    </a:lnTo>
                    <a:lnTo>
                      <a:pt x="95" y="6"/>
                    </a:lnTo>
                    <a:lnTo>
                      <a:pt x="108" y="3"/>
                    </a:lnTo>
                    <a:lnTo>
                      <a:pt x="121" y="0"/>
                    </a:lnTo>
                    <a:lnTo>
                      <a:pt x="134" y="0"/>
                    </a:lnTo>
                    <a:lnTo>
                      <a:pt x="147" y="0"/>
                    </a:lnTo>
                    <a:lnTo>
                      <a:pt x="160" y="3"/>
                    </a:lnTo>
                    <a:lnTo>
                      <a:pt x="172" y="6"/>
                    </a:lnTo>
                    <a:lnTo>
                      <a:pt x="185" y="11"/>
                    </a:lnTo>
                    <a:lnTo>
                      <a:pt x="197" y="18"/>
                    </a:lnTo>
                    <a:lnTo>
                      <a:pt x="208" y="24"/>
                    </a:lnTo>
                    <a:lnTo>
                      <a:pt x="218" y="34"/>
                    </a:lnTo>
                    <a:lnTo>
                      <a:pt x="228" y="44"/>
                    </a:lnTo>
                    <a:lnTo>
                      <a:pt x="244" y="67"/>
                    </a:lnTo>
                    <a:lnTo>
                      <a:pt x="257" y="91"/>
                    </a:lnTo>
                    <a:lnTo>
                      <a:pt x="265" y="120"/>
                    </a:lnTo>
                    <a:lnTo>
                      <a:pt x="268" y="150"/>
                    </a:lnTo>
                    <a:lnTo>
                      <a:pt x="268" y="213"/>
                    </a:lnTo>
                    <a:lnTo>
                      <a:pt x="268" y="360"/>
                    </a:lnTo>
                    <a:lnTo>
                      <a:pt x="266" y="528"/>
                    </a:lnTo>
                    <a:lnTo>
                      <a:pt x="266" y="654"/>
                    </a:lnTo>
                    <a:lnTo>
                      <a:pt x="0" y="484"/>
                    </a:lnTo>
                    <a:lnTo>
                      <a:pt x="0" y="150"/>
                    </a:lnTo>
                    <a:lnTo>
                      <a:pt x="3" y="120"/>
                    </a:lnTo>
                    <a:lnTo>
                      <a:pt x="10" y="91"/>
                    </a:lnTo>
                    <a:lnTo>
                      <a:pt x="23" y="67"/>
                    </a:lnTo>
                    <a:lnTo>
                      <a:pt x="39" y="44"/>
                    </a:lnTo>
                    <a:close/>
                  </a:path>
                </a:pathLst>
              </a:custGeom>
              <a:solidFill>
                <a:srgbClr val="2351FF"/>
              </a:solidFill>
              <a:ln w="9525">
                <a:noFill/>
                <a:round/>
                <a:headEnd/>
                <a:tailEnd/>
              </a:ln>
            </p:spPr>
            <p:txBody>
              <a:bodyPr/>
              <a:lstStyle/>
              <a:p>
                <a:endParaRPr lang="en-AU"/>
              </a:p>
            </p:txBody>
          </p:sp>
          <p:sp>
            <p:nvSpPr>
              <p:cNvPr id="34969" name="Freeform 324"/>
              <p:cNvSpPr>
                <a:spLocks/>
              </p:cNvSpPr>
              <p:nvPr/>
            </p:nvSpPr>
            <p:spPr bwMode="auto">
              <a:xfrm>
                <a:off x="2887" y="3082"/>
                <a:ext cx="265" cy="325"/>
              </a:xfrm>
              <a:custGeom>
                <a:avLst/>
                <a:gdLst>
                  <a:gd name="T0" fmla="*/ 39 w 265"/>
                  <a:gd name="T1" fmla="*/ 1 h 649"/>
                  <a:gd name="T2" fmla="*/ 49 w 265"/>
                  <a:gd name="T3" fmla="*/ 1 h 649"/>
                  <a:gd name="T4" fmla="*/ 60 w 265"/>
                  <a:gd name="T5" fmla="*/ 1 h 649"/>
                  <a:gd name="T6" fmla="*/ 70 w 265"/>
                  <a:gd name="T7" fmla="*/ 1 h 649"/>
                  <a:gd name="T8" fmla="*/ 81 w 265"/>
                  <a:gd name="T9" fmla="*/ 1 h 649"/>
                  <a:gd name="T10" fmla="*/ 94 w 265"/>
                  <a:gd name="T11" fmla="*/ 1 h 649"/>
                  <a:gd name="T12" fmla="*/ 106 w 265"/>
                  <a:gd name="T13" fmla="*/ 1 h 649"/>
                  <a:gd name="T14" fmla="*/ 119 w 265"/>
                  <a:gd name="T15" fmla="*/ 0 h 649"/>
                  <a:gd name="T16" fmla="*/ 132 w 265"/>
                  <a:gd name="T17" fmla="*/ 0 h 649"/>
                  <a:gd name="T18" fmla="*/ 145 w 265"/>
                  <a:gd name="T19" fmla="*/ 0 h 649"/>
                  <a:gd name="T20" fmla="*/ 158 w 265"/>
                  <a:gd name="T21" fmla="*/ 1 h 649"/>
                  <a:gd name="T22" fmla="*/ 171 w 265"/>
                  <a:gd name="T23" fmla="*/ 1 h 649"/>
                  <a:gd name="T24" fmla="*/ 184 w 265"/>
                  <a:gd name="T25" fmla="*/ 1 h 649"/>
                  <a:gd name="T26" fmla="*/ 196 w 265"/>
                  <a:gd name="T27" fmla="*/ 1 h 649"/>
                  <a:gd name="T28" fmla="*/ 206 w 265"/>
                  <a:gd name="T29" fmla="*/ 1 h 649"/>
                  <a:gd name="T30" fmla="*/ 216 w 265"/>
                  <a:gd name="T31" fmla="*/ 1 h 649"/>
                  <a:gd name="T32" fmla="*/ 226 w 265"/>
                  <a:gd name="T33" fmla="*/ 1 h 649"/>
                  <a:gd name="T34" fmla="*/ 242 w 265"/>
                  <a:gd name="T35" fmla="*/ 1 h 649"/>
                  <a:gd name="T36" fmla="*/ 255 w 265"/>
                  <a:gd name="T37" fmla="*/ 1 h 649"/>
                  <a:gd name="T38" fmla="*/ 262 w 265"/>
                  <a:gd name="T39" fmla="*/ 1 h 649"/>
                  <a:gd name="T40" fmla="*/ 265 w 265"/>
                  <a:gd name="T41" fmla="*/ 1 h 649"/>
                  <a:gd name="T42" fmla="*/ 265 w 265"/>
                  <a:gd name="T43" fmla="*/ 1 h 649"/>
                  <a:gd name="T44" fmla="*/ 265 w 265"/>
                  <a:gd name="T45" fmla="*/ 1 h 649"/>
                  <a:gd name="T46" fmla="*/ 264 w 265"/>
                  <a:gd name="T47" fmla="*/ 1 h 649"/>
                  <a:gd name="T48" fmla="*/ 264 w 265"/>
                  <a:gd name="T49" fmla="*/ 1 h 649"/>
                  <a:gd name="T50" fmla="*/ 0 w 265"/>
                  <a:gd name="T51" fmla="*/ 1 h 649"/>
                  <a:gd name="T52" fmla="*/ 0 w 265"/>
                  <a:gd name="T53" fmla="*/ 1 h 649"/>
                  <a:gd name="T54" fmla="*/ 3 w 265"/>
                  <a:gd name="T55" fmla="*/ 1 h 649"/>
                  <a:gd name="T56" fmla="*/ 10 w 265"/>
                  <a:gd name="T57" fmla="*/ 1 h 649"/>
                  <a:gd name="T58" fmla="*/ 23 w 265"/>
                  <a:gd name="T59" fmla="*/ 1 h 649"/>
                  <a:gd name="T60" fmla="*/ 39 w 265"/>
                  <a:gd name="T61" fmla="*/ 1 h 6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5"/>
                  <a:gd name="T94" fmla="*/ 0 h 649"/>
                  <a:gd name="T95" fmla="*/ 265 w 265"/>
                  <a:gd name="T96" fmla="*/ 649 h 6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5" h="649">
                    <a:moveTo>
                      <a:pt x="39" y="43"/>
                    </a:moveTo>
                    <a:lnTo>
                      <a:pt x="49" y="33"/>
                    </a:lnTo>
                    <a:lnTo>
                      <a:pt x="60" y="25"/>
                    </a:lnTo>
                    <a:lnTo>
                      <a:pt x="70" y="17"/>
                    </a:lnTo>
                    <a:lnTo>
                      <a:pt x="81" y="12"/>
                    </a:lnTo>
                    <a:lnTo>
                      <a:pt x="94" y="7"/>
                    </a:lnTo>
                    <a:lnTo>
                      <a:pt x="106" y="4"/>
                    </a:lnTo>
                    <a:lnTo>
                      <a:pt x="119" y="0"/>
                    </a:lnTo>
                    <a:lnTo>
                      <a:pt x="132" y="0"/>
                    </a:lnTo>
                    <a:lnTo>
                      <a:pt x="145" y="0"/>
                    </a:lnTo>
                    <a:lnTo>
                      <a:pt x="158" y="4"/>
                    </a:lnTo>
                    <a:lnTo>
                      <a:pt x="171" y="7"/>
                    </a:lnTo>
                    <a:lnTo>
                      <a:pt x="184" y="12"/>
                    </a:lnTo>
                    <a:lnTo>
                      <a:pt x="196" y="17"/>
                    </a:lnTo>
                    <a:lnTo>
                      <a:pt x="206" y="25"/>
                    </a:lnTo>
                    <a:lnTo>
                      <a:pt x="216" y="33"/>
                    </a:lnTo>
                    <a:lnTo>
                      <a:pt x="226" y="43"/>
                    </a:lnTo>
                    <a:lnTo>
                      <a:pt x="242" y="66"/>
                    </a:lnTo>
                    <a:lnTo>
                      <a:pt x="255" y="92"/>
                    </a:lnTo>
                    <a:lnTo>
                      <a:pt x="262" y="119"/>
                    </a:lnTo>
                    <a:lnTo>
                      <a:pt x="265" y="149"/>
                    </a:lnTo>
                    <a:lnTo>
                      <a:pt x="265" y="211"/>
                    </a:lnTo>
                    <a:lnTo>
                      <a:pt x="265" y="358"/>
                    </a:lnTo>
                    <a:lnTo>
                      <a:pt x="264" y="524"/>
                    </a:lnTo>
                    <a:lnTo>
                      <a:pt x="264" y="649"/>
                    </a:lnTo>
                    <a:lnTo>
                      <a:pt x="0" y="480"/>
                    </a:lnTo>
                    <a:lnTo>
                      <a:pt x="0" y="149"/>
                    </a:lnTo>
                    <a:lnTo>
                      <a:pt x="3" y="119"/>
                    </a:lnTo>
                    <a:lnTo>
                      <a:pt x="10" y="92"/>
                    </a:lnTo>
                    <a:lnTo>
                      <a:pt x="23" y="66"/>
                    </a:lnTo>
                    <a:lnTo>
                      <a:pt x="39" y="43"/>
                    </a:lnTo>
                    <a:close/>
                  </a:path>
                </a:pathLst>
              </a:custGeom>
              <a:solidFill>
                <a:srgbClr val="2B56FF"/>
              </a:solidFill>
              <a:ln w="9525">
                <a:noFill/>
                <a:round/>
                <a:headEnd/>
                <a:tailEnd/>
              </a:ln>
            </p:spPr>
            <p:txBody>
              <a:bodyPr/>
              <a:lstStyle/>
              <a:p>
                <a:endParaRPr lang="en-AU"/>
              </a:p>
            </p:txBody>
          </p:sp>
          <p:sp>
            <p:nvSpPr>
              <p:cNvPr id="34970" name="Freeform 325"/>
              <p:cNvSpPr>
                <a:spLocks/>
              </p:cNvSpPr>
              <p:nvPr/>
            </p:nvSpPr>
            <p:spPr bwMode="auto">
              <a:xfrm>
                <a:off x="2889" y="3082"/>
                <a:ext cx="262" cy="322"/>
              </a:xfrm>
              <a:custGeom>
                <a:avLst/>
                <a:gdLst>
                  <a:gd name="T0" fmla="*/ 37 w 262"/>
                  <a:gd name="T1" fmla="*/ 0 h 645"/>
                  <a:gd name="T2" fmla="*/ 47 w 262"/>
                  <a:gd name="T3" fmla="*/ 0 h 645"/>
                  <a:gd name="T4" fmla="*/ 58 w 262"/>
                  <a:gd name="T5" fmla="*/ 0 h 645"/>
                  <a:gd name="T6" fmla="*/ 68 w 262"/>
                  <a:gd name="T7" fmla="*/ 0 h 645"/>
                  <a:gd name="T8" fmla="*/ 79 w 262"/>
                  <a:gd name="T9" fmla="*/ 0 h 645"/>
                  <a:gd name="T10" fmla="*/ 92 w 262"/>
                  <a:gd name="T11" fmla="*/ 0 h 645"/>
                  <a:gd name="T12" fmla="*/ 104 w 262"/>
                  <a:gd name="T13" fmla="*/ 0 h 645"/>
                  <a:gd name="T14" fmla="*/ 117 w 262"/>
                  <a:gd name="T15" fmla="*/ 0 h 645"/>
                  <a:gd name="T16" fmla="*/ 130 w 262"/>
                  <a:gd name="T17" fmla="*/ 0 h 645"/>
                  <a:gd name="T18" fmla="*/ 143 w 262"/>
                  <a:gd name="T19" fmla="*/ 0 h 645"/>
                  <a:gd name="T20" fmla="*/ 156 w 262"/>
                  <a:gd name="T21" fmla="*/ 0 h 645"/>
                  <a:gd name="T22" fmla="*/ 168 w 262"/>
                  <a:gd name="T23" fmla="*/ 0 h 645"/>
                  <a:gd name="T24" fmla="*/ 181 w 262"/>
                  <a:gd name="T25" fmla="*/ 0 h 645"/>
                  <a:gd name="T26" fmla="*/ 192 w 262"/>
                  <a:gd name="T27" fmla="*/ 0 h 645"/>
                  <a:gd name="T28" fmla="*/ 202 w 262"/>
                  <a:gd name="T29" fmla="*/ 0 h 645"/>
                  <a:gd name="T30" fmla="*/ 212 w 262"/>
                  <a:gd name="T31" fmla="*/ 0 h 645"/>
                  <a:gd name="T32" fmla="*/ 223 w 262"/>
                  <a:gd name="T33" fmla="*/ 0 h 645"/>
                  <a:gd name="T34" fmla="*/ 238 w 262"/>
                  <a:gd name="T35" fmla="*/ 0 h 645"/>
                  <a:gd name="T36" fmla="*/ 252 w 262"/>
                  <a:gd name="T37" fmla="*/ 0 h 645"/>
                  <a:gd name="T38" fmla="*/ 259 w 262"/>
                  <a:gd name="T39" fmla="*/ 0 h 645"/>
                  <a:gd name="T40" fmla="*/ 262 w 262"/>
                  <a:gd name="T41" fmla="*/ 0 h 645"/>
                  <a:gd name="T42" fmla="*/ 262 w 262"/>
                  <a:gd name="T43" fmla="*/ 0 h 645"/>
                  <a:gd name="T44" fmla="*/ 262 w 262"/>
                  <a:gd name="T45" fmla="*/ 0 h 645"/>
                  <a:gd name="T46" fmla="*/ 260 w 262"/>
                  <a:gd name="T47" fmla="*/ 0 h 645"/>
                  <a:gd name="T48" fmla="*/ 260 w 262"/>
                  <a:gd name="T49" fmla="*/ 0 h 645"/>
                  <a:gd name="T50" fmla="*/ 0 w 262"/>
                  <a:gd name="T51" fmla="*/ 0 h 645"/>
                  <a:gd name="T52" fmla="*/ 0 w 262"/>
                  <a:gd name="T53" fmla="*/ 0 h 645"/>
                  <a:gd name="T54" fmla="*/ 3 w 262"/>
                  <a:gd name="T55" fmla="*/ 0 h 645"/>
                  <a:gd name="T56" fmla="*/ 10 w 262"/>
                  <a:gd name="T57" fmla="*/ 0 h 645"/>
                  <a:gd name="T58" fmla="*/ 21 w 262"/>
                  <a:gd name="T59" fmla="*/ 0 h 645"/>
                  <a:gd name="T60" fmla="*/ 37 w 262"/>
                  <a:gd name="T61" fmla="*/ 0 h 6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2"/>
                  <a:gd name="T94" fmla="*/ 0 h 645"/>
                  <a:gd name="T95" fmla="*/ 262 w 262"/>
                  <a:gd name="T96" fmla="*/ 645 h 6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2" h="645">
                    <a:moveTo>
                      <a:pt x="37" y="44"/>
                    </a:moveTo>
                    <a:lnTo>
                      <a:pt x="47" y="35"/>
                    </a:lnTo>
                    <a:lnTo>
                      <a:pt x="58" y="26"/>
                    </a:lnTo>
                    <a:lnTo>
                      <a:pt x="68" y="18"/>
                    </a:lnTo>
                    <a:lnTo>
                      <a:pt x="79" y="12"/>
                    </a:lnTo>
                    <a:lnTo>
                      <a:pt x="92" y="7"/>
                    </a:lnTo>
                    <a:lnTo>
                      <a:pt x="104" y="4"/>
                    </a:lnTo>
                    <a:lnTo>
                      <a:pt x="117" y="0"/>
                    </a:lnTo>
                    <a:lnTo>
                      <a:pt x="130" y="0"/>
                    </a:lnTo>
                    <a:lnTo>
                      <a:pt x="143" y="0"/>
                    </a:lnTo>
                    <a:lnTo>
                      <a:pt x="156" y="4"/>
                    </a:lnTo>
                    <a:lnTo>
                      <a:pt x="168" y="7"/>
                    </a:lnTo>
                    <a:lnTo>
                      <a:pt x="181" y="12"/>
                    </a:lnTo>
                    <a:lnTo>
                      <a:pt x="192" y="18"/>
                    </a:lnTo>
                    <a:lnTo>
                      <a:pt x="202" y="26"/>
                    </a:lnTo>
                    <a:lnTo>
                      <a:pt x="212" y="35"/>
                    </a:lnTo>
                    <a:lnTo>
                      <a:pt x="223" y="44"/>
                    </a:lnTo>
                    <a:lnTo>
                      <a:pt x="238" y="67"/>
                    </a:lnTo>
                    <a:lnTo>
                      <a:pt x="252" y="92"/>
                    </a:lnTo>
                    <a:lnTo>
                      <a:pt x="259" y="119"/>
                    </a:lnTo>
                    <a:lnTo>
                      <a:pt x="262" y="149"/>
                    </a:lnTo>
                    <a:lnTo>
                      <a:pt x="262" y="211"/>
                    </a:lnTo>
                    <a:lnTo>
                      <a:pt x="262" y="354"/>
                    </a:lnTo>
                    <a:lnTo>
                      <a:pt x="260" y="521"/>
                    </a:lnTo>
                    <a:lnTo>
                      <a:pt x="260" y="645"/>
                    </a:lnTo>
                    <a:lnTo>
                      <a:pt x="0" y="477"/>
                    </a:lnTo>
                    <a:lnTo>
                      <a:pt x="0" y="149"/>
                    </a:lnTo>
                    <a:lnTo>
                      <a:pt x="3" y="119"/>
                    </a:lnTo>
                    <a:lnTo>
                      <a:pt x="10" y="92"/>
                    </a:lnTo>
                    <a:lnTo>
                      <a:pt x="21" y="67"/>
                    </a:lnTo>
                    <a:lnTo>
                      <a:pt x="37" y="44"/>
                    </a:lnTo>
                    <a:close/>
                  </a:path>
                </a:pathLst>
              </a:custGeom>
              <a:solidFill>
                <a:srgbClr val="305BFF"/>
              </a:solidFill>
              <a:ln w="9525">
                <a:noFill/>
                <a:round/>
                <a:headEnd/>
                <a:tailEnd/>
              </a:ln>
            </p:spPr>
            <p:txBody>
              <a:bodyPr/>
              <a:lstStyle/>
              <a:p>
                <a:endParaRPr lang="en-AU"/>
              </a:p>
            </p:txBody>
          </p:sp>
          <p:sp>
            <p:nvSpPr>
              <p:cNvPr id="34971" name="Freeform 326"/>
              <p:cNvSpPr>
                <a:spLocks/>
              </p:cNvSpPr>
              <p:nvPr/>
            </p:nvSpPr>
            <p:spPr bwMode="auto">
              <a:xfrm>
                <a:off x="2889" y="3083"/>
                <a:ext cx="260" cy="319"/>
              </a:xfrm>
              <a:custGeom>
                <a:avLst/>
                <a:gdLst>
                  <a:gd name="T0" fmla="*/ 39 w 260"/>
                  <a:gd name="T1" fmla="*/ 1 h 638"/>
                  <a:gd name="T2" fmla="*/ 49 w 260"/>
                  <a:gd name="T3" fmla="*/ 1 h 638"/>
                  <a:gd name="T4" fmla="*/ 59 w 260"/>
                  <a:gd name="T5" fmla="*/ 1 h 638"/>
                  <a:gd name="T6" fmla="*/ 69 w 260"/>
                  <a:gd name="T7" fmla="*/ 1 h 638"/>
                  <a:gd name="T8" fmla="*/ 81 w 260"/>
                  <a:gd name="T9" fmla="*/ 1 h 638"/>
                  <a:gd name="T10" fmla="*/ 92 w 260"/>
                  <a:gd name="T11" fmla="*/ 1 h 638"/>
                  <a:gd name="T12" fmla="*/ 104 w 260"/>
                  <a:gd name="T13" fmla="*/ 1 h 638"/>
                  <a:gd name="T14" fmla="*/ 117 w 260"/>
                  <a:gd name="T15" fmla="*/ 0 h 638"/>
                  <a:gd name="T16" fmla="*/ 130 w 260"/>
                  <a:gd name="T17" fmla="*/ 0 h 638"/>
                  <a:gd name="T18" fmla="*/ 143 w 260"/>
                  <a:gd name="T19" fmla="*/ 0 h 638"/>
                  <a:gd name="T20" fmla="*/ 156 w 260"/>
                  <a:gd name="T21" fmla="*/ 1 h 638"/>
                  <a:gd name="T22" fmla="*/ 168 w 260"/>
                  <a:gd name="T23" fmla="*/ 1 h 638"/>
                  <a:gd name="T24" fmla="*/ 181 w 260"/>
                  <a:gd name="T25" fmla="*/ 1 h 638"/>
                  <a:gd name="T26" fmla="*/ 192 w 260"/>
                  <a:gd name="T27" fmla="*/ 1 h 638"/>
                  <a:gd name="T28" fmla="*/ 202 w 260"/>
                  <a:gd name="T29" fmla="*/ 1 h 638"/>
                  <a:gd name="T30" fmla="*/ 212 w 260"/>
                  <a:gd name="T31" fmla="*/ 1 h 638"/>
                  <a:gd name="T32" fmla="*/ 223 w 260"/>
                  <a:gd name="T33" fmla="*/ 1 h 638"/>
                  <a:gd name="T34" fmla="*/ 238 w 260"/>
                  <a:gd name="T35" fmla="*/ 1 h 638"/>
                  <a:gd name="T36" fmla="*/ 250 w 260"/>
                  <a:gd name="T37" fmla="*/ 1 h 638"/>
                  <a:gd name="T38" fmla="*/ 257 w 260"/>
                  <a:gd name="T39" fmla="*/ 1 h 638"/>
                  <a:gd name="T40" fmla="*/ 260 w 260"/>
                  <a:gd name="T41" fmla="*/ 1 h 638"/>
                  <a:gd name="T42" fmla="*/ 260 w 260"/>
                  <a:gd name="T43" fmla="*/ 1 h 638"/>
                  <a:gd name="T44" fmla="*/ 260 w 260"/>
                  <a:gd name="T45" fmla="*/ 1 h 638"/>
                  <a:gd name="T46" fmla="*/ 259 w 260"/>
                  <a:gd name="T47" fmla="*/ 1 h 638"/>
                  <a:gd name="T48" fmla="*/ 259 w 260"/>
                  <a:gd name="T49" fmla="*/ 1 h 638"/>
                  <a:gd name="T50" fmla="*/ 0 w 260"/>
                  <a:gd name="T51" fmla="*/ 1 h 638"/>
                  <a:gd name="T52" fmla="*/ 0 w 260"/>
                  <a:gd name="T53" fmla="*/ 1 h 638"/>
                  <a:gd name="T54" fmla="*/ 3 w 260"/>
                  <a:gd name="T55" fmla="*/ 1 h 638"/>
                  <a:gd name="T56" fmla="*/ 10 w 260"/>
                  <a:gd name="T57" fmla="*/ 1 h 638"/>
                  <a:gd name="T58" fmla="*/ 23 w 260"/>
                  <a:gd name="T59" fmla="*/ 1 h 638"/>
                  <a:gd name="T60" fmla="*/ 39 w 260"/>
                  <a:gd name="T61" fmla="*/ 1 h 6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638"/>
                  <a:gd name="T95" fmla="*/ 260 w 260"/>
                  <a:gd name="T96" fmla="*/ 638 h 6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638">
                    <a:moveTo>
                      <a:pt x="39" y="44"/>
                    </a:moveTo>
                    <a:lnTo>
                      <a:pt x="49" y="34"/>
                    </a:lnTo>
                    <a:lnTo>
                      <a:pt x="59" y="26"/>
                    </a:lnTo>
                    <a:lnTo>
                      <a:pt x="69" y="18"/>
                    </a:lnTo>
                    <a:lnTo>
                      <a:pt x="81" y="11"/>
                    </a:lnTo>
                    <a:lnTo>
                      <a:pt x="92" y="7"/>
                    </a:lnTo>
                    <a:lnTo>
                      <a:pt x="104" y="3"/>
                    </a:lnTo>
                    <a:lnTo>
                      <a:pt x="117" y="0"/>
                    </a:lnTo>
                    <a:lnTo>
                      <a:pt x="130" y="0"/>
                    </a:lnTo>
                    <a:lnTo>
                      <a:pt x="143" y="0"/>
                    </a:lnTo>
                    <a:lnTo>
                      <a:pt x="156" y="3"/>
                    </a:lnTo>
                    <a:lnTo>
                      <a:pt x="168" y="7"/>
                    </a:lnTo>
                    <a:lnTo>
                      <a:pt x="181" y="11"/>
                    </a:lnTo>
                    <a:lnTo>
                      <a:pt x="192" y="18"/>
                    </a:lnTo>
                    <a:lnTo>
                      <a:pt x="202" y="26"/>
                    </a:lnTo>
                    <a:lnTo>
                      <a:pt x="212" y="34"/>
                    </a:lnTo>
                    <a:lnTo>
                      <a:pt x="223" y="44"/>
                    </a:lnTo>
                    <a:lnTo>
                      <a:pt x="238" y="65"/>
                    </a:lnTo>
                    <a:lnTo>
                      <a:pt x="250" y="90"/>
                    </a:lnTo>
                    <a:lnTo>
                      <a:pt x="257" y="117"/>
                    </a:lnTo>
                    <a:lnTo>
                      <a:pt x="260" y="147"/>
                    </a:lnTo>
                    <a:lnTo>
                      <a:pt x="260" y="209"/>
                    </a:lnTo>
                    <a:lnTo>
                      <a:pt x="260" y="351"/>
                    </a:lnTo>
                    <a:lnTo>
                      <a:pt x="259" y="515"/>
                    </a:lnTo>
                    <a:lnTo>
                      <a:pt x="259" y="638"/>
                    </a:lnTo>
                    <a:lnTo>
                      <a:pt x="0" y="473"/>
                    </a:lnTo>
                    <a:lnTo>
                      <a:pt x="0" y="147"/>
                    </a:lnTo>
                    <a:lnTo>
                      <a:pt x="3" y="117"/>
                    </a:lnTo>
                    <a:lnTo>
                      <a:pt x="10" y="90"/>
                    </a:lnTo>
                    <a:lnTo>
                      <a:pt x="23" y="65"/>
                    </a:lnTo>
                    <a:lnTo>
                      <a:pt x="39" y="44"/>
                    </a:lnTo>
                    <a:close/>
                  </a:path>
                </a:pathLst>
              </a:custGeom>
              <a:solidFill>
                <a:srgbClr val="3860FF"/>
              </a:solidFill>
              <a:ln w="9525">
                <a:noFill/>
                <a:round/>
                <a:headEnd/>
                <a:tailEnd/>
              </a:ln>
            </p:spPr>
            <p:txBody>
              <a:bodyPr/>
              <a:lstStyle/>
              <a:p>
                <a:endParaRPr lang="en-AU"/>
              </a:p>
            </p:txBody>
          </p:sp>
          <p:sp>
            <p:nvSpPr>
              <p:cNvPr id="34972" name="Freeform 327"/>
              <p:cNvSpPr>
                <a:spLocks/>
              </p:cNvSpPr>
              <p:nvPr/>
            </p:nvSpPr>
            <p:spPr bwMode="auto">
              <a:xfrm>
                <a:off x="2890" y="3084"/>
                <a:ext cx="258" cy="315"/>
              </a:xfrm>
              <a:custGeom>
                <a:avLst/>
                <a:gdLst>
                  <a:gd name="T0" fmla="*/ 38 w 258"/>
                  <a:gd name="T1" fmla="*/ 0 h 631"/>
                  <a:gd name="T2" fmla="*/ 48 w 258"/>
                  <a:gd name="T3" fmla="*/ 0 h 631"/>
                  <a:gd name="T4" fmla="*/ 58 w 258"/>
                  <a:gd name="T5" fmla="*/ 0 h 631"/>
                  <a:gd name="T6" fmla="*/ 68 w 258"/>
                  <a:gd name="T7" fmla="*/ 0 h 631"/>
                  <a:gd name="T8" fmla="*/ 80 w 258"/>
                  <a:gd name="T9" fmla="*/ 0 h 631"/>
                  <a:gd name="T10" fmla="*/ 91 w 258"/>
                  <a:gd name="T11" fmla="*/ 0 h 631"/>
                  <a:gd name="T12" fmla="*/ 103 w 258"/>
                  <a:gd name="T13" fmla="*/ 0 h 631"/>
                  <a:gd name="T14" fmla="*/ 116 w 258"/>
                  <a:gd name="T15" fmla="*/ 0 h 631"/>
                  <a:gd name="T16" fmla="*/ 129 w 258"/>
                  <a:gd name="T17" fmla="*/ 0 h 631"/>
                  <a:gd name="T18" fmla="*/ 142 w 258"/>
                  <a:gd name="T19" fmla="*/ 0 h 631"/>
                  <a:gd name="T20" fmla="*/ 155 w 258"/>
                  <a:gd name="T21" fmla="*/ 0 h 631"/>
                  <a:gd name="T22" fmla="*/ 167 w 258"/>
                  <a:gd name="T23" fmla="*/ 0 h 631"/>
                  <a:gd name="T24" fmla="*/ 178 w 258"/>
                  <a:gd name="T25" fmla="*/ 0 h 631"/>
                  <a:gd name="T26" fmla="*/ 190 w 258"/>
                  <a:gd name="T27" fmla="*/ 0 h 631"/>
                  <a:gd name="T28" fmla="*/ 200 w 258"/>
                  <a:gd name="T29" fmla="*/ 0 h 631"/>
                  <a:gd name="T30" fmla="*/ 210 w 258"/>
                  <a:gd name="T31" fmla="*/ 0 h 631"/>
                  <a:gd name="T32" fmla="*/ 220 w 258"/>
                  <a:gd name="T33" fmla="*/ 0 h 631"/>
                  <a:gd name="T34" fmla="*/ 236 w 258"/>
                  <a:gd name="T35" fmla="*/ 0 h 631"/>
                  <a:gd name="T36" fmla="*/ 248 w 258"/>
                  <a:gd name="T37" fmla="*/ 0 h 631"/>
                  <a:gd name="T38" fmla="*/ 255 w 258"/>
                  <a:gd name="T39" fmla="*/ 0 h 631"/>
                  <a:gd name="T40" fmla="*/ 258 w 258"/>
                  <a:gd name="T41" fmla="*/ 0 h 631"/>
                  <a:gd name="T42" fmla="*/ 258 w 258"/>
                  <a:gd name="T43" fmla="*/ 0 h 631"/>
                  <a:gd name="T44" fmla="*/ 258 w 258"/>
                  <a:gd name="T45" fmla="*/ 0 h 631"/>
                  <a:gd name="T46" fmla="*/ 256 w 258"/>
                  <a:gd name="T47" fmla="*/ 0 h 631"/>
                  <a:gd name="T48" fmla="*/ 256 w 258"/>
                  <a:gd name="T49" fmla="*/ 0 h 631"/>
                  <a:gd name="T50" fmla="*/ 0 w 258"/>
                  <a:gd name="T51" fmla="*/ 0 h 631"/>
                  <a:gd name="T52" fmla="*/ 0 w 258"/>
                  <a:gd name="T53" fmla="*/ 0 h 631"/>
                  <a:gd name="T54" fmla="*/ 3 w 258"/>
                  <a:gd name="T55" fmla="*/ 0 h 631"/>
                  <a:gd name="T56" fmla="*/ 10 w 258"/>
                  <a:gd name="T57" fmla="*/ 0 h 631"/>
                  <a:gd name="T58" fmla="*/ 22 w 258"/>
                  <a:gd name="T59" fmla="*/ 0 h 631"/>
                  <a:gd name="T60" fmla="*/ 38 w 258"/>
                  <a:gd name="T61" fmla="*/ 0 h 6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8"/>
                  <a:gd name="T94" fmla="*/ 0 h 631"/>
                  <a:gd name="T95" fmla="*/ 258 w 258"/>
                  <a:gd name="T96" fmla="*/ 631 h 6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8" h="631">
                    <a:moveTo>
                      <a:pt x="38" y="42"/>
                    </a:moveTo>
                    <a:lnTo>
                      <a:pt x="48" y="32"/>
                    </a:lnTo>
                    <a:lnTo>
                      <a:pt x="58" y="24"/>
                    </a:lnTo>
                    <a:lnTo>
                      <a:pt x="68" y="16"/>
                    </a:lnTo>
                    <a:lnTo>
                      <a:pt x="80" y="11"/>
                    </a:lnTo>
                    <a:lnTo>
                      <a:pt x="91" y="6"/>
                    </a:lnTo>
                    <a:lnTo>
                      <a:pt x="103" y="3"/>
                    </a:lnTo>
                    <a:lnTo>
                      <a:pt x="116" y="0"/>
                    </a:lnTo>
                    <a:lnTo>
                      <a:pt x="129" y="0"/>
                    </a:lnTo>
                    <a:lnTo>
                      <a:pt x="142" y="0"/>
                    </a:lnTo>
                    <a:lnTo>
                      <a:pt x="155" y="3"/>
                    </a:lnTo>
                    <a:lnTo>
                      <a:pt x="167" y="6"/>
                    </a:lnTo>
                    <a:lnTo>
                      <a:pt x="178" y="11"/>
                    </a:lnTo>
                    <a:lnTo>
                      <a:pt x="190" y="16"/>
                    </a:lnTo>
                    <a:lnTo>
                      <a:pt x="200" y="24"/>
                    </a:lnTo>
                    <a:lnTo>
                      <a:pt x="210" y="32"/>
                    </a:lnTo>
                    <a:lnTo>
                      <a:pt x="220" y="42"/>
                    </a:lnTo>
                    <a:lnTo>
                      <a:pt x="236" y="65"/>
                    </a:lnTo>
                    <a:lnTo>
                      <a:pt x="248" y="89"/>
                    </a:lnTo>
                    <a:lnTo>
                      <a:pt x="255" y="115"/>
                    </a:lnTo>
                    <a:lnTo>
                      <a:pt x="258" y="145"/>
                    </a:lnTo>
                    <a:lnTo>
                      <a:pt x="258" y="205"/>
                    </a:lnTo>
                    <a:lnTo>
                      <a:pt x="258" y="347"/>
                    </a:lnTo>
                    <a:lnTo>
                      <a:pt x="256" y="510"/>
                    </a:lnTo>
                    <a:lnTo>
                      <a:pt x="256" y="631"/>
                    </a:lnTo>
                    <a:lnTo>
                      <a:pt x="0" y="468"/>
                    </a:lnTo>
                    <a:lnTo>
                      <a:pt x="0" y="145"/>
                    </a:lnTo>
                    <a:lnTo>
                      <a:pt x="3" y="115"/>
                    </a:lnTo>
                    <a:lnTo>
                      <a:pt x="10" y="89"/>
                    </a:lnTo>
                    <a:lnTo>
                      <a:pt x="22" y="65"/>
                    </a:lnTo>
                    <a:lnTo>
                      <a:pt x="38" y="42"/>
                    </a:lnTo>
                    <a:close/>
                  </a:path>
                </a:pathLst>
              </a:custGeom>
              <a:solidFill>
                <a:srgbClr val="3F66FF"/>
              </a:solidFill>
              <a:ln w="9525">
                <a:noFill/>
                <a:round/>
                <a:headEnd/>
                <a:tailEnd/>
              </a:ln>
            </p:spPr>
            <p:txBody>
              <a:bodyPr/>
              <a:lstStyle/>
              <a:p>
                <a:endParaRPr lang="en-AU"/>
              </a:p>
            </p:txBody>
          </p:sp>
          <p:sp>
            <p:nvSpPr>
              <p:cNvPr id="34973" name="Freeform 328"/>
              <p:cNvSpPr>
                <a:spLocks/>
              </p:cNvSpPr>
              <p:nvPr/>
            </p:nvSpPr>
            <p:spPr bwMode="auto">
              <a:xfrm>
                <a:off x="2892" y="3085"/>
                <a:ext cx="254" cy="313"/>
              </a:xfrm>
              <a:custGeom>
                <a:avLst/>
                <a:gdLst>
                  <a:gd name="T0" fmla="*/ 36 w 254"/>
                  <a:gd name="T1" fmla="*/ 0 h 627"/>
                  <a:gd name="T2" fmla="*/ 46 w 254"/>
                  <a:gd name="T3" fmla="*/ 0 h 627"/>
                  <a:gd name="T4" fmla="*/ 56 w 254"/>
                  <a:gd name="T5" fmla="*/ 0 h 627"/>
                  <a:gd name="T6" fmla="*/ 66 w 254"/>
                  <a:gd name="T7" fmla="*/ 0 h 627"/>
                  <a:gd name="T8" fmla="*/ 78 w 254"/>
                  <a:gd name="T9" fmla="*/ 0 h 627"/>
                  <a:gd name="T10" fmla="*/ 89 w 254"/>
                  <a:gd name="T11" fmla="*/ 0 h 627"/>
                  <a:gd name="T12" fmla="*/ 101 w 254"/>
                  <a:gd name="T13" fmla="*/ 0 h 627"/>
                  <a:gd name="T14" fmla="*/ 114 w 254"/>
                  <a:gd name="T15" fmla="*/ 0 h 627"/>
                  <a:gd name="T16" fmla="*/ 127 w 254"/>
                  <a:gd name="T17" fmla="*/ 0 h 627"/>
                  <a:gd name="T18" fmla="*/ 140 w 254"/>
                  <a:gd name="T19" fmla="*/ 0 h 627"/>
                  <a:gd name="T20" fmla="*/ 152 w 254"/>
                  <a:gd name="T21" fmla="*/ 0 h 627"/>
                  <a:gd name="T22" fmla="*/ 163 w 254"/>
                  <a:gd name="T23" fmla="*/ 0 h 627"/>
                  <a:gd name="T24" fmla="*/ 175 w 254"/>
                  <a:gd name="T25" fmla="*/ 0 h 627"/>
                  <a:gd name="T26" fmla="*/ 186 w 254"/>
                  <a:gd name="T27" fmla="*/ 0 h 627"/>
                  <a:gd name="T28" fmla="*/ 196 w 254"/>
                  <a:gd name="T29" fmla="*/ 0 h 627"/>
                  <a:gd name="T30" fmla="*/ 207 w 254"/>
                  <a:gd name="T31" fmla="*/ 0 h 627"/>
                  <a:gd name="T32" fmla="*/ 217 w 254"/>
                  <a:gd name="T33" fmla="*/ 0 h 627"/>
                  <a:gd name="T34" fmla="*/ 233 w 254"/>
                  <a:gd name="T35" fmla="*/ 0 h 627"/>
                  <a:gd name="T36" fmla="*/ 244 w 254"/>
                  <a:gd name="T37" fmla="*/ 0 h 627"/>
                  <a:gd name="T38" fmla="*/ 251 w 254"/>
                  <a:gd name="T39" fmla="*/ 0 h 627"/>
                  <a:gd name="T40" fmla="*/ 254 w 254"/>
                  <a:gd name="T41" fmla="*/ 0 h 627"/>
                  <a:gd name="T42" fmla="*/ 254 w 254"/>
                  <a:gd name="T43" fmla="*/ 0 h 627"/>
                  <a:gd name="T44" fmla="*/ 254 w 254"/>
                  <a:gd name="T45" fmla="*/ 0 h 627"/>
                  <a:gd name="T46" fmla="*/ 253 w 254"/>
                  <a:gd name="T47" fmla="*/ 0 h 627"/>
                  <a:gd name="T48" fmla="*/ 253 w 254"/>
                  <a:gd name="T49" fmla="*/ 0 h 627"/>
                  <a:gd name="T50" fmla="*/ 0 w 254"/>
                  <a:gd name="T51" fmla="*/ 0 h 627"/>
                  <a:gd name="T52" fmla="*/ 0 w 254"/>
                  <a:gd name="T53" fmla="*/ 0 h 627"/>
                  <a:gd name="T54" fmla="*/ 2 w 254"/>
                  <a:gd name="T55" fmla="*/ 0 h 627"/>
                  <a:gd name="T56" fmla="*/ 10 w 254"/>
                  <a:gd name="T57" fmla="*/ 0 h 627"/>
                  <a:gd name="T58" fmla="*/ 20 w 254"/>
                  <a:gd name="T59" fmla="*/ 0 h 627"/>
                  <a:gd name="T60" fmla="*/ 36 w 254"/>
                  <a:gd name="T61" fmla="*/ 0 h 6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627"/>
                  <a:gd name="T95" fmla="*/ 254 w 254"/>
                  <a:gd name="T96" fmla="*/ 627 h 6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627">
                    <a:moveTo>
                      <a:pt x="36" y="43"/>
                    </a:moveTo>
                    <a:lnTo>
                      <a:pt x="46" y="33"/>
                    </a:lnTo>
                    <a:lnTo>
                      <a:pt x="56" y="25"/>
                    </a:lnTo>
                    <a:lnTo>
                      <a:pt x="66" y="17"/>
                    </a:lnTo>
                    <a:lnTo>
                      <a:pt x="78" y="12"/>
                    </a:lnTo>
                    <a:lnTo>
                      <a:pt x="89" y="7"/>
                    </a:lnTo>
                    <a:lnTo>
                      <a:pt x="101" y="4"/>
                    </a:lnTo>
                    <a:lnTo>
                      <a:pt x="114" y="0"/>
                    </a:lnTo>
                    <a:lnTo>
                      <a:pt x="127" y="0"/>
                    </a:lnTo>
                    <a:lnTo>
                      <a:pt x="140" y="0"/>
                    </a:lnTo>
                    <a:lnTo>
                      <a:pt x="152" y="4"/>
                    </a:lnTo>
                    <a:lnTo>
                      <a:pt x="163" y="7"/>
                    </a:lnTo>
                    <a:lnTo>
                      <a:pt x="175" y="12"/>
                    </a:lnTo>
                    <a:lnTo>
                      <a:pt x="186" y="17"/>
                    </a:lnTo>
                    <a:lnTo>
                      <a:pt x="196" y="25"/>
                    </a:lnTo>
                    <a:lnTo>
                      <a:pt x="207" y="33"/>
                    </a:lnTo>
                    <a:lnTo>
                      <a:pt x="217" y="43"/>
                    </a:lnTo>
                    <a:lnTo>
                      <a:pt x="233" y="64"/>
                    </a:lnTo>
                    <a:lnTo>
                      <a:pt x="244" y="88"/>
                    </a:lnTo>
                    <a:lnTo>
                      <a:pt x="251" y="116"/>
                    </a:lnTo>
                    <a:lnTo>
                      <a:pt x="254" y="144"/>
                    </a:lnTo>
                    <a:lnTo>
                      <a:pt x="254" y="204"/>
                    </a:lnTo>
                    <a:lnTo>
                      <a:pt x="254" y="344"/>
                    </a:lnTo>
                    <a:lnTo>
                      <a:pt x="253" y="504"/>
                    </a:lnTo>
                    <a:lnTo>
                      <a:pt x="253" y="627"/>
                    </a:lnTo>
                    <a:lnTo>
                      <a:pt x="0" y="463"/>
                    </a:lnTo>
                    <a:lnTo>
                      <a:pt x="0" y="144"/>
                    </a:lnTo>
                    <a:lnTo>
                      <a:pt x="2" y="116"/>
                    </a:lnTo>
                    <a:lnTo>
                      <a:pt x="10" y="88"/>
                    </a:lnTo>
                    <a:lnTo>
                      <a:pt x="20" y="64"/>
                    </a:lnTo>
                    <a:lnTo>
                      <a:pt x="36" y="43"/>
                    </a:lnTo>
                    <a:close/>
                  </a:path>
                </a:pathLst>
              </a:custGeom>
              <a:solidFill>
                <a:srgbClr val="446BFF"/>
              </a:solidFill>
              <a:ln w="9525">
                <a:noFill/>
                <a:round/>
                <a:headEnd/>
                <a:tailEnd/>
              </a:ln>
            </p:spPr>
            <p:txBody>
              <a:bodyPr/>
              <a:lstStyle/>
              <a:p>
                <a:endParaRPr lang="en-AU"/>
              </a:p>
            </p:txBody>
          </p:sp>
          <p:sp>
            <p:nvSpPr>
              <p:cNvPr id="34974" name="Freeform 329"/>
              <p:cNvSpPr>
                <a:spLocks/>
              </p:cNvSpPr>
              <p:nvPr/>
            </p:nvSpPr>
            <p:spPr bwMode="auto">
              <a:xfrm>
                <a:off x="2892" y="3085"/>
                <a:ext cx="253" cy="310"/>
              </a:xfrm>
              <a:custGeom>
                <a:avLst/>
                <a:gdLst>
                  <a:gd name="T0" fmla="*/ 37 w 253"/>
                  <a:gd name="T1" fmla="*/ 1 h 620"/>
                  <a:gd name="T2" fmla="*/ 46 w 253"/>
                  <a:gd name="T3" fmla="*/ 1 h 620"/>
                  <a:gd name="T4" fmla="*/ 56 w 253"/>
                  <a:gd name="T5" fmla="*/ 1 h 620"/>
                  <a:gd name="T6" fmla="*/ 66 w 253"/>
                  <a:gd name="T7" fmla="*/ 1 h 620"/>
                  <a:gd name="T8" fmla="*/ 78 w 253"/>
                  <a:gd name="T9" fmla="*/ 1 h 620"/>
                  <a:gd name="T10" fmla="*/ 89 w 253"/>
                  <a:gd name="T11" fmla="*/ 1 h 620"/>
                  <a:gd name="T12" fmla="*/ 101 w 253"/>
                  <a:gd name="T13" fmla="*/ 1 h 620"/>
                  <a:gd name="T14" fmla="*/ 114 w 253"/>
                  <a:gd name="T15" fmla="*/ 0 h 620"/>
                  <a:gd name="T16" fmla="*/ 127 w 253"/>
                  <a:gd name="T17" fmla="*/ 0 h 620"/>
                  <a:gd name="T18" fmla="*/ 140 w 253"/>
                  <a:gd name="T19" fmla="*/ 0 h 620"/>
                  <a:gd name="T20" fmla="*/ 152 w 253"/>
                  <a:gd name="T21" fmla="*/ 1 h 620"/>
                  <a:gd name="T22" fmla="*/ 163 w 253"/>
                  <a:gd name="T23" fmla="*/ 1 h 620"/>
                  <a:gd name="T24" fmla="*/ 175 w 253"/>
                  <a:gd name="T25" fmla="*/ 1 h 620"/>
                  <a:gd name="T26" fmla="*/ 186 w 253"/>
                  <a:gd name="T27" fmla="*/ 1 h 620"/>
                  <a:gd name="T28" fmla="*/ 196 w 253"/>
                  <a:gd name="T29" fmla="*/ 1 h 620"/>
                  <a:gd name="T30" fmla="*/ 207 w 253"/>
                  <a:gd name="T31" fmla="*/ 1 h 620"/>
                  <a:gd name="T32" fmla="*/ 215 w 253"/>
                  <a:gd name="T33" fmla="*/ 1 h 620"/>
                  <a:gd name="T34" fmla="*/ 231 w 253"/>
                  <a:gd name="T35" fmla="*/ 1 h 620"/>
                  <a:gd name="T36" fmla="*/ 243 w 253"/>
                  <a:gd name="T37" fmla="*/ 1 h 620"/>
                  <a:gd name="T38" fmla="*/ 250 w 253"/>
                  <a:gd name="T39" fmla="*/ 1 h 620"/>
                  <a:gd name="T40" fmla="*/ 253 w 253"/>
                  <a:gd name="T41" fmla="*/ 1 h 620"/>
                  <a:gd name="T42" fmla="*/ 253 w 253"/>
                  <a:gd name="T43" fmla="*/ 1 h 620"/>
                  <a:gd name="T44" fmla="*/ 253 w 253"/>
                  <a:gd name="T45" fmla="*/ 1 h 620"/>
                  <a:gd name="T46" fmla="*/ 251 w 253"/>
                  <a:gd name="T47" fmla="*/ 1 h 620"/>
                  <a:gd name="T48" fmla="*/ 251 w 253"/>
                  <a:gd name="T49" fmla="*/ 1 h 620"/>
                  <a:gd name="T50" fmla="*/ 0 w 253"/>
                  <a:gd name="T51" fmla="*/ 1 h 620"/>
                  <a:gd name="T52" fmla="*/ 0 w 253"/>
                  <a:gd name="T53" fmla="*/ 1 h 620"/>
                  <a:gd name="T54" fmla="*/ 2 w 253"/>
                  <a:gd name="T55" fmla="*/ 1 h 620"/>
                  <a:gd name="T56" fmla="*/ 10 w 253"/>
                  <a:gd name="T57" fmla="*/ 1 h 620"/>
                  <a:gd name="T58" fmla="*/ 21 w 253"/>
                  <a:gd name="T59" fmla="*/ 1 h 620"/>
                  <a:gd name="T60" fmla="*/ 37 w 253"/>
                  <a:gd name="T61" fmla="*/ 1 h 6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3"/>
                  <a:gd name="T94" fmla="*/ 0 h 620"/>
                  <a:gd name="T95" fmla="*/ 253 w 253"/>
                  <a:gd name="T96" fmla="*/ 620 h 6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3" h="620">
                    <a:moveTo>
                      <a:pt x="37" y="41"/>
                    </a:moveTo>
                    <a:lnTo>
                      <a:pt x="46" y="31"/>
                    </a:lnTo>
                    <a:lnTo>
                      <a:pt x="56" y="23"/>
                    </a:lnTo>
                    <a:lnTo>
                      <a:pt x="66" y="16"/>
                    </a:lnTo>
                    <a:lnTo>
                      <a:pt x="78" y="10"/>
                    </a:lnTo>
                    <a:lnTo>
                      <a:pt x="89" y="6"/>
                    </a:lnTo>
                    <a:lnTo>
                      <a:pt x="101" y="3"/>
                    </a:lnTo>
                    <a:lnTo>
                      <a:pt x="114" y="0"/>
                    </a:lnTo>
                    <a:lnTo>
                      <a:pt x="127" y="0"/>
                    </a:lnTo>
                    <a:lnTo>
                      <a:pt x="140" y="0"/>
                    </a:lnTo>
                    <a:lnTo>
                      <a:pt x="152" y="3"/>
                    </a:lnTo>
                    <a:lnTo>
                      <a:pt x="163" y="6"/>
                    </a:lnTo>
                    <a:lnTo>
                      <a:pt x="175" y="10"/>
                    </a:lnTo>
                    <a:lnTo>
                      <a:pt x="186" y="16"/>
                    </a:lnTo>
                    <a:lnTo>
                      <a:pt x="196" y="23"/>
                    </a:lnTo>
                    <a:lnTo>
                      <a:pt x="207" y="31"/>
                    </a:lnTo>
                    <a:lnTo>
                      <a:pt x="215" y="41"/>
                    </a:lnTo>
                    <a:lnTo>
                      <a:pt x="231" y="63"/>
                    </a:lnTo>
                    <a:lnTo>
                      <a:pt x="243" y="88"/>
                    </a:lnTo>
                    <a:lnTo>
                      <a:pt x="250" y="114"/>
                    </a:lnTo>
                    <a:lnTo>
                      <a:pt x="253" y="142"/>
                    </a:lnTo>
                    <a:lnTo>
                      <a:pt x="253" y="200"/>
                    </a:lnTo>
                    <a:lnTo>
                      <a:pt x="253" y="341"/>
                    </a:lnTo>
                    <a:lnTo>
                      <a:pt x="251" y="499"/>
                    </a:lnTo>
                    <a:lnTo>
                      <a:pt x="251" y="620"/>
                    </a:lnTo>
                    <a:lnTo>
                      <a:pt x="0" y="458"/>
                    </a:lnTo>
                    <a:lnTo>
                      <a:pt x="0" y="142"/>
                    </a:lnTo>
                    <a:lnTo>
                      <a:pt x="2" y="114"/>
                    </a:lnTo>
                    <a:lnTo>
                      <a:pt x="10" y="88"/>
                    </a:lnTo>
                    <a:lnTo>
                      <a:pt x="21" y="63"/>
                    </a:lnTo>
                    <a:lnTo>
                      <a:pt x="37" y="41"/>
                    </a:lnTo>
                    <a:close/>
                  </a:path>
                </a:pathLst>
              </a:custGeom>
              <a:solidFill>
                <a:srgbClr val="4C70FF"/>
              </a:solidFill>
              <a:ln w="9525">
                <a:noFill/>
                <a:round/>
                <a:headEnd/>
                <a:tailEnd/>
              </a:ln>
            </p:spPr>
            <p:txBody>
              <a:bodyPr/>
              <a:lstStyle/>
              <a:p>
                <a:endParaRPr lang="en-AU"/>
              </a:p>
            </p:txBody>
          </p:sp>
          <p:sp>
            <p:nvSpPr>
              <p:cNvPr id="34975" name="Freeform 330"/>
              <p:cNvSpPr>
                <a:spLocks/>
              </p:cNvSpPr>
              <p:nvPr/>
            </p:nvSpPr>
            <p:spPr bwMode="auto">
              <a:xfrm>
                <a:off x="2893" y="3086"/>
                <a:ext cx="250" cy="307"/>
              </a:xfrm>
              <a:custGeom>
                <a:avLst/>
                <a:gdLst>
                  <a:gd name="T0" fmla="*/ 36 w 250"/>
                  <a:gd name="T1" fmla="*/ 1 h 613"/>
                  <a:gd name="T2" fmla="*/ 46 w 250"/>
                  <a:gd name="T3" fmla="*/ 1 h 613"/>
                  <a:gd name="T4" fmla="*/ 55 w 250"/>
                  <a:gd name="T5" fmla="*/ 1 h 613"/>
                  <a:gd name="T6" fmla="*/ 67 w 250"/>
                  <a:gd name="T7" fmla="*/ 1 h 613"/>
                  <a:gd name="T8" fmla="*/ 77 w 250"/>
                  <a:gd name="T9" fmla="*/ 1 h 613"/>
                  <a:gd name="T10" fmla="*/ 88 w 250"/>
                  <a:gd name="T11" fmla="*/ 1 h 613"/>
                  <a:gd name="T12" fmla="*/ 100 w 250"/>
                  <a:gd name="T13" fmla="*/ 1 h 613"/>
                  <a:gd name="T14" fmla="*/ 111 w 250"/>
                  <a:gd name="T15" fmla="*/ 0 h 613"/>
                  <a:gd name="T16" fmla="*/ 124 w 250"/>
                  <a:gd name="T17" fmla="*/ 0 h 613"/>
                  <a:gd name="T18" fmla="*/ 138 w 250"/>
                  <a:gd name="T19" fmla="*/ 0 h 613"/>
                  <a:gd name="T20" fmla="*/ 149 w 250"/>
                  <a:gd name="T21" fmla="*/ 1 h 613"/>
                  <a:gd name="T22" fmla="*/ 161 w 250"/>
                  <a:gd name="T23" fmla="*/ 1 h 613"/>
                  <a:gd name="T24" fmla="*/ 172 w 250"/>
                  <a:gd name="T25" fmla="*/ 1 h 613"/>
                  <a:gd name="T26" fmla="*/ 184 w 250"/>
                  <a:gd name="T27" fmla="*/ 1 h 613"/>
                  <a:gd name="T28" fmla="*/ 194 w 250"/>
                  <a:gd name="T29" fmla="*/ 1 h 613"/>
                  <a:gd name="T30" fmla="*/ 204 w 250"/>
                  <a:gd name="T31" fmla="*/ 1 h 613"/>
                  <a:gd name="T32" fmla="*/ 214 w 250"/>
                  <a:gd name="T33" fmla="*/ 1 h 613"/>
                  <a:gd name="T34" fmla="*/ 230 w 250"/>
                  <a:gd name="T35" fmla="*/ 1 h 613"/>
                  <a:gd name="T36" fmla="*/ 242 w 250"/>
                  <a:gd name="T37" fmla="*/ 1 h 613"/>
                  <a:gd name="T38" fmla="*/ 248 w 250"/>
                  <a:gd name="T39" fmla="*/ 1 h 613"/>
                  <a:gd name="T40" fmla="*/ 250 w 250"/>
                  <a:gd name="T41" fmla="*/ 1 h 613"/>
                  <a:gd name="T42" fmla="*/ 250 w 250"/>
                  <a:gd name="T43" fmla="*/ 1 h 613"/>
                  <a:gd name="T44" fmla="*/ 250 w 250"/>
                  <a:gd name="T45" fmla="*/ 1 h 613"/>
                  <a:gd name="T46" fmla="*/ 249 w 250"/>
                  <a:gd name="T47" fmla="*/ 1 h 613"/>
                  <a:gd name="T48" fmla="*/ 249 w 250"/>
                  <a:gd name="T49" fmla="*/ 1 h 613"/>
                  <a:gd name="T50" fmla="*/ 0 w 250"/>
                  <a:gd name="T51" fmla="*/ 1 h 613"/>
                  <a:gd name="T52" fmla="*/ 0 w 250"/>
                  <a:gd name="T53" fmla="*/ 1 h 613"/>
                  <a:gd name="T54" fmla="*/ 3 w 250"/>
                  <a:gd name="T55" fmla="*/ 1 h 613"/>
                  <a:gd name="T56" fmla="*/ 10 w 250"/>
                  <a:gd name="T57" fmla="*/ 1 h 613"/>
                  <a:gd name="T58" fmla="*/ 20 w 250"/>
                  <a:gd name="T59" fmla="*/ 1 h 613"/>
                  <a:gd name="T60" fmla="*/ 36 w 250"/>
                  <a:gd name="T61" fmla="*/ 1 h 6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613"/>
                  <a:gd name="T95" fmla="*/ 250 w 250"/>
                  <a:gd name="T96" fmla="*/ 613 h 6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613">
                    <a:moveTo>
                      <a:pt x="36" y="40"/>
                    </a:moveTo>
                    <a:lnTo>
                      <a:pt x="46" y="31"/>
                    </a:lnTo>
                    <a:lnTo>
                      <a:pt x="55" y="22"/>
                    </a:lnTo>
                    <a:lnTo>
                      <a:pt x="67" y="16"/>
                    </a:lnTo>
                    <a:lnTo>
                      <a:pt x="77" y="9"/>
                    </a:lnTo>
                    <a:lnTo>
                      <a:pt x="88" y="6"/>
                    </a:lnTo>
                    <a:lnTo>
                      <a:pt x="100" y="3"/>
                    </a:lnTo>
                    <a:lnTo>
                      <a:pt x="111" y="0"/>
                    </a:lnTo>
                    <a:lnTo>
                      <a:pt x="124" y="0"/>
                    </a:lnTo>
                    <a:lnTo>
                      <a:pt x="138" y="0"/>
                    </a:lnTo>
                    <a:lnTo>
                      <a:pt x="149" y="3"/>
                    </a:lnTo>
                    <a:lnTo>
                      <a:pt x="161" y="6"/>
                    </a:lnTo>
                    <a:lnTo>
                      <a:pt x="172" y="9"/>
                    </a:lnTo>
                    <a:lnTo>
                      <a:pt x="184" y="16"/>
                    </a:lnTo>
                    <a:lnTo>
                      <a:pt x="194" y="22"/>
                    </a:lnTo>
                    <a:lnTo>
                      <a:pt x="204" y="31"/>
                    </a:lnTo>
                    <a:lnTo>
                      <a:pt x="214" y="40"/>
                    </a:lnTo>
                    <a:lnTo>
                      <a:pt x="230" y="61"/>
                    </a:lnTo>
                    <a:lnTo>
                      <a:pt x="242" y="86"/>
                    </a:lnTo>
                    <a:lnTo>
                      <a:pt x="248" y="112"/>
                    </a:lnTo>
                    <a:lnTo>
                      <a:pt x="250" y="140"/>
                    </a:lnTo>
                    <a:lnTo>
                      <a:pt x="250" y="198"/>
                    </a:lnTo>
                    <a:lnTo>
                      <a:pt x="250" y="337"/>
                    </a:lnTo>
                    <a:lnTo>
                      <a:pt x="249" y="494"/>
                    </a:lnTo>
                    <a:lnTo>
                      <a:pt x="249" y="613"/>
                    </a:lnTo>
                    <a:lnTo>
                      <a:pt x="0" y="455"/>
                    </a:lnTo>
                    <a:lnTo>
                      <a:pt x="0" y="140"/>
                    </a:lnTo>
                    <a:lnTo>
                      <a:pt x="3" y="112"/>
                    </a:lnTo>
                    <a:lnTo>
                      <a:pt x="10" y="86"/>
                    </a:lnTo>
                    <a:lnTo>
                      <a:pt x="20" y="61"/>
                    </a:lnTo>
                    <a:lnTo>
                      <a:pt x="36" y="40"/>
                    </a:lnTo>
                    <a:close/>
                  </a:path>
                </a:pathLst>
              </a:custGeom>
              <a:solidFill>
                <a:srgbClr val="5477FF"/>
              </a:solidFill>
              <a:ln w="9525">
                <a:noFill/>
                <a:round/>
                <a:headEnd/>
                <a:tailEnd/>
              </a:ln>
            </p:spPr>
            <p:txBody>
              <a:bodyPr/>
              <a:lstStyle/>
              <a:p>
                <a:endParaRPr lang="en-AU"/>
              </a:p>
            </p:txBody>
          </p:sp>
          <p:sp>
            <p:nvSpPr>
              <p:cNvPr id="34976" name="Freeform 331"/>
              <p:cNvSpPr>
                <a:spLocks/>
              </p:cNvSpPr>
              <p:nvPr/>
            </p:nvSpPr>
            <p:spPr bwMode="auto">
              <a:xfrm>
                <a:off x="2894" y="3087"/>
                <a:ext cx="248" cy="304"/>
              </a:xfrm>
              <a:custGeom>
                <a:avLst/>
                <a:gdLst>
                  <a:gd name="T0" fmla="*/ 37 w 248"/>
                  <a:gd name="T1" fmla="*/ 1 h 608"/>
                  <a:gd name="T2" fmla="*/ 45 w 248"/>
                  <a:gd name="T3" fmla="*/ 1 h 608"/>
                  <a:gd name="T4" fmla="*/ 55 w 248"/>
                  <a:gd name="T5" fmla="*/ 1 h 608"/>
                  <a:gd name="T6" fmla="*/ 66 w 248"/>
                  <a:gd name="T7" fmla="*/ 1 h 608"/>
                  <a:gd name="T8" fmla="*/ 76 w 248"/>
                  <a:gd name="T9" fmla="*/ 1 h 608"/>
                  <a:gd name="T10" fmla="*/ 87 w 248"/>
                  <a:gd name="T11" fmla="*/ 1 h 608"/>
                  <a:gd name="T12" fmla="*/ 99 w 248"/>
                  <a:gd name="T13" fmla="*/ 1 h 608"/>
                  <a:gd name="T14" fmla="*/ 110 w 248"/>
                  <a:gd name="T15" fmla="*/ 0 h 608"/>
                  <a:gd name="T16" fmla="*/ 123 w 248"/>
                  <a:gd name="T17" fmla="*/ 0 h 608"/>
                  <a:gd name="T18" fmla="*/ 137 w 248"/>
                  <a:gd name="T19" fmla="*/ 0 h 608"/>
                  <a:gd name="T20" fmla="*/ 148 w 248"/>
                  <a:gd name="T21" fmla="*/ 1 h 608"/>
                  <a:gd name="T22" fmla="*/ 160 w 248"/>
                  <a:gd name="T23" fmla="*/ 1 h 608"/>
                  <a:gd name="T24" fmla="*/ 171 w 248"/>
                  <a:gd name="T25" fmla="*/ 1 h 608"/>
                  <a:gd name="T26" fmla="*/ 183 w 248"/>
                  <a:gd name="T27" fmla="*/ 1 h 608"/>
                  <a:gd name="T28" fmla="*/ 193 w 248"/>
                  <a:gd name="T29" fmla="*/ 1 h 608"/>
                  <a:gd name="T30" fmla="*/ 203 w 248"/>
                  <a:gd name="T31" fmla="*/ 1 h 608"/>
                  <a:gd name="T32" fmla="*/ 212 w 248"/>
                  <a:gd name="T33" fmla="*/ 1 h 608"/>
                  <a:gd name="T34" fmla="*/ 228 w 248"/>
                  <a:gd name="T35" fmla="*/ 1 h 608"/>
                  <a:gd name="T36" fmla="*/ 239 w 248"/>
                  <a:gd name="T37" fmla="*/ 1 h 608"/>
                  <a:gd name="T38" fmla="*/ 245 w 248"/>
                  <a:gd name="T39" fmla="*/ 1 h 608"/>
                  <a:gd name="T40" fmla="*/ 248 w 248"/>
                  <a:gd name="T41" fmla="*/ 1 h 608"/>
                  <a:gd name="T42" fmla="*/ 248 w 248"/>
                  <a:gd name="T43" fmla="*/ 1 h 608"/>
                  <a:gd name="T44" fmla="*/ 248 w 248"/>
                  <a:gd name="T45" fmla="*/ 1 h 608"/>
                  <a:gd name="T46" fmla="*/ 247 w 248"/>
                  <a:gd name="T47" fmla="*/ 1 h 608"/>
                  <a:gd name="T48" fmla="*/ 247 w 248"/>
                  <a:gd name="T49" fmla="*/ 1 h 608"/>
                  <a:gd name="T50" fmla="*/ 0 w 248"/>
                  <a:gd name="T51" fmla="*/ 1 h 608"/>
                  <a:gd name="T52" fmla="*/ 0 w 248"/>
                  <a:gd name="T53" fmla="*/ 1 h 608"/>
                  <a:gd name="T54" fmla="*/ 3 w 248"/>
                  <a:gd name="T55" fmla="*/ 1 h 608"/>
                  <a:gd name="T56" fmla="*/ 9 w 248"/>
                  <a:gd name="T57" fmla="*/ 1 h 608"/>
                  <a:gd name="T58" fmla="*/ 21 w 248"/>
                  <a:gd name="T59" fmla="*/ 1 h 608"/>
                  <a:gd name="T60" fmla="*/ 37 w 248"/>
                  <a:gd name="T61" fmla="*/ 1 h 6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8"/>
                  <a:gd name="T94" fmla="*/ 0 h 608"/>
                  <a:gd name="T95" fmla="*/ 248 w 248"/>
                  <a:gd name="T96" fmla="*/ 608 h 6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8" h="608">
                    <a:moveTo>
                      <a:pt x="37" y="41"/>
                    </a:moveTo>
                    <a:lnTo>
                      <a:pt x="45" y="31"/>
                    </a:lnTo>
                    <a:lnTo>
                      <a:pt x="55" y="23"/>
                    </a:lnTo>
                    <a:lnTo>
                      <a:pt x="66" y="16"/>
                    </a:lnTo>
                    <a:lnTo>
                      <a:pt x="76" y="10"/>
                    </a:lnTo>
                    <a:lnTo>
                      <a:pt x="87" y="5"/>
                    </a:lnTo>
                    <a:lnTo>
                      <a:pt x="99" y="3"/>
                    </a:lnTo>
                    <a:lnTo>
                      <a:pt x="110" y="0"/>
                    </a:lnTo>
                    <a:lnTo>
                      <a:pt x="123" y="0"/>
                    </a:lnTo>
                    <a:lnTo>
                      <a:pt x="137" y="0"/>
                    </a:lnTo>
                    <a:lnTo>
                      <a:pt x="148" y="3"/>
                    </a:lnTo>
                    <a:lnTo>
                      <a:pt x="160" y="5"/>
                    </a:lnTo>
                    <a:lnTo>
                      <a:pt x="171" y="10"/>
                    </a:lnTo>
                    <a:lnTo>
                      <a:pt x="183" y="16"/>
                    </a:lnTo>
                    <a:lnTo>
                      <a:pt x="193" y="23"/>
                    </a:lnTo>
                    <a:lnTo>
                      <a:pt x="203" y="31"/>
                    </a:lnTo>
                    <a:lnTo>
                      <a:pt x="212" y="41"/>
                    </a:lnTo>
                    <a:lnTo>
                      <a:pt x="228" y="62"/>
                    </a:lnTo>
                    <a:lnTo>
                      <a:pt x="239" y="85"/>
                    </a:lnTo>
                    <a:lnTo>
                      <a:pt x="245" y="111"/>
                    </a:lnTo>
                    <a:lnTo>
                      <a:pt x="248" y="139"/>
                    </a:lnTo>
                    <a:lnTo>
                      <a:pt x="248" y="197"/>
                    </a:lnTo>
                    <a:lnTo>
                      <a:pt x="248" y="334"/>
                    </a:lnTo>
                    <a:lnTo>
                      <a:pt x="247" y="491"/>
                    </a:lnTo>
                    <a:lnTo>
                      <a:pt x="247" y="608"/>
                    </a:lnTo>
                    <a:lnTo>
                      <a:pt x="0" y="450"/>
                    </a:lnTo>
                    <a:lnTo>
                      <a:pt x="0" y="139"/>
                    </a:lnTo>
                    <a:lnTo>
                      <a:pt x="3" y="111"/>
                    </a:lnTo>
                    <a:lnTo>
                      <a:pt x="9" y="85"/>
                    </a:lnTo>
                    <a:lnTo>
                      <a:pt x="21" y="62"/>
                    </a:lnTo>
                    <a:lnTo>
                      <a:pt x="37" y="41"/>
                    </a:lnTo>
                    <a:close/>
                  </a:path>
                </a:pathLst>
              </a:custGeom>
              <a:solidFill>
                <a:srgbClr val="597CFF"/>
              </a:solidFill>
              <a:ln w="9525">
                <a:noFill/>
                <a:round/>
                <a:headEnd/>
                <a:tailEnd/>
              </a:ln>
            </p:spPr>
            <p:txBody>
              <a:bodyPr/>
              <a:lstStyle/>
              <a:p>
                <a:endParaRPr lang="en-AU"/>
              </a:p>
            </p:txBody>
          </p:sp>
          <p:sp>
            <p:nvSpPr>
              <p:cNvPr id="34977" name="Freeform 332"/>
              <p:cNvSpPr>
                <a:spLocks/>
              </p:cNvSpPr>
              <p:nvPr/>
            </p:nvSpPr>
            <p:spPr bwMode="auto">
              <a:xfrm>
                <a:off x="3378" y="3112"/>
                <a:ext cx="81" cy="46"/>
              </a:xfrm>
              <a:custGeom>
                <a:avLst/>
                <a:gdLst>
                  <a:gd name="T0" fmla="*/ 40 w 81"/>
                  <a:gd name="T1" fmla="*/ 0 h 91"/>
                  <a:gd name="T2" fmla="*/ 24 w 81"/>
                  <a:gd name="T3" fmla="*/ 1 h 91"/>
                  <a:gd name="T4" fmla="*/ 11 w 81"/>
                  <a:gd name="T5" fmla="*/ 1 h 91"/>
                  <a:gd name="T6" fmla="*/ 3 w 81"/>
                  <a:gd name="T7" fmla="*/ 1 h 91"/>
                  <a:gd name="T8" fmla="*/ 0 w 81"/>
                  <a:gd name="T9" fmla="*/ 1 h 91"/>
                  <a:gd name="T10" fmla="*/ 3 w 81"/>
                  <a:gd name="T11" fmla="*/ 1 h 91"/>
                  <a:gd name="T12" fmla="*/ 11 w 81"/>
                  <a:gd name="T13" fmla="*/ 1 h 91"/>
                  <a:gd name="T14" fmla="*/ 24 w 81"/>
                  <a:gd name="T15" fmla="*/ 1 h 91"/>
                  <a:gd name="T16" fmla="*/ 40 w 81"/>
                  <a:gd name="T17" fmla="*/ 1 h 91"/>
                  <a:gd name="T18" fmla="*/ 56 w 81"/>
                  <a:gd name="T19" fmla="*/ 1 h 91"/>
                  <a:gd name="T20" fmla="*/ 69 w 81"/>
                  <a:gd name="T21" fmla="*/ 1 h 91"/>
                  <a:gd name="T22" fmla="*/ 78 w 81"/>
                  <a:gd name="T23" fmla="*/ 1 h 91"/>
                  <a:gd name="T24" fmla="*/ 81 w 81"/>
                  <a:gd name="T25" fmla="*/ 1 h 91"/>
                  <a:gd name="T26" fmla="*/ 78 w 81"/>
                  <a:gd name="T27" fmla="*/ 1 h 91"/>
                  <a:gd name="T28" fmla="*/ 69 w 81"/>
                  <a:gd name="T29" fmla="*/ 1 h 91"/>
                  <a:gd name="T30" fmla="*/ 56 w 81"/>
                  <a:gd name="T31" fmla="*/ 1 h 91"/>
                  <a:gd name="T32" fmla="*/ 40 w 81"/>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91"/>
                  <a:gd name="T53" fmla="*/ 81 w 81"/>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91">
                    <a:moveTo>
                      <a:pt x="40" y="0"/>
                    </a:moveTo>
                    <a:lnTo>
                      <a:pt x="24" y="3"/>
                    </a:lnTo>
                    <a:lnTo>
                      <a:pt x="11" y="13"/>
                    </a:lnTo>
                    <a:lnTo>
                      <a:pt x="3" y="27"/>
                    </a:lnTo>
                    <a:lnTo>
                      <a:pt x="0" y="45"/>
                    </a:lnTo>
                    <a:lnTo>
                      <a:pt x="3" y="63"/>
                    </a:lnTo>
                    <a:lnTo>
                      <a:pt x="11" y="78"/>
                    </a:lnTo>
                    <a:lnTo>
                      <a:pt x="24" y="88"/>
                    </a:lnTo>
                    <a:lnTo>
                      <a:pt x="40" y="91"/>
                    </a:lnTo>
                    <a:lnTo>
                      <a:pt x="56" y="88"/>
                    </a:lnTo>
                    <a:lnTo>
                      <a:pt x="69" y="78"/>
                    </a:lnTo>
                    <a:lnTo>
                      <a:pt x="78" y="63"/>
                    </a:lnTo>
                    <a:lnTo>
                      <a:pt x="81" y="45"/>
                    </a:lnTo>
                    <a:lnTo>
                      <a:pt x="78" y="27"/>
                    </a:lnTo>
                    <a:lnTo>
                      <a:pt x="69" y="13"/>
                    </a:lnTo>
                    <a:lnTo>
                      <a:pt x="56" y="3"/>
                    </a:lnTo>
                    <a:lnTo>
                      <a:pt x="40" y="0"/>
                    </a:lnTo>
                    <a:close/>
                  </a:path>
                </a:pathLst>
              </a:custGeom>
              <a:solidFill>
                <a:srgbClr val="BF386B"/>
              </a:solidFill>
              <a:ln w="9525">
                <a:noFill/>
                <a:round/>
                <a:headEnd/>
                <a:tailEnd/>
              </a:ln>
            </p:spPr>
            <p:txBody>
              <a:bodyPr/>
              <a:lstStyle/>
              <a:p>
                <a:endParaRPr lang="en-AU"/>
              </a:p>
            </p:txBody>
          </p:sp>
          <p:sp>
            <p:nvSpPr>
              <p:cNvPr id="34978" name="Freeform 333"/>
              <p:cNvSpPr>
                <a:spLocks/>
              </p:cNvSpPr>
              <p:nvPr/>
            </p:nvSpPr>
            <p:spPr bwMode="auto">
              <a:xfrm>
                <a:off x="3381" y="3113"/>
                <a:ext cx="76" cy="44"/>
              </a:xfrm>
              <a:custGeom>
                <a:avLst/>
                <a:gdLst>
                  <a:gd name="T0" fmla="*/ 37 w 76"/>
                  <a:gd name="T1" fmla="*/ 0 h 88"/>
                  <a:gd name="T2" fmla="*/ 23 w 76"/>
                  <a:gd name="T3" fmla="*/ 1 h 88"/>
                  <a:gd name="T4" fmla="*/ 11 w 76"/>
                  <a:gd name="T5" fmla="*/ 1 h 88"/>
                  <a:gd name="T6" fmla="*/ 3 w 76"/>
                  <a:gd name="T7" fmla="*/ 1 h 88"/>
                  <a:gd name="T8" fmla="*/ 0 w 76"/>
                  <a:gd name="T9" fmla="*/ 1 h 88"/>
                  <a:gd name="T10" fmla="*/ 3 w 76"/>
                  <a:gd name="T11" fmla="*/ 1 h 88"/>
                  <a:gd name="T12" fmla="*/ 11 w 76"/>
                  <a:gd name="T13" fmla="*/ 1 h 88"/>
                  <a:gd name="T14" fmla="*/ 23 w 76"/>
                  <a:gd name="T15" fmla="*/ 1 h 88"/>
                  <a:gd name="T16" fmla="*/ 37 w 76"/>
                  <a:gd name="T17" fmla="*/ 1 h 88"/>
                  <a:gd name="T18" fmla="*/ 53 w 76"/>
                  <a:gd name="T19" fmla="*/ 1 h 88"/>
                  <a:gd name="T20" fmla="*/ 65 w 76"/>
                  <a:gd name="T21" fmla="*/ 1 h 88"/>
                  <a:gd name="T22" fmla="*/ 74 w 76"/>
                  <a:gd name="T23" fmla="*/ 1 h 88"/>
                  <a:gd name="T24" fmla="*/ 76 w 76"/>
                  <a:gd name="T25" fmla="*/ 1 h 88"/>
                  <a:gd name="T26" fmla="*/ 74 w 76"/>
                  <a:gd name="T27" fmla="*/ 1 h 88"/>
                  <a:gd name="T28" fmla="*/ 65 w 76"/>
                  <a:gd name="T29" fmla="*/ 1 h 88"/>
                  <a:gd name="T30" fmla="*/ 53 w 76"/>
                  <a:gd name="T31" fmla="*/ 1 h 88"/>
                  <a:gd name="T32" fmla="*/ 37 w 76"/>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88"/>
                  <a:gd name="T53" fmla="*/ 76 w 76"/>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88">
                    <a:moveTo>
                      <a:pt x="37" y="0"/>
                    </a:moveTo>
                    <a:lnTo>
                      <a:pt x="23" y="4"/>
                    </a:lnTo>
                    <a:lnTo>
                      <a:pt x="11" y="13"/>
                    </a:lnTo>
                    <a:lnTo>
                      <a:pt x="3" y="26"/>
                    </a:lnTo>
                    <a:lnTo>
                      <a:pt x="0" y="44"/>
                    </a:lnTo>
                    <a:lnTo>
                      <a:pt x="3" y="62"/>
                    </a:lnTo>
                    <a:lnTo>
                      <a:pt x="11" y="75"/>
                    </a:lnTo>
                    <a:lnTo>
                      <a:pt x="23" y="85"/>
                    </a:lnTo>
                    <a:lnTo>
                      <a:pt x="37" y="88"/>
                    </a:lnTo>
                    <a:lnTo>
                      <a:pt x="53" y="85"/>
                    </a:lnTo>
                    <a:lnTo>
                      <a:pt x="65" y="75"/>
                    </a:lnTo>
                    <a:lnTo>
                      <a:pt x="74" y="62"/>
                    </a:lnTo>
                    <a:lnTo>
                      <a:pt x="76" y="44"/>
                    </a:lnTo>
                    <a:lnTo>
                      <a:pt x="74" y="26"/>
                    </a:lnTo>
                    <a:lnTo>
                      <a:pt x="65" y="13"/>
                    </a:lnTo>
                    <a:lnTo>
                      <a:pt x="53" y="4"/>
                    </a:lnTo>
                    <a:lnTo>
                      <a:pt x="37" y="0"/>
                    </a:lnTo>
                    <a:close/>
                  </a:path>
                </a:pathLst>
              </a:custGeom>
              <a:solidFill>
                <a:srgbClr val="C64777"/>
              </a:solidFill>
              <a:ln w="9525">
                <a:noFill/>
                <a:round/>
                <a:headEnd/>
                <a:tailEnd/>
              </a:ln>
            </p:spPr>
            <p:txBody>
              <a:bodyPr/>
              <a:lstStyle/>
              <a:p>
                <a:endParaRPr lang="en-AU"/>
              </a:p>
            </p:txBody>
          </p:sp>
          <p:sp>
            <p:nvSpPr>
              <p:cNvPr id="34979" name="Freeform 334"/>
              <p:cNvSpPr>
                <a:spLocks/>
              </p:cNvSpPr>
              <p:nvPr/>
            </p:nvSpPr>
            <p:spPr bwMode="auto">
              <a:xfrm>
                <a:off x="3382" y="3114"/>
                <a:ext cx="74" cy="42"/>
              </a:xfrm>
              <a:custGeom>
                <a:avLst/>
                <a:gdLst>
                  <a:gd name="T0" fmla="*/ 36 w 74"/>
                  <a:gd name="T1" fmla="*/ 0 h 83"/>
                  <a:gd name="T2" fmla="*/ 22 w 74"/>
                  <a:gd name="T3" fmla="*/ 1 h 83"/>
                  <a:gd name="T4" fmla="*/ 10 w 74"/>
                  <a:gd name="T5" fmla="*/ 1 h 83"/>
                  <a:gd name="T6" fmla="*/ 3 w 74"/>
                  <a:gd name="T7" fmla="*/ 1 h 83"/>
                  <a:gd name="T8" fmla="*/ 0 w 74"/>
                  <a:gd name="T9" fmla="*/ 1 h 83"/>
                  <a:gd name="T10" fmla="*/ 3 w 74"/>
                  <a:gd name="T11" fmla="*/ 1 h 83"/>
                  <a:gd name="T12" fmla="*/ 10 w 74"/>
                  <a:gd name="T13" fmla="*/ 1 h 83"/>
                  <a:gd name="T14" fmla="*/ 22 w 74"/>
                  <a:gd name="T15" fmla="*/ 1 h 83"/>
                  <a:gd name="T16" fmla="*/ 36 w 74"/>
                  <a:gd name="T17" fmla="*/ 1 h 83"/>
                  <a:gd name="T18" fmla="*/ 51 w 74"/>
                  <a:gd name="T19" fmla="*/ 1 h 83"/>
                  <a:gd name="T20" fmla="*/ 64 w 74"/>
                  <a:gd name="T21" fmla="*/ 1 h 83"/>
                  <a:gd name="T22" fmla="*/ 71 w 74"/>
                  <a:gd name="T23" fmla="*/ 1 h 83"/>
                  <a:gd name="T24" fmla="*/ 74 w 74"/>
                  <a:gd name="T25" fmla="*/ 1 h 83"/>
                  <a:gd name="T26" fmla="*/ 71 w 74"/>
                  <a:gd name="T27" fmla="*/ 1 h 83"/>
                  <a:gd name="T28" fmla="*/ 64 w 74"/>
                  <a:gd name="T29" fmla="*/ 1 h 83"/>
                  <a:gd name="T30" fmla="*/ 51 w 74"/>
                  <a:gd name="T31" fmla="*/ 1 h 83"/>
                  <a:gd name="T32" fmla="*/ 36 w 74"/>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83"/>
                  <a:gd name="T53" fmla="*/ 74 w 74"/>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83">
                    <a:moveTo>
                      <a:pt x="36" y="0"/>
                    </a:moveTo>
                    <a:lnTo>
                      <a:pt x="22" y="3"/>
                    </a:lnTo>
                    <a:lnTo>
                      <a:pt x="10" y="13"/>
                    </a:lnTo>
                    <a:lnTo>
                      <a:pt x="3" y="26"/>
                    </a:lnTo>
                    <a:lnTo>
                      <a:pt x="0" y="42"/>
                    </a:lnTo>
                    <a:lnTo>
                      <a:pt x="3" y="59"/>
                    </a:lnTo>
                    <a:lnTo>
                      <a:pt x="10" y="72"/>
                    </a:lnTo>
                    <a:lnTo>
                      <a:pt x="22" y="80"/>
                    </a:lnTo>
                    <a:lnTo>
                      <a:pt x="36" y="83"/>
                    </a:lnTo>
                    <a:lnTo>
                      <a:pt x="51" y="80"/>
                    </a:lnTo>
                    <a:lnTo>
                      <a:pt x="64" y="72"/>
                    </a:lnTo>
                    <a:lnTo>
                      <a:pt x="71" y="59"/>
                    </a:lnTo>
                    <a:lnTo>
                      <a:pt x="74" y="42"/>
                    </a:lnTo>
                    <a:lnTo>
                      <a:pt x="71" y="26"/>
                    </a:lnTo>
                    <a:lnTo>
                      <a:pt x="64" y="13"/>
                    </a:lnTo>
                    <a:lnTo>
                      <a:pt x="51" y="3"/>
                    </a:lnTo>
                    <a:lnTo>
                      <a:pt x="36" y="0"/>
                    </a:lnTo>
                    <a:close/>
                  </a:path>
                </a:pathLst>
              </a:custGeom>
              <a:solidFill>
                <a:srgbClr val="CC5682"/>
              </a:solidFill>
              <a:ln w="9525">
                <a:noFill/>
                <a:round/>
                <a:headEnd/>
                <a:tailEnd/>
              </a:ln>
            </p:spPr>
            <p:txBody>
              <a:bodyPr/>
              <a:lstStyle/>
              <a:p>
                <a:endParaRPr lang="en-AU"/>
              </a:p>
            </p:txBody>
          </p:sp>
          <p:sp>
            <p:nvSpPr>
              <p:cNvPr id="34980" name="Freeform 335"/>
              <p:cNvSpPr>
                <a:spLocks/>
              </p:cNvSpPr>
              <p:nvPr/>
            </p:nvSpPr>
            <p:spPr bwMode="auto">
              <a:xfrm>
                <a:off x="3384" y="3115"/>
                <a:ext cx="71" cy="40"/>
              </a:xfrm>
              <a:custGeom>
                <a:avLst/>
                <a:gdLst>
                  <a:gd name="T0" fmla="*/ 34 w 71"/>
                  <a:gd name="T1" fmla="*/ 0 h 80"/>
                  <a:gd name="T2" fmla="*/ 21 w 71"/>
                  <a:gd name="T3" fmla="*/ 1 h 80"/>
                  <a:gd name="T4" fmla="*/ 10 w 71"/>
                  <a:gd name="T5" fmla="*/ 1 h 80"/>
                  <a:gd name="T6" fmla="*/ 3 w 71"/>
                  <a:gd name="T7" fmla="*/ 1 h 80"/>
                  <a:gd name="T8" fmla="*/ 0 w 71"/>
                  <a:gd name="T9" fmla="*/ 1 h 80"/>
                  <a:gd name="T10" fmla="*/ 3 w 71"/>
                  <a:gd name="T11" fmla="*/ 1 h 80"/>
                  <a:gd name="T12" fmla="*/ 10 w 71"/>
                  <a:gd name="T13" fmla="*/ 1 h 80"/>
                  <a:gd name="T14" fmla="*/ 21 w 71"/>
                  <a:gd name="T15" fmla="*/ 1 h 80"/>
                  <a:gd name="T16" fmla="*/ 34 w 71"/>
                  <a:gd name="T17" fmla="*/ 1 h 80"/>
                  <a:gd name="T18" fmla="*/ 49 w 71"/>
                  <a:gd name="T19" fmla="*/ 1 h 80"/>
                  <a:gd name="T20" fmla="*/ 60 w 71"/>
                  <a:gd name="T21" fmla="*/ 1 h 80"/>
                  <a:gd name="T22" fmla="*/ 68 w 71"/>
                  <a:gd name="T23" fmla="*/ 1 h 80"/>
                  <a:gd name="T24" fmla="*/ 71 w 71"/>
                  <a:gd name="T25" fmla="*/ 1 h 80"/>
                  <a:gd name="T26" fmla="*/ 68 w 71"/>
                  <a:gd name="T27" fmla="*/ 1 h 80"/>
                  <a:gd name="T28" fmla="*/ 60 w 71"/>
                  <a:gd name="T29" fmla="*/ 1 h 80"/>
                  <a:gd name="T30" fmla="*/ 49 w 71"/>
                  <a:gd name="T31" fmla="*/ 1 h 80"/>
                  <a:gd name="T32" fmla="*/ 34 w 71"/>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0"/>
                  <a:gd name="T53" fmla="*/ 71 w 71"/>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0">
                    <a:moveTo>
                      <a:pt x="34" y="0"/>
                    </a:moveTo>
                    <a:lnTo>
                      <a:pt x="21" y="3"/>
                    </a:lnTo>
                    <a:lnTo>
                      <a:pt x="10" y="11"/>
                    </a:lnTo>
                    <a:lnTo>
                      <a:pt x="3" y="24"/>
                    </a:lnTo>
                    <a:lnTo>
                      <a:pt x="0" y="40"/>
                    </a:lnTo>
                    <a:lnTo>
                      <a:pt x="3" y="55"/>
                    </a:lnTo>
                    <a:lnTo>
                      <a:pt x="10" y="68"/>
                    </a:lnTo>
                    <a:lnTo>
                      <a:pt x="21" y="76"/>
                    </a:lnTo>
                    <a:lnTo>
                      <a:pt x="34" y="80"/>
                    </a:lnTo>
                    <a:lnTo>
                      <a:pt x="49" y="76"/>
                    </a:lnTo>
                    <a:lnTo>
                      <a:pt x="60" y="68"/>
                    </a:lnTo>
                    <a:lnTo>
                      <a:pt x="68" y="55"/>
                    </a:lnTo>
                    <a:lnTo>
                      <a:pt x="71" y="40"/>
                    </a:lnTo>
                    <a:lnTo>
                      <a:pt x="68" y="24"/>
                    </a:lnTo>
                    <a:lnTo>
                      <a:pt x="60" y="11"/>
                    </a:lnTo>
                    <a:lnTo>
                      <a:pt x="49" y="3"/>
                    </a:lnTo>
                    <a:lnTo>
                      <a:pt x="34" y="0"/>
                    </a:lnTo>
                    <a:close/>
                  </a:path>
                </a:pathLst>
              </a:custGeom>
              <a:solidFill>
                <a:srgbClr val="D3668E"/>
              </a:solidFill>
              <a:ln w="9525">
                <a:noFill/>
                <a:round/>
                <a:headEnd/>
                <a:tailEnd/>
              </a:ln>
            </p:spPr>
            <p:txBody>
              <a:bodyPr/>
              <a:lstStyle/>
              <a:p>
                <a:endParaRPr lang="en-AU"/>
              </a:p>
            </p:txBody>
          </p:sp>
          <p:sp>
            <p:nvSpPr>
              <p:cNvPr id="34981" name="Freeform 336"/>
              <p:cNvSpPr>
                <a:spLocks/>
              </p:cNvSpPr>
              <p:nvPr/>
            </p:nvSpPr>
            <p:spPr bwMode="auto">
              <a:xfrm>
                <a:off x="3385" y="3116"/>
                <a:ext cx="68" cy="38"/>
              </a:xfrm>
              <a:custGeom>
                <a:avLst/>
                <a:gdLst>
                  <a:gd name="T0" fmla="*/ 33 w 68"/>
                  <a:gd name="T1" fmla="*/ 0 h 75"/>
                  <a:gd name="T2" fmla="*/ 20 w 68"/>
                  <a:gd name="T3" fmla="*/ 1 h 75"/>
                  <a:gd name="T4" fmla="*/ 10 w 68"/>
                  <a:gd name="T5" fmla="*/ 1 h 75"/>
                  <a:gd name="T6" fmla="*/ 3 w 68"/>
                  <a:gd name="T7" fmla="*/ 1 h 75"/>
                  <a:gd name="T8" fmla="*/ 0 w 68"/>
                  <a:gd name="T9" fmla="*/ 1 h 75"/>
                  <a:gd name="T10" fmla="*/ 3 w 68"/>
                  <a:gd name="T11" fmla="*/ 1 h 75"/>
                  <a:gd name="T12" fmla="*/ 10 w 68"/>
                  <a:gd name="T13" fmla="*/ 1 h 75"/>
                  <a:gd name="T14" fmla="*/ 20 w 68"/>
                  <a:gd name="T15" fmla="*/ 1 h 75"/>
                  <a:gd name="T16" fmla="*/ 33 w 68"/>
                  <a:gd name="T17" fmla="*/ 1 h 75"/>
                  <a:gd name="T18" fmla="*/ 46 w 68"/>
                  <a:gd name="T19" fmla="*/ 1 h 75"/>
                  <a:gd name="T20" fmla="*/ 58 w 68"/>
                  <a:gd name="T21" fmla="*/ 1 h 75"/>
                  <a:gd name="T22" fmla="*/ 65 w 68"/>
                  <a:gd name="T23" fmla="*/ 1 h 75"/>
                  <a:gd name="T24" fmla="*/ 68 w 68"/>
                  <a:gd name="T25" fmla="*/ 1 h 75"/>
                  <a:gd name="T26" fmla="*/ 65 w 68"/>
                  <a:gd name="T27" fmla="*/ 1 h 75"/>
                  <a:gd name="T28" fmla="*/ 58 w 68"/>
                  <a:gd name="T29" fmla="*/ 1 h 75"/>
                  <a:gd name="T30" fmla="*/ 46 w 68"/>
                  <a:gd name="T31" fmla="*/ 1 h 75"/>
                  <a:gd name="T32" fmla="*/ 33 w 68"/>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5"/>
                  <a:gd name="T53" fmla="*/ 68 w 68"/>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5">
                    <a:moveTo>
                      <a:pt x="33" y="0"/>
                    </a:moveTo>
                    <a:lnTo>
                      <a:pt x="20" y="3"/>
                    </a:lnTo>
                    <a:lnTo>
                      <a:pt x="10" y="11"/>
                    </a:lnTo>
                    <a:lnTo>
                      <a:pt x="3" y="23"/>
                    </a:lnTo>
                    <a:lnTo>
                      <a:pt x="0" y="37"/>
                    </a:lnTo>
                    <a:lnTo>
                      <a:pt x="3" y="52"/>
                    </a:lnTo>
                    <a:lnTo>
                      <a:pt x="10" y="63"/>
                    </a:lnTo>
                    <a:lnTo>
                      <a:pt x="20" y="72"/>
                    </a:lnTo>
                    <a:lnTo>
                      <a:pt x="33" y="75"/>
                    </a:lnTo>
                    <a:lnTo>
                      <a:pt x="46" y="72"/>
                    </a:lnTo>
                    <a:lnTo>
                      <a:pt x="58" y="63"/>
                    </a:lnTo>
                    <a:lnTo>
                      <a:pt x="65" y="52"/>
                    </a:lnTo>
                    <a:lnTo>
                      <a:pt x="68" y="37"/>
                    </a:lnTo>
                    <a:lnTo>
                      <a:pt x="65" y="23"/>
                    </a:lnTo>
                    <a:lnTo>
                      <a:pt x="58" y="11"/>
                    </a:lnTo>
                    <a:lnTo>
                      <a:pt x="46" y="3"/>
                    </a:lnTo>
                    <a:lnTo>
                      <a:pt x="33" y="0"/>
                    </a:lnTo>
                    <a:close/>
                  </a:path>
                </a:pathLst>
              </a:custGeom>
              <a:solidFill>
                <a:srgbClr val="DB759B"/>
              </a:solidFill>
              <a:ln w="9525">
                <a:noFill/>
                <a:round/>
                <a:headEnd/>
                <a:tailEnd/>
              </a:ln>
            </p:spPr>
            <p:txBody>
              <a:bodyPr/>
              <a:lstStyle/>
              <a:p>
                <a:endParaRPr lang="en-AU"/>
              </a:p>
            </p:txBody>
          </p:sp>
          <p:sp>
            <p:nvSpPr>
              <p:cNvPr id="34982" name="Freeform 337"/>
              <p:cNvSpPr>
                <a:spLocks/>
              </p:cNvSpPr>
              <p:nvPr/>
            </p:nvSpPr>
            <p:spPr bwMode="auto">
              <a:xfrm>
                <a:off x="3387" y="3117"/>
                <a:ext cx="63" cy="36"/>
              </a:xfrm>
              <a:custGeom>
                <a:avLst/>
                <a:gdLst>
                  <a:gd name="T0" fmla="*/ 31 w 63"/>
                  <a:gd name="T1" fmla="*/ 0 h 72"/>
                  <a:gd name="T2" fmla="*/ 20 w 63"/>
                  <a:gd name="T3" fmla="*/ 1 h 72"/>
                  <a:gd name="T4" fmla="*/ 10 w 63"/>
                  <a:gd name="T5" fmla="*/ 1 h 72"/>
                  <a:gd name="T6" fmla="*/ 2 w 63"/>
                  <a:gd name="T7" fmla="*/ 1 h 72"/>
                  <a:gd name="T8" fmla="*/ 0 w 63"/>
                  <a:gd name="T9" fmla="*/ 1 h 72"/>
                  <a:gd name="T10" fmla="*/ 2 w 63"/>
                  <a:gd name="T11" fmla="*/ 1 h 72"/>
                  <a:gd name="T12" fmla="*/ 10 w 63"/>
                  <a:gd name="T13" fmla="*/ 1 h 72"/>
                  <a:gd name="T14" fmla="*/ 20 w 63"/>
                  <a:gd name="T15" fmla="*/ 1 h 72"/>
                  <a:gd name="T16" fmla="*/ 31 w 63"/>
                  <a:gd name="T17" fmla="*/ 1 h 72"/>
                  <a:gd name="T18" fmla="*/ 44 w 63"/>
                  <a:gd name="T19" fmla="*/ 1 h 72"/>
                  <a:gd name="T20" fmla="*/ 55 w 63"/>
                  <a:gd name="T21" fmla="*/ 1 h 72"/>
                  <a:gd name="T22" fmla="*/ 60 w 63"/>
                  <a:gd name="T23" fmla="*/ 1 h 72"/>
                  <a:gd name="T24" fmla="*/ 63 w 63"/>
                  <a:gd name="T25" fmla="*/ 1 h 72"/>
                  <a:gd name="T26" fmla="*/ 60 w 63"/>
                  <a:gd name="T27" fmla="*/ 1 h 72"/>
                  <a:gd name="T28" fmla="*/ 55 w 63"/>
                  <a:gd name="T29" fmla="*/ 1 h 72"/>
                  <a:gd name="T30" fmla="*/ 44 w 63"/>
                  <a:gd name="T31" fmla="*/ 1 h 72"/>
                  <a:gd name="T32" fmla="*/ 31 w 63"/>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72"/>
                  <a:gd name="T53" fmla="*/ 63 w 63"/>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72">
                    <a:moveTo>
                      <a:pt x="31" y="0"/>
                    </a:moveTo>
                    <a:lnTo>
                      <a:pt x="20" y="4"/>
                    </a:lnTo>
                    <a:lnTo>
                      <a:pt x="10" y="10"/>
                    </a:lnTo>
                    <a:lnTo>
                      <a:pt x="2" y="22"/>
                    </a:lnTo>
                    <a:lnTo>
                      <a:pt x="0" y="36"/>
                    </a:lnTo>
                    <a:lnTo>
                      <a:pt x="2" y="49"/>
                    </a:lnTo>
                    <a:lnTo>
                      <a:pt x="10" y="61"/>
                    </a:lnTo>
                    <a:lnTo>
                      <a:pt x="20" y="69"/>
                    </a:lnTo>
                    <a:lnTo>
                      <a:pt x="31" y="72"/>
                    </a:lnTo>
                    <a:lnTo>
                      <a:pt x="44" y="69"/>
                    </a:lnTo>
                    <a:lnTo>
                      <a:pt x="55" y="61"/>
                    </a:lnTo>
                    <a:lnTo>
                      <a:pt x="60" y="49"/>
                    </a:lnTo>
                    <a:lnTo>
                      <a:pt x="63" y="36"/>
                    </a:lnTo>
                    <a:lnTo>
                      <a:pt x="60" y="22"/>
                    </a:lnTo>
                    <a:lnTo>
                      <a:pt x="55" y="10"/>
                    </a:lnTo>
                    <a:lnTo>
                      <a:pt x="44" y="4"/>
                    </a:lnTo>
                    <a:lnTo>
                      <a:pt x="31" y="0"/>
                    </a:lnTo>
                    <a:close/>
                  </a:path>
                </a:pathLst>
              </a:custGeom>
              <a:solidFill>
                <a:srgbClr val="E287A8"/>
              </a:solidFill>
              <a:ln w="9525">
                <a:noFill/>
                <a:round/>
                <a:headEnd/>
                <a:tailEnd/>
              </a:ln>
            </p:spPr>
            <p:txBody>
              <a:bodyPr/>
              <a:lstStyle/>
              <a:p>
                <a:endParaRPr lang="en-AU"/>
              </a:p>
            </p:txBody>
          </p:sp>
          <p:sp>
            <p:nvSpPr>
              <p:cNvPr id="34983" name="Freeform 338"/>
              <p:cNvSpPr>
                <a:spLocks/>
              </p:cNvSpPr>
              <p:nvPr/>
            </p:nvSpPr>
            <p:spPr bwMode="auto">
              <a:xfrm>
                <a:off x="3388" y="3118"/>
                <a:ext cx="61" cy="34"/>
              </a:xfrm>
              <a:custGeom>
                <a:avLst/>
                <a:gdLst>
                  <a:gd name="T0" fmla="*/ 30 w 61"/>
                  <a:gd name="T1" fmla="*/ 0 h 69"/>
                  <a:gd name="T2" fmla="*/ 19 w 61"/>
                  <a:gd name="T3" fmla="*/ 0 h 69"/>
                  <a:gd name="T4" fmla="*/ 9 w 61"/>
                  <a:gd name="T5" fmla="*/ 0 h 69"/>
                  <a:gd name="T6" fmla="*/ 3 w 61"/>
                  <a:gd name="T7" fmla="*/ 0 h 69"/>
                  <a:gd name="T8" fmla="*/ 0 w 61"/>
                  <a:gd name="T9" fmla="*/ 0 h 69"/>
                  <a:gd name="T10" fmla="*/ 3 w 61"/>
                  <a:gd name="T11" fmla="*/ 0 h 69"/>
                  <a:gd name="T12" fmla="*/ 9 w 61"/>
                  <a:gd name="T13" fmla="*/ 0 h 69"/>
                  <a:gd name="T14" fmla="*/ 19 w 61"/>
                  <a:gd name="T15" fmla="*/ 0 h 69"/>
                  <a:gd name="T16" fmla="*/ 30 w 61"/>
                  <a:gd name="T17" fmla="*/ 0 h 69"/>
                  <a:gd name="T18" fmla="*/ 42 w 61"/>
                  <a:gd name="T19" fmla="*/ 0 h 69"/>
                  <a:gd name="T20" fmla="*/ 52 w 61"/>
                  <a:gd name="T21" fmla="*/ 0 h 69"/>
                  <a:gd name="T22" fmla="*/ 58 w 61"/>
                  <a:gd name="T23" fmla="*/ 0 h 69"/>
                  <a:gd name="T24" fmla="*/ 61 w 61"/>
                  <a:gd name="T25" fmla="*/ 0 h 69"/>
                  <a:gd name="T26" fmla="*/ 58 w 61"/>
                  <a:gd name="T27" fmla="*/ 0 h 69"/>
                  <a:gd name="T28" fmla="*/ 52 w 61"/>
                  <a:gd name="T29" fmla="*/ 0 h 69"/>
                  <a:gd name="T30" fmla="*/ 42 w 61"/>
                  <a:gd name="T31" fmla="*/ 0 h 69"/>
                  <a:gd name="T32" fmla="*/ 30 w 61"/>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9"/>
                  <a:gd name="T53" fmla="*/ 61 w 61"/>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9">
                    <a:moveTo>
                      <a:pt x="30" y="0"/>
                    </a:moveTo>
                    <a:lnTo>
                      <a:pt x="19" y="3"/>
                    </a:lnTo>
                    <a:lnTo>
                      <a:pt x="9" y="10"/>
                    </a:lnTo>
                    <a:lnTo>
                      <a:pt x="3" y="21"/>
                    </a:lnTo>
                    <a:lnTo>
                      <a:pt x="0" y="34"/>
                    </a:lnTo>
                    <a:lnTo>
                      <a:pt x="3" y="47"/>
                    </a:lnTo>
                    <a:lnTo>
                      <a:pt x="9" y="59"/>
                    </a:lnTo>
                    <a:lnTo>
                      <a:pt x="19" y="65"/>
                    </a:lnTo>
                    <a:lnTo>
                      <a:pt x="30" y="69"/>
                    </a:lnTo>
                    <a:lnTo>
                      <a:pt x="42" y="65"/>
                    </a:lnTo>
                    <a:lnTo>
                      <a:pt x="52" y="59"/>
                    </a:lnTo>
                    <a:lnTo>
                      <a:pt x="58" y="47"/>
                    </a:lnTo>
                    <a:lnTo>
                      <a:pt x="61" y="34"/>
                    </a:lnTo>
                    <a:lnTo>
                      <a:pt x="58" y="21"/>
                    </a:lnTo>
                    <a:lnTo>
                      <a:pt x="52" y="10"/>
                    </a:lnTo>
                    <a:lnTo>
                      <a:pt x="42" y="3"/>
                    </a:lnTo>
                    <a:lnTo>
                      <a:pt x="30" y="0"/>
                    </a:lnTo>
                    <a:close/>
                  </a:path>
                </a:pathLst>
              </a:custGeom>
              <a:solidFill>
                <a:srgbClr val="E893B2"/>
              </a:solidFill>
              <a:ln w="9525">
                <a:noFill/>
                <a:round/>
                <a:headEnd/>
                <a:tailEnd/>
              </a:ln>
            </p:spPr>
            <p:txBody>
              <a:bodyPr/>
              <a:lstStyle/>
              <a:p>
                <a:endParaRPr lang="en-AU"/>
              </a:p>
            </p:txBody>
          </p:sp>
          <p:sp>
            <p:nvSpPr>
              <p:cNvPr id="34984" name="Freeform 339"/>
              <p:cNvSpPr>
                <a:spLocks/>
              </p:cNvSpPr>
              <p:nvPr/>
            </p:nvSpPr>
            <p:spPr bwMode="auto">
              <a:xfrm>
                <a:off x="3391" y="3119"/>
                <a:ext cx="56" cy="32"/>
              </a:xfrm>
              <a:custGeom>
                <a:avLst/>
                <a:gdLst>
                  <a:gd name="T0" fmla="*/ 27 w 56"/>
                  <a:gd name="T1" fmla="*/ 0 h 65"/>
                  <a:gd name="T2" fmla="*/ 16 w 56"/>
                  <a:gd name="T3" fmla="*/ 0 h 65"/>
                  <a:gd name="T4" fmla="*/ 7 w 56"/>
                  <a:gd name="T5" fmla="*/ 0 h 65"/>
                  <a:gd name="T6" fmla="*/ 1 w 56"/>
                  <a:gd name="T7" fmla="*/ 0 h 65"/>
                  <a:gd name="T8" fmla="*/ 0 w 56"/>
                  <a:gd name="T9" fmla="*/ 0 h 65"/>
                  <a:gd name="T10" fmla="*/ 1 w 56"/>
                  <a:gd name="T11" fmla="*/ 0 h 65"/>
                  <a:gd name="T12" fmla="*/ 7 w 56"/>
                  <a:gd name="T13" fmla="*/ 0 h 65"/>
                  <a:gd name="T14" fmla="*/ 16 w 56"/>
                  <a:gd name="T15" fmla="*/ 0 h 65"/>
                  <a:gd name="T16" fmla="*/ 27 w 56"/>
                  <a:gd name="T17" fmla="*/ 0 h 65"/>
                  <a:gd name="T18" fmla="*/ 39 w 56"/>
                  <a:gd name="T19" fmla="*/ 0 h 65"/>
                  <a:gd name="T20" fmla="*/ 48 w 56"/>
                  <a:gd name="T21" fmla="*/ 0 h 65"/>
                  <a:gd name="T22" fmla="*/ 53 w 56"/>
                  <a:gd name="T23" fmla="*/ 0 h 65"/>
                  <a:gd name="T24" fmla="*/ 56 w 56"/>
                  <a:gd name="T25" fmla="*/ 0 h 65"/>
                  <a:gd name="T26" fmla="*/ 53 w 56"/>
                  <a:gd name="T27" fmla="*/ 0 h 65"/>
                  <a:gd name="T28" fmla="*/ 48 w 56"/>
                  <a:gd name="T29" fmla="*/ 0 h 65"/>
                  <a:gd name="T30" fmla="*/ 39 w 56"/>
                  <a:gd name="T31" fmla="*/ 0 h 65"/>
                  <a:gd name="T32" fmla="*/ 27 w 56"/>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65"/>
                  <a:gd name="T53" fmla="*/ 56 w 56"/>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65">
                    <a:moveTo>
                      <a:pt x="27" y="0"/>
                    </a:moveTo>
                    <a:lnTo>
                      <a:pt x="16" y="3"/>
                    </a:lnTo>
                    <a:lnTo>
                      <a:pt x="7" y="10"/>
                    </a:lnTo>
                    <a:lnTo>
                      <a:pt x="1" y="19"/>
                    </a:lnTo>
                    <a:lnTo>
                      <a:pt x="0" y="32"/>
                    </a:lnTo>
                    <a:lnTo>
                      <a:pt x="1" y="45"/>
                    </a:lnTo>
                    <a:lnTo>
                      <a:pt x="7" y="55"/>
                    </a:lnTo>
                    <a:lnTo>
                      <a:pt x="16" y="62"/>
                    </a:lnTo>
                    <a:lnTo>
                      <a:pt x="27" y="65"/>
                    </a:lnTo>
                    <a:lnTo>
                      <a:pt x="39" y="62"/>
                    </a:lnTo>
                    <a:lnTo>
                      <a:pt x="48" y="55"/>
                    </a:lnTo>
                    <a:lnTo>
                      <a:pt x="53" y="45"/>
                    </a:lnTo>
                    <a:lnTo>
                      <a:pt x="56" y="32"/>
                    </a:lnTo>
                    <a:lnTo>
                      <a:pt x="53" y="19"/>
                    </a:lnTo>
                    <a:lnTo>
                      <a:pt x="48" y="10"/>
                    </a:lnTo>
                    <a:lnTo>
                      <a:pt x="39" y="3"/>
                    </a:lnTo>
                    <a:lnTo>
                      <a:pt x="27" y="0"/>
                    </a:lnTo>
                    <a:close/>
                  </a:path>
                </a:pathLst>
              </a:custGeom>
              <a:solidFill>
                <a:srgbClr val="EFA3BF"/>
              </a:solidFill>
              <a:ln w="9525">
                <a:noFill/>
                <a:round/>
                <a:headEnd/>
                <a:tailEnd/>
              </a:ln>
            </p:spPr>
            <p:txBody>
              <a:bodyPr/>
              <a:lstStyle/>
              <a:p>
                <a:endParaRPr lang="en-AU"/>
              </a:p>
            </p:txBody>
          </p:sp>
          <p:sp>
            <p:nvSpPr>
              <p:cNvPr id="34985" name="Freeform 340"/>
              <p:cNvSpPr>
                <a:spLocks/>
              </p:cNvSpPr>
              <p:nvPr/>
            </p:nvSpPr>
            <p:spPr bwMode="auto">
              <a:xfrm>
                <a:off x="3083" y="2927"/>
                <a:ext cx="16" cy="9"/>
              </a:xfrm>
              <a:custGeom>
                <a:avLst/>
                <a:gdLst>
                  <a:gd name="T0" fmla="*/ 0 w 16"/>
                  <a:gd name="T1" fmla="*/ 1 h 18"/>
                  <a:gd name="T2" fmla="*/ 0 w 16"/>
                  <a:gd name="T3" fmla="*/ 1 h 18"/>
                  <a:gd name="T4" fmla="*/ 1 w 16"/>
                  <a:gd name="T5" fmla="*/ 1 h 18"/>
                  <a:gd name="T6" fmla="*/ 4 w 16"/>
                  <a:gd name="T7" fmla="*/ 1 h 18"/>
                  <a:gd name="T8" fmla="*/ 7 w 16"/>
                  <a:gd name="T9" fmla="*/ 1 h 18"/>
                  <a:gd name="T10" fmla="*/ 11 w 16"/>
                  <a:gd name="T11" fmla="*/ 1 h 18"/>
                  <a:gd name="T12" fmla="*/ 14 w 16"/>
                  <a:gd name="T13" fmla="*/ 1 h 18"/>
                  <a:gd name="T14" fmla="*/ 16 w 16"/>
                  <a:gd name="T15" fmla="*/ 1 h 18"/>
                  <a:gd name="T16" fmla="*/ 16 w 16"/>
                  <a:gd name="T17" fmla="*/ 1 h 18"/>
                  <a:gd name="T18" fmla="*/ 16 w 16"/>
                  <a:gd name="T19" fmla="*/ 1 h 18"/>
                  <a:gd name="T20" fmla="*/ 14 w 16"/>
                  <a:gd name="T21" fmla="*/ 1 h 18"/>
                  <a:gd name="T22" fmla="*/ 11 w 16"/>
                  <a:gd name="T23" fmla="*/ 1 h 18"/>
                  <a:gd name="T24" fmla="*/ 7 w 16"/>
                  <a:gd name="T25" fmla="*/ 0 h 18"/>
                  <a:gd name="T26" fmla="*/ 4 w 16"/>
                  <a:gd name="T27" fmla="*/ 1 h 18"/>
                  <a:gd name="T28" fmla="*/ 1 w 16"/>
                  <a:gd name="T29" fmla="*/ 1 h 18"/>
                  <a:gd name="T30" fmla="*/ 0 w 16"/>
                  <a:gd name="T31" fmla="*/ 1 h 18"/>
                  <a:gd name="T32" fmla="*/ 0 w 16"/>
                  <a:gd name="T33" fmla="*/ 1 h 18"/>
                  <a:gd name="T34" fmla="*/ 0 w 16"/>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8"/>
                  <a:gd name="T56" fmla="*/ 16 w 1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8">
                    <a:moveTo>
                      <a:pt x="0" y="10"/>
                    </a:moveTo>
                    <a:lnTo>
                      <a:pt x="0" y="14"/>
                    </a:lnTo>
                    <a:lnTo>
                      <a:pt x="1" y="17"/>
                    </a:lnTo>
                    <a:lnTo>
                      <a:pt x="4" y="18"/>
                    </a:lnTo>
                    <a:lnTo>
                      <a:pt x="7" y="18"/>
                    </a:lnTo>
                    <a:lnTo>
                      <a:pt x="11" y="18"/>
                    </a:lnTo>
                    <a:lnTo>
                      <a:pt x="14" y="17"/>
                    </a:lnTo>
                    <a:lnTo>
                      <a:pt x="16" y="14"/>
                    </a:lnTo>
                    <a:lnTo>
                      <a:pt x="16" y="10"/>
                    </a:lnTo>
                    <a:lnTo>
                      <a:pt x="16" y="7"/>
                    </a:lnTo>
                    <a:lnTo>
                      <a:pt x="14" y="4"/>
                    </a:lnTo>
                    <a:lnTo>
                      <a:pt x="11" y="2"/>
                    </a:lnTo>
                    <a:lnTo>
                      <a:pt x="7" y="0"/>
                    </a:lnTo>
                    <a:lnTo>
                      <a:pt x="4" y="2"/>
                    </a:lnTo>
                    <a:lnTo>
                      <a:pt x="1" y="4"/>
                    </a:lnTo>
                    <a:lnTo>
                      <a:pt x="0" y="7"/>
                    </a:lnTo>
                    <a:lnTo>
                      <a:pt x="0" y="10"/>
                    </a:lnTo>
                    <a:close/>
                  </a:path>
                </a:pathLst>
              </a:custGeom>
              <a:solidFill>
                <a:srgbClr val="000000"/>
              </a:solidFill>
              <a:ln w="9525">
                <a:noFill/>
                <a:round/>
                <a:headEnd/>
                <a:tailEnd/>
              </a:ln>
            </p:spPr>
            <p:txBody>
              <a:bodyPr/>
              <a:lstStyle/>
              <a:p>
                <a:endParaRPr lang="en-AU"/>
              </a:p>
            </p:txBody>
          </p:sp>
          <p:sp>
            <p:nvSpPr>
              <p:cNvPr id="34986" name="Freeform 341"/>
              <p:cNvSpPr>
                <a:spLocks/>
              </p:cNvSpPr>
              <p:nvPr/>
            </p:nvSpPr>
            <p:spPr bwMode="auto">
              <a:xfrm>
                <a:off x="3250" y="2927"/>
                <a:ext cx="16" cy="9"/>
              </a:xfrm>
              <a:custGeom>
                <a:avLst/>
                <a:gdLst>
                  <a:gd name="T0" fmla="*/ 0 w 16"/>
                  <a:gd name="T1" fmla="*/ 1 h 18"/>
                  <a:gd name="T2" fmla="*/ 2 w 16"/>
                  <a:gd name="T3" fmla="*/ 1 h 18"/>
                  <a:gd name="T4" fmla="*/ 3 w 16"/>
                  <a:gd name="T5" fmla="*/ 1 h 18"/>
                  <a:gd name="T6" fmla="*/ 6 w 16"/>
                  <a:gd name="T7" fmla="*/ 1 h 18"/>
                  <a:gd name="T8" fmla="*/ 9 w 16"/>
                  <a:gd name="T9" fmla="*/ 1 h 18"/>
                  <a:gd name="T10" fmla="*/ 12 w 16"/>
                  <a:gd name="T11" fmla="*/ 1 h 18"/>
                  <a:gd name="T12" fmla="*/ 15 w 16"/>
                  <a:gd name="T13" fmla="*/ 1 h 18"/>
                  <a:gd name="T14" fmla="*/ 16 w 16"/>
                  <a:gd name="T15" fmla="*/ 1 h 18"/>
                  <a:gd name="T16" fmla="*/ 16 w 16"/>
                  <a:gd name="T17" fmla="*/ 1 h 18"/>
                  <a:gd name="T18" fmla="*/ 16 w 16"/>
                  <a:gd name="T19" fmla="*/ 1 h 18"/>
                  <a:gd name="T20" fmla="*/ 15 w 16"/>
                  <a:gd name="T21" fmla="*/ 1 h 18"/>
                  <a:gd name="T22" fmla="*/ 12 w 16"/>
                  <a:gd name="T23" fmla="*/ 1 h 18"/>
                  <a:gd name="T24" fmla="*/ 9 w 16"/>
                  <a:gd name="T25" fmla="*/ 0 h 18"/>
                  <a:gd name="T26" fmla="*/ 6 w 16"/>
                  <a:gd name="T27" fmla="*/ 1 h 18"/>
                  <a:gd name="T28" fmla="*/ 3 w 16"/>
                  <a:gd name="T29" fmla="*/ 1 h 18"/>
                  <a:gd name="T30" fmla="*/ 2 w 16"/>
                  <a:gd name="T31" fmla="*/ 1 h 18"/>
                  <a:gd name="T32" fmla="*/ 0 w 16"/>
                  <a:gd name="T33" fmla="*/ 1 h 18"/>
                  <a:gd name="T34" fmla="*/ 0 w 16"/>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8"/>
                  <a:gd name="T56" fmla="*/ 16 w 1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8">
                    <a:moveTo>
                      <a:pt x="0" y="10"/>
                    </a:moveTo>
                    <a:lnTo>
                      <a:pt x="2" y="14"/>
                    </a:lnTo>
                    <a:lnTo>
                      <a:pt x="3" y="17"/>
                    </a:lnTo>
                    <a:lnTo>
                      <a:pt x="6" y="18"/>
                    </a:lnTo>
                    <a:lnTo>
                      <a:pt x="9" y="18"/>
                    </a:lnTo>
                    <a:lnTo>
                      <a:pt x="12" y="18"/>
                    </a:lnTo>
                    <a:lnTo>
                      <a:pt x="15" y="17"/>
                    </a:lnTo>
                    <a:lnTo>
                      <a:pt x="16" y="14"/>
                    </a:lnTo>
                    <a:lnTo>
                      <a:pt x="16" y="10"/>
                    </a:lnTo>
                    <a:lnTo>
                      <a:pt x="16" y="7"/>
                    </a:lnTo>
                    <a:lnTo>
                      <a:pt x="15" y="4"/>
                    </a:lnTo>
                    <a:lnTo>
                      <a:pt x="12" y="2"/>
                    </a:lnTo>
                    <a:lnTo>
                      <a:pt x="9" y="0"/>
                    </a:lnTo>
                    <a:lnTo>
                      <a:pt x="6" y="2"/>
                    </a:lnTo>
                    <a:lnTo>
                      <a:pt x="3" y="4"/>
                    </a:lnTo>
                    <a:lnTo>
                      <a:pt x="2" y="7"/>
                    </a:lnTo>
                    <a:lnTo>
                      <a:pt x="0" y="10"/>
                    </a:lnTo>
                    <a:close/>
                  </a:path>
                </a:pathLst>
              </a:custGeom>
              <a:solidFill>
                <a:srgbClr val="000000"/>
              </a:solidFill>
              <a:ln w="9525">
                <a:noFill/>
                <a:round/>
                <a:headEnd/>
                <a:tailEnd/>
              </a:ln>
            </p:spPr>
            <p:txBody>
              <a:bodyPr/>
              <a:lstStyle/>
              <a:p>
                <a:endParaRPr lang="en-AU"/>
              </a:p>
            </p:txBody>
          </p:sp>
          <p:sp>
            <p:nvSpPr>
              <p:cNvPr id="34987" name="Freeform 342"/>
              <p:cNvSpPr>
                <a:spLocks/>
              </p:cNvSpPr>
              <p:nvPr/>
            </p:nvSpPr>
            <p:spPr bwMode="auto">
              <a:xfrm>
                <a:off x="2674" y="3075"/>
                <a:ext cx="37" cy="443"/>
              </a:xfrm>
              <a:custGeom>
                <a:avLst/>
                <a:gdLst>
                  <a:gd name="T0" fmla="*/ 37 w 37"/>
                  <a:gd name="T1" fmla="*/ 1 h 885"/>
                  <a:gd name="T2" fmla="*/ 37 w 37"/>
                  <a:gd name="T3" fmla="*/ 1 h 885"/>
                  <a:gd name="T4" fmla="*/ 0 w 37"/>
                  <a:gd name="T5" fmla="*/ 0 h 885"/>
                  <a:gd name="T6" fmla="*/ 0 w 37"/>
                  <a:gd name="T7" fmla="*/ 1 h 885"/>
                  <a:gd name="T8" fmla="*/ 37 w 37"/>
                  <a:gd name="T9" fmla="*/ 1 h 885"/>
                  <a:gd name="T10" fmla="*/ 0 60000 65536"/>
                  <a:gd name="T11" fmla="*/ 0 60000 65536"/>
                  <a:gd name="T12" fmla="*/ 0 60000 65536"/>
                  <a:gd name="T13" fmla="*/ 0 60000 65536"/>
                  <a:gd name="T14" fmla="*/ 0 60000 65536"/>
                  <a:gd name="T15" fmla="*/ 0 w 37"/>
                  <a:gd name="T16" fmla="*/ 0 h 885"/>
                  <a:gd name="T17" fmla="*/ 37 w 37"/>
                  <a:gd name="T18" fmla="*/ 885 h 885"/>
                </a:gdLst>
                <a:ahLst/>
                <a:cxnLst>
                  <a:cxn ang="T10">
                    <a:pos x="T0" y="T1"/>
                  </a:cxn>
                  <a:cxn ang="T11">
                    <a:pos x="T2" y="T3"/>
                  </a:cxn>
                  <a:cxn ang="T12">
                    <a:pos x="T4" y="T5"/>
                  </a:cxn>
                  <a:cxn ang="T13">
                    <a:pos x="T6" y="T7"/>
                  </a:cxn>
                  <a:cxn ang="T14">
                    <a:pos x="T8" y="T9"/>
                  </a:cxn>
                </a:cxnLst>
                <a:rect l="T15" t="T16" r="T17" b="T18"/>
                <a:pathLst>
                  <a:path w="37" h="885">
                    <a:moveTo>
                      <a:pt x="37" y="885"/>
                    </a:moveTo>
                    <a:lnTo>
                      <a:pt x="37" y="18"/>
                    </a:lnTo>
                    <a:lnTo>
                      <a:pt x="0" y="0"/>
                    </a:lnTo>
                    <a:lnTo>
                      <a:pt x="0" y="869"/>
                    </a:lnTo>
                    <a:lnTo>
                      <a:pt x="37" y="885"/>
                    </a:lnTo>
                    <a:close/>
                  </a:path>
                </a:pathLst>
              </a:custGeom>
              <a:solidFill>
                <a:srgbClr val="000072"/>
              </a:solidFill>
              <a:ln w="9525">
                <a:noFill/>
                <a:round/>
                <a:headEnd/>
                <a:tailEnd/>
              </a:ln>
            </p:spPr>
            <p:txBody>
              <a:bodyPr/>
              <a:lstStyle/>
              <a:p>
                <a:endParaRPr lang="en-AU"/>
              </a:p>
            </p:txBody>
          </p:sp>
          <p:sp>
            <p:nvSpPr>
              <p:cNvPr id="34988" name="Freeform 343"/>
              <p:cNvSpPr>
                <a:spLocks/>
              </p:cNvSpPr>
              <p:nvPr/>
            </p:nvSpPr>
            <p:spPr bwMode="auto">
              <a:xfrm>
                <a:off x="2693" y="3107"/>
                <a:ext cx="359" cy="493"/>
              </a:xfrm>
              <a:custGeom>
                <a:avLst/>
                <a:gdLst>
                  <a:gd name="T0" fmla="*/ 323 w 359"/>
                  <a:gd name="T1" fmla="*/ 0 h 987"/>
                  <a:gd name="T2" fmla="*/ 323 w 359"/>
                  <a:gd name="T3" fmla="*/ 0 h 987"/>
                  <a:gd name="T4" fmla="*/ 0 w 359"/>
                  <a:gd name="T5" fmla="*/ 0 h 987"/>
                  <a:gd name="T6" fmla="*/ 0 w 359"/>
                  <a:gd name="T7" fmla="*/ 0 h 987"/>
                  <a:gd name="T8" fmla="*/ 323 w 359"/>
                  <a:gd name="T9" fmla="*/ 0 h 987"/>
                  <a:gd name="T10" fmla="*/ 323 w 359"/>
                  <a:gd name="T11" fmla="*/ 0 h 987"/>
                  <a:gd name="T12" fmla="*/ 0 w 359"/>
                  <a:gd name="T13" fmla="*/ 0 h 987"/>
                  <a:gd name="T14" fmla="*/ 0 w 359"/>
                  <a:gd name="T15" fmla="*/ 0 h 987"/>
                  <a:gd name="T16" fmla="*/ 323 w 359"/>
                  <a:gd name="T17" fmla="*/ 0 h 987"/>
                  <a:gd name="T18" fmla="*/ 323 w 359"/>
                  <a:gd name="T19" fmla="*/ 0 h 987"/>
                  <a:gd name="T20" fmla="*/ 0 w 359"/>
                  <a:gd name="T21" fmla="*/ 0 h 987"/>
                  <a:gd name="T22" fmla="*/ 0 w 359"/>
                  <a:gd name="T23" fmla="*/ 0 h 987"/>
                  <a:gd name="T24" fmla="*/ 323 w 359"/>
                  <a:gd name="T25" fmla="*/ 0 h 987"/>
                  <a:gd name="T26" fmla="*/ 323 w 359"/>
                  <a:gd name="T27" fmla="*/ 0 h 987"/>
                  <a:gd name="T28" fmla="*/ 359 w 359"/>
                  <a:gd name="T29" fmla="*/ 0 h 987"/>
                  <a:gd name="T30" fmla="*/ 359 w 359"/>
                  <a:gd name="T31" fmla="*/ 0 h 987"/>
                  <a:gd name="T32" fmla="*/ 323 w 359"/>
                  <a:gd name="T33" fmla="*/ 0 h 9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9"/>
                  <a:gd name="T52" fmla="*/ 0 h 987"/>
                  <a:gd name="T53" fmla="*/ 359 w 359"/>
                  <a:gd name="T54" fmla="*/ 987 h 9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9" h="987">
                    <a:moveTo>
                      <a:pt x="323" y="101"/>
                    </a:moveTo>
                    <a:lnTo>
                      <a:pt x="323" y="155"/>
                    </a:lnTo>
                    <a:lnTo>
                      <a:pt x="0" y="0"/>
                    </a:lnTo>
                    <a:lnTo>
                      <a:pt x="0" y="56"/>
                    </a:lnTo>
                    <a:lnTo>
                      <a:pt x="323" y="211"/>
                    </a:lnTo>
                    <a:lnTo>
                      <a:pt x="323" y="261"/>
                    </a:lnTo>
                    <a:lnTo>
                      <a:pt x="0" y="106"/>
                    </a:lnTo>
                    <a:lnTo>
                      <a:pt x="0" y="162"/>
                    </a:lnTo>
                    <a:lnTo>
                      <a:pt x="323" y="317"/>
                    </a:lnTo>
                    <a:lnTo>
                      <a:pt x="323" y="367"/>
                    </a:lnTo>
                    <a:lnTo>
                      <a:pt x="0" y="212"/>
                    </a:lnTo>
                    <a:lnTo>
                      <a:pt x="0" y="266"/>
                    </a:lnTo>
                    <a:lnTo>
                      <a:pt x="323" y="421"/>
                    </a:lnTo>
                    <a:lnTo>
                      <a:pt x="323" y="969"/>
                    </a:lnTo>
                    <a:lnTo>
                      <a:pt x="359" y="987"/>
                    </a:lnTo>
                    <a:lnTo>
                      <a:pt x="359" y="118"/>
                    </a:lnTo>
                    <a:lnTo>
                      <a:pt x="323" y="101"/>
                    </a:lnTo>
                    <a:close/>
                  </a:path>
                </a:pathLst>
              </a:custGeom>
              <a:solidFill>
                <a:srgbClr val="000072"/>
              </a:solidFill>
              <a:ln w="9525">
                <a:noFill/>
                <a:round/>
                <a:headEnd/>
                <a:tailEnd/>
              </a:ln>
            </p:spPr>
            <p:txBody>
              <a:bodyPr/>
              <a:lstStyle/>
              <a:p>
                <a:endParaRPr lang="en-AU"/>
              </a:p>
            </p:txBody>
          </p:sp>
        </p:grpSp>
        <p:pic>
          <p:nvPicPr>
            <p:cNvPr id="34842" name="Picture 344"/>
            <p:cNvPicPr>
              <a:picLocks noChangeAspect="1" noChangeArrowheads="1"/>
            </p:cNvPicPr>
            <p:nvPr/>
          </p:nvPicPr>
          <p:blipFill>
            <a:blip r:embed="rId2" cstate="print"/>
            <a:srcRect l="3413" t="12726" r="81575" b="47939"/>
            <a:stretch>
              <a:fillRect/>
            </a:stretch>
          </p:blipFill>
          <p:spPr bwMode="auto">
            <a:xfrm rot="1829344">
              <a:off x="5072912" y="3380726"/>
              <a:ext cx="170993" cy="261063"/>
            </a:xfrm>
            <a:prstGeom prst="rect">
              <a:avLst/>
            </a:prstGeom>
            <a:noFill/>
            <a:ln w="9525">
              <a:noFill/>
              <a:miter lim="800000"/>
              <a:headEnd/>
              <a:tailEnd/>
            </a:ln>
          </p:spPr>
        </p:pic>
        <p:pic>
          <p:nvPicPr>
            <p:cNvPr id="34843" name="Picture 346"/>
            <p:cNvPicPr>
              <a:picLocks noChangeAspect="1" noChangeArrowheads="1"/>
            </p:cNvPicPr>
            <p:nvPr/>
          </p:nvPicPr>
          <p:blipFill>
            <a:blip r:embed="rId3" cstate="print"/>
            <a:srcRect l="3413" t="12726" r="81575" b="47939"/>
            <a:stretch>
              <a:fillRect/>
            </a:stretch>
          </p:blipFill>
          <p:spPr bwMode="auto">
            <a:xfrm rot="1829344">
              <a:off x="4088397" y="3024316"/>
              <a:ext cx="171476" cy="261800"/>
            </a:xfrm>
            <a:prstGeom prst="rect">
              <a:avLst/>
            </a:prstGeom>
            <a:noFill/>
            <a:ln w="9525">
              <a:noFill/>
              <a:miter lim="800000"/>
              <a:headEnd/>
              <a:tailEnd/>
            </a:ln>
          </p:spPr>
        </p:pic>
        <p:pic>
          <p:nvPicPr>
            <p:cNvPr id="34844" name="Picture 347"/>
            <p:cNvPicPr>
              <a:picLocks noChangeAspect="1" noChangeArrowheads="1"/>
            </p:cNvPicPr>
            <p:nvPr/>
          </p:nvPicPr>
          <p:blipFill>
            <a:blip r:embed="rId4" cstate="print"/>
            <a:srcRect l="3413" t="12726" r="81575" b="47939"/>
            <a:stretch>
              <a:fillRect/>
            </a:stretch>
          </p:blipFill>
          <p:spPr bwMode="auto">
            <a:xfrm rot="-8977959">
              <a:off x="5417051" y="3271244"/>
              <a:ext cx="170053" cy="259629"/>
            </a:xfrm>
            <a:prstGeom prst="rect">
              <a:avLst/>
            </a:prstGeom>
            <a:noFill/>
            <a:ln w="9525">
              <a:noFill/>
              <a:miter lim="800000"/>
              <a:headEnd/>
              <a:tailEnd/>
            </a:ln>
          </p:spPr>
        </p:pic>
        <p:pic>
          <p:nvPicPr>
            <p:cNvPr id="34845" name="Picture 345"/>
            <p:cNvPicPr>
              <a:picLocks noChangeAspect="1" noChangeArrowheads="1"/>
            </p:cNvPicPr>
            <p:nvPr/>
          </p:nvPicPr>
          <p:blipFill>
            <a:blip r:embed="rId5" cstate="print"/>
            <a:srcRect l="3413" t="12726" r="81575" b="47939"/>
            <a:stretch>
              <a:fillRect/>
            </a:stretch>
          </p:blipFill>
          <p:spPr bwMode="auto">
            <a:xfrm rot="1829344">
              <a:off x="4561631" y="3190965"/>
              <a:ext cx="178135" cy="271967"/>
            </a:xfrm>
            <a:prstGeom prst="rect">
              <a:avLst/>
            </a:prstGeom>
            <a:noFill/>
            <a:ln w="9525">
              <a:noFill/>
              <a:miter lim="800000"/>
              <a:headEnd/>
              <a:tailEnd/>
            </a:ln>
          </p:spPr>
        </p:pic>
        <p:pic>
          <p:nvPicPr>
            <p:cNvPr id="34846" name="Picture 347"/>
            <p:cNvPicPr>
              <a:picLocks noChangeAspect="1" noChangeArrowheads="1"/>
            </p:cNvPicPr>
            <p:nvPr/>
          </p:nvPicPr>
          <p:blipFill>
            <a:blip r:embed="rId6" cstate="print"/>
            <a:srcRect l="3413" t="12726" r="81575" b="47939"/>
            <a:stretch>
              <a:fillRect/>
            </a:stretch>
          </p:blipFill>
          <p:spPr bwMode="auto">
            <a:xfrm rot="-8977959">
              <a:off x="5051505" y="3148808"/>
              <a:ext cx="115095" cy="175722"/>
            </a:xfrm>
            <a:prstGeom prst="rect">
              <a:avLst/>
            </a:prstGeom>
            <a:noFill/>
            <a:ln w="9525">
              <a:noFill/>
              <a:miter lim="800000"/>
              <a:headEnd/>
              <a:tailEnd/>
            </a:ln>
          </p:spPr>
        </p:pic>
        <p:pic>
          <p:nvPicPr>
            <p:cNvPr id="34847" name="Picture 347"/>
            <p:cNvPicPr>
              <a:picLocks noChangeAspect="1" noChangeArrowheads="1"/>
            </p:cNvPicPr>
            <p:nvPr/>
          </p:nvPicPr>
          <p:blipFill>
            <a:blip r:embed="rId6" cstate="print"/>
            <a:srcRect l="3413" t="12726" r="81575" b="47939"/>
            <a:stretch>
              <a:fillRect/>
            </a:stretch>
          </p:blipFill>
          <p:spPr bwMode="auto">
            <a:xfrm rot="-8977959">
              <a:off x="4633108" y="3005932"/>
              <a:ext cx="115095" cy="175722"/>
            </a:xfrm>
            <a:prstGeom prst="rect">
              <a:avLst/>
            </a:prstGeom>
            <a:noFill/>
            <a:ln w="9525">
              <a:noFill/>
              <a:miter lim="800000"/>
              <a:headEnd/>
              <a:tailEnd/>
            </a:ln>
          </p:spPr>
        </p:pic>
      </p:grpSp>
    </p:spTree>
    <p:extLst>
      <p:ext uri="{BB962C8B-B14F-4D97-AF65-F5344CB8AC3E}">
        <p14:creationId xmlns:p14="http://schemas.microsoft.com/office/powerpoint/2010/main" val="2323480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wipe(down)">
                                      <p:cBhvr>
                                        <p:cTn id="10" dur="500"/>
                                        <p:tgtEl>
                                          <p:spTgt spid="74"/>
                                        </p:tgtEl>
                                      </p:cBhvr>
                                    </p:animEffect>
                                  </p:childTnLst>
                                </p:cTn>
                              </p:par>
                              <p:par>
                                <p:cTn id="11" presetID="22" presetClass="entr" presetSubtype="4"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wipe(down)">
                                      <p:cBhvr>
                                        <p:cTn id="13" dur="500"/>
                                        <p:tgtEl>
                                          <p:spTgt spid="7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down)">
                                      <p:cBhvr>
                                        <p:cTn id="16" dur="500"/>
                                        <p:tgtEl>
                                          <p:spTgt spid="80"/>
                                        </p:tgtEl>
                                      </p:cBhvr>
                                    </p:animEffect>
                                  </p:childTnLst>
                                </p:cTn>
                              </p:par>
                              <p:par>
                                <p:cTn id="17" presetID="22" presetClass="entr" presetSubtype="4"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00"/>
                                        <p:tgtEl>
                                          <p:spTgt spid="7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par>
                                <p:cTn id="25" presetID="22" presetClass="entr" presetSubtype="8"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left)">
                                      <p:cBhvr>
                                        <p:cTn id="30" dur="500"/>
                                        <p:tgtEl>
                                          <p:spTgt spid="82"/>
                                        </p:tgtEl>
                                      </p:cBhvr>
                                    </p:animEffect>
                                  </p:childTnLst>
                                </p:cTn>
                              </p:par>
                              <p:par>
                                <p:cTn id="31" presetID="22" presetClass="entr" presetSubtype="8"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left)">
                                      <p:cBhvr>
                                        <p:cTn id="33" dur="500"/>
                                        <p:tgtEl>
                                          <p:spTgt spid="8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wipe(left)">
                                      <p:cBhvr>
                                        <p:cTn id="36" dur="5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right)">
                                      <p:cBhvr>
                                        <p:cTn id="41" dur="500"/>
                                        <p:tgtEl>
                                          <p:spTgt spid="73"/>
                                        </p:tgtEl>
                                      </p:cBhvr>
                                    </p:animEffect>
                                  </p:childTnLst>
                                </p:cTn>
                              </p:par>
                              <p:par>
                                <p:cTn id="42" presetID="22" presetClass="entr" presetSubtype="2"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right)">
                                      <p:cBhvr>
                                        <p:cTn id="44" dur="500"/>
                                        <p:tgtEl>
                                          <p:spTgt spid="76"/>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right)">
                                      <p:cBhvr>
                                        <p:cTn id="47" dur="500"/>
                                        <p:tgtEl>
                                          <p:spTgt spid="83"/>
                                        </p:tgtEl>
                                      </p:cBhvr>
                                    </p:animEffect>
                                  </p:childTnLst>
                                </p:cTn>
                              </p:par>
                              <p:par>
                                <p:cTn id="48" presetID="22" presetClass="entr" presetSubtype="2"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wipe(right)">
                                      <p:cBhvr>
                                        <p:cTn id="50" dur="500"/>
                                        <p:tgtEl>
                                          <p:spTgt spid="87"/>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right)">
                                      <p:cBhvr>
                                        <p:cTn id="53" dur="500"/>
                                        <p:tgtEl>
                                          <p:spTgt spid="89"/>
                                        </p:tgtEl>
                                      </p:cBhvr>
                                    </p:animEffect>
                                  </p:childTnLst>
                                </p:cTn>
                              </p:par>
                              <p:par>
                                <p:cTn id="54" presetID="22" presetClass="entr" presetSubtype="2" fill="hold" nodeType="with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wipe(right)">
                                      <p:cBhvr>
                                        <p:cTn id="56" dur="500"/>
                                        <p:tgtEl>
                                          <p:spTgt spid="90"/>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right)">
                                      <p:cBhvr>
                                        <p:cTn id="59" dur="500"/>
                                        <p:tgtEl>
                                          <p:spTgt spid="92"/>
                                        </p:tgtEl>
                                      </p:cBhvr>
                                    </p:animEffect>
                                  </p:childTnLst>
                                </p:cTn>
                              </p:par>
                              <p:par>
                                <p:cTn id="60" presetID="9"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ssolv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80" grpId="0"/>
      <p:bldP spid="82" grpId="0"/>
      <p:bldP spid="83" grpId="0"/>
      <p:bldP spid="86" grpId="0"/>
      <p:bldP spid="89"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a:xfrm>
            <a:off x="304800" y="228600"/>
            <a:ext cx="7620000" cy="1143000"/>
          </a:xfrm>
        </p:spPr>
        <p:txBody>
          <a:bodyPr/>
          <a:lstStyle/>
          <a:p>
            <a:r>
              <a:rPr lang="en-GB" dirty="0">
                <a:solidFill>
                  <a:srgbClr val="A89D7F"/>
                </a:solidFill>
                <a:latin typeface="Cambria" charset="0"/>
                <a:cs typeface="Cambria" charset="0"/>
              </a:rPr>
              <a:t>Purpose of Site Visit</a:t>
            </a:r>
          </a:p>
        </p:txBody>
      </p:sp>
      <p:sp>
        <p:nvSpPr>
          <p:cNvPr id="36867" name="Content Placeholder 6"/>
          <p:cNvSpPr>
            <a:spLocks noGrp="1"/>
          </p:cNvSpPr>
          <p:nvPr>
            <p:ph sz="quarter" idx="1"/>
          </p:nvPr>
        </p:nvSpPr>
        <p:spPr>
          <a:xfrm>
            <a:off x="457200" y="1524000"/>
            <a:ext cx="7848600" cy="4953000"/>
          </a:xfrm>
        </p:spPr>
        <p:txBody>
          <a:bodyPr/>
          <a:lstStyle/>
          <a:p>
            <a:pPr>
              <a:buFont typeface="Wingdings" charset="2"/>
              <a:buChar char="u"/>
            </a:pPr>
            <a:r>
              <a:rPr lang="en-US" sz="2800" dirty="0">
                <a:solidFill>
                  <a:srgbClr val="660066"/>
                </a:solidFill>
                <a:cs typeface="Cambria" charset="0"/>
              </a:rPr>
              <a:t>Identify</a:t>
            </a:r>
            <a:r>
              <a:rPr lang="en-US" sz="2800" dirty="0">
                <a:solidFill>
                  <a:srgbClr val="0000FF"/>
                </a:solidFill>
                <a:cs typeface="Cambria" charset="0"/>
              </a:rPr>
              <a:t> </a:t>
            </a:r>
            <a:r>
              <a:rPr lang="en-US" sz="2800" dirty="0">
                <a:cs typeface="Cambria" charset="0"/>
              </a:rPr>
              <a:t>problems and bottlenecks hindering implementation.</a:t>
            </a:r>
            <a:endParaRPr lang="en-GB" sz="2800" dirty="0">
              <a:solidFill>
                <a:srgbClr val="660066"/>
              </a:solidFill>
              <a:cs typeface="Cambria" charset="0"/>
            </a:endParaRPr>
          </a:p>
          <a:p>
            <a:pPr>
              <a:buFont typeface="Wingdings" charset="2"/>
              <a:buChar char="u"/>
            </a:pPr>
            <a:r>
              <a:rPr lang="en-GB" sz="2800" dirty="0">
                <a:solidFill>
                  <a:srgbClr val="660066"/>
                </a:solidFill>
                <a:cs typeface="Cambria" charset="0"/>
              </a:rPr>
              <a:t>Strategic information </a:t>
            </a:r>
            <a:r>
              <a:rPr lang="en-GB" sz="2800" dirty="0">
                <a:cs typeface="Cambria" charset="0"/>
              </a:rPr>
              <a:t>gathering (Money/Drug/Implementation/performance</a:t>
            </a:r>
            <a:r>
              <a:rPr lang="en-GB" sz="2800" dirty="0" smtClean="0">
                <a:cs typeface="Cambria" charset="0"/>
              </a:rPr>
              <a:t>).</a:t>
            </a:r>
            <a:endParaRPr lang="en-GB" sz="2800" dirty="0">
              <a:cs typeface="Cambria" charset="0"/>
            </a:endParaRPr>
          </a:p>
          <a:p>
            <a:pPr>
              <a:buFont typeface="Wingdings" charset="2"/>
              <a:buChar char="u"/>
            </a:pPr>
            <a:r>
              <a:rPr lang="en-GB" sz="2800" dirty="0">
                <a:solidFill>
                  <a:srgbClr val="660066"/>
                </a:solidFill>
                <a:cs typeface="Cambria" charset="0"/>
              </a:rPr>
              <a:t>Representation</a:t>
            </a:r>
            <a:r>
              <a:rPr lang="en-GB" sz="2800" dirty="0">
                <a:cs typeface="Cambria" charset="0"/>
              </a:rPr>
              <a:t> (CCM members involvement</a:t>
            </a:r>
            <a:r>
              <a:rPr lang="en-GB" sz="2800" dirty="0" smtClean="0">
                <a:cs typeface="Cambria" charset="0"/>
              </a:rPr>
              <a:t>).</a:t>
            </a:r>
            <a:endParaRPr lang="en-GB" sz="2800" dirty="0">
              <a:cs typeface="Cambria" charset="0"/>
            </a:endParaRPr>
          </a:p>
          <a:p>
            <a:pPr>
              <a:buFont typeface="Wingdings" charset="2"/>
              <a:buChar char="u"/>
            </a:pPr>
            <a:r>
              <a:rPr lang="en-GB" sz="2800" dirty="0">
                <a:cs typeface="Cambria" charset="0"/>
              </a:rPr>
              <a:t>Building </a:t>
            </a:r>
            <a:r>
              <a:rPr lang="en-GB" sz="2800" dirty="0">
                <a:solidFill>
                  <a:srgbClr val="660066"/>
                </a:solidFill>
                <a:cs typeface="Cambria" charset="0"/>
              </a:rPr>
              <a:t>relationship</a:t>
            </a:r>
            <a:r>
              <a:rPr lang="en-GB" sz="2800" dirty="0">
                <a:cs typeface="Cambria" charset="0"/>
              </a:rPr>
              <a:t> with </a:t>
            </a:r>
            <a:r>
              <a:rPr lang="en-GB" sz="2800" dirty="0" smtClean="0">
                <a:cs typeface="Cambria" charset="0"/>
              </a:rPr>
              <a:t>PR.</a:t>
            </a:r>
            <a:endParaRPr lang="en-GB" sz="2800" dirty="0">
              <a:cs typeface="Cambria" charset="0"/>
            </a:endParaRPr>
          </a:p>
          <a:p>
            <a:pPr>
              <a:buFont typeface="Wingdings" charset="2"/>
              <a:buChar char="u"/>
            </a:pPr>
            <a:r>
              <a:rPr lang="en-GB" sz="2800" dirty="0">
                <a:solidFill>
                  <a:srgbClr val="660066"/>
                </a:solidFill>
                <a:cs typeface="Cambria" charset="0"/>
              </a:rPr>
              <a:t>Engage development partners </a:t>
            </a:r>
            <a:r>
              <a:rPr lang="en-GB" sz="2800" dirty="0">
                <a:cs typeface="Cambria" charset="0"/>
              </a:rPr>
              <a:t>to help with the GF grant </a:t>
            </a:r>
            <a:r>
              <a:rPr lang="en-GB" sz="2800" dirty="0" smtClean="0">
                <a:cs typeface="Cambria" charset="0"/>
              </a:rPr>
              <a:t>oversight,</a:t>
            </a:r>
            <a:endParaRPr lang="en-GB" sz="2800" dirty="0">
              <a:cs typeface="Cambria" charset="0"/>
            </a:endParaRPr>
          </a:p>
          <a:p>
            <a:endParaRPr lang="en-GB" dirty="0">
              <a:latin typeface="Myriad Roman" charset="0"/>
            </a:endParaRPr>
          </a:p>
        </p:txBody>
      </p:sp>
    </p:spTree>
    <p:extLst>
      <p:ext uri="{BB962C8B-B14F-4D97-AF65-F5344CB8AC3E}">
        <p14:creationId xmlns:p14="http://schemas.microsoft.com/office/powerpoint/2010/main" val="2042710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04800"/>
            <a:ext cx="7467600" cy="990600"/>
          </a:xfrm>
        </p:spPr>
        <p:txBody>
          <a:bodyPr/>
          <a:lstStyle/>
          <a:p>
            <a:pPr eaLnBrk="1" fontAlgn="auto" hangingPunct="1">
              <a:spcAft>
                <a:spcPts val="0"/>
              </a:spcAft>
              <a:defRPr/>
            </a:pPr>
            <a:r>
              <a:rPr lang="en-US" sz="4000" b="1" dirty="0">
                <a:solidFill>
                  <a:srgbClr val="A89D7F"/>
                </a:solidFill>
                <a:latin typeface="Cambria" charset="0"/>
                <a:ea typeface="+mj-ea"/>
                <a:cs typeface="Cambria" charset="0"/>
              </a:rPr>
              <a:t>Challenges to grant oversight</a:t>
            </a:r>
          </a:p>
        </p:txBody>
      </p:sp>
      <p:sp>
        <p:nvSpPr>
          <p:cNvPr id="20482" name="Rectangle 3"/>
          <p:cNvSpPr>
            <a:spLocks noGrp="1" noChangeArrowheads="1"/>
          </p:cNvSpPr>
          <p:nvPr>
            <p:ph sz="quarter" idx="1"/>
          </p:nvPr>
        </p:nvSpPr>
        <p:spPr>
          <a:xfrm>
            <a:off x="609600" y="1600200"/>
            <a:ext cx="7696200" cy="4800600"/>
          </a:xfrm>
        </p:spPr>
        <p:txBody>
          <a:bodyPr>
            <a:normAutofit/>
          </a:bodyPr>
          <a:lstStyle/>
          <a:p>
            <a:pPr eaLnBrk="1" hangingPunct="1">
              <a:buFont typeface="Wingdings" charset="2"/>
              <a:buChar char="u"/>
            </a:pPr>
            <a:r>
              <a:rPr lang="en-US" sz="2800" b="0" dirty="0">
                <a:cs typeface="Cambria" charset="0"/>
              </a:rPr>
              <a:t>Increasing number of grants and PRs – volume of </a:t>
            </a:r>
            <a:r>
              <a:rPr lang="en-US" sz="2800" b="0" dirty="0" smtClean="0">
                <a:cs typeface="Cambria" charset="0"/>
              </a:rPr>
              <a:t>information.</a:t>
            </a:r>
            <a:endParaRPr lang="en-US" sz="2800" b="0" dirty="0">
              <a:cs typeface="Cambria" charset="0"/>
            </a:endParaRPr>
          </a:p>
          <a:p>
            <a:pPr eaLnBrk="1" hangingPunct="1">
              <a:buFont typeface="Wingdings" charset="2"/>
              <a:buChar char="u"/>
            </a:pPr>
            <a:r>
              <a:rPr lang="en-US" sz="2800" b="0" dirty="0" smtClean="0">
                <a:cs typeface="Cambria" charset="0"/>
              </a:rPr>
              <a:t>No </a:t>
            </a:r>
            <a:r>
              <a:rPr lang="en-US" sz="2800" b="0" dirty="0">
                <a:cs typeface="Cambria" charset="0"/>
              </a:rPr>
              <a:t>time for </a:t>
            </a:r>
            <a:r>
              <a:rPr lang="en-US" sz="2800" b="0" dirty="0" smtClean="0">
                <a:cs typeface="Cambria" charset="0"/>
              </a:rPr>
              <a:t>oversight – busy schedule </a:t>
            </a:r>
          </a:p>
          <a:p>
            <a:pPr eaLnBrk="1" hangingPunct="1">
              <a:buFont typeface="Wingdings" charset="2"/>
              <a:buChar char="u"/>
            </a:pPr>
            <a:r>
              <a:rPr lang="en-US" sz="2800" b="0" dirty="0" smtClean="0">
                <a:cs typeface="Cambria" charset="0"/>
              </a:rPr>
              <a:t>Too </a:t>
            </a:r>
            <a:r>
              <a:rPr lang="en-US" sz="2800" b="0" dirty="0">
                <a:cs typeface="Cambria" charset="0"/>
              </a:rPr>
              <a:t>many details in the PU/DR reports, not enough details in verbal or narrative </a:t>
            </a:r>
            <a:r>
              <a:rPr lang="en-US" sz="2800" b="0" dirty="0" smtClean="0">
                <a:cs typeface="Cambria" charset="0"/>
              </a:rPr>
              <a:t>reports</a:t>
            </a:r>
          </a:p>
          <a:p>
            <a:pPr eaLnBrk="1" hangingPunct="1">
              <a:buFont typeface="Wingdings" charset="2"/>
              <a:buChar char="u"/>
            </a:pPr>
            <a:r>
              <a:rPr lang="en-US" sz="2800" b="0" dirty="0" smtClean="0">
                <a:cs typeface="Cambria" charset="0"/>
              </a:rPr>
              <a:t>Capacity of the CCM </a:t>
            </a:r>
          </a:p>
          <a:p>
            <a:pPr eaLnBrk="1" hangingPunct="1">
              <a:buFont typeface="Wingdings" charset="2"/>
              <a:buChar char="u"/>
            </a:pPr>
            <a:r>
              <a:rPr lang="en-US" sz="2800" b="0" dirty="0" smtClean="0">
                <a:cs typeface="Cambria" charset="0"/>
              </a:rPr>
              <a:t>Getting </a:t>
            </a:r>
            <a:r>
              <a:rPr lang="en-US" sz="2800" b="0" dirty="0">
                <a:cs typeface="Cambria" charset="0"/>
              </a:rPr>
              <a:t>information too late to provide real </a:t>
            </a:r>
            <a:r>
              <a:rPr lang="en-US" sz="2800" b="0" dirty="0" smtClean="0">
                <a:cs typeface="Cambria" charset="0"/>
              </a:rPr>
              <a:t>oversight.</a:t>
            </a:r>
            <a:endParaRPr lang="en-US" sz="2800" b="0" dirty="0">
              <a:cs typeface="Cambria" charset="0"/>
            </a:endParaRPr>
          </a:p>
        </p:txBody>
      </p:sp>
    </p:spTree>
    <p:extLst>
      <p:ext uri="{BB962C8B-B14F-4D97-AF65-F5344CB8AC3E}">
        <p14:creationId xmlns:p14="http://schemas.microsoft.com/office/powerpoint/2010/main" val="27472119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304800"/>
            <a:ext cx="7772400" cy="990600"/>
          </a:xfrm>
        </p:spPr>
        <p:txBody>
          <a:bodyPr/>
          <a:lstStyle/>
          <a:p>
            <a:pPr eaLnBrk="1" fontAlgn="auto" hangingPunct="1">
              <a:spcAft>
                <a:spcPts val="0"/>
              </a:spcAft>
              <a:defRPr/>
            </a:pPr>
            <a:r>
              <a:rPr lang="en-US" sz="3600" b="1" dirty="0">
                <a:solidFill>
                  <a:srgbClr val="A89D7F"/>
                </a:solidFill>
                <a:latin typeface="Cambria" charset="0"/>
                <a:ea typeface="+mj-ea"/>
                <a:cs typeface="Cambria" charset="0"/>
              </a:rPr>
              <a:t>Keys to Successful CCM Oversight</a:t>
            </a:r>
          </a:p>
        </p:txBody>
      </p:sp>
      <p:sp>
        <p:nvSpPr>
          <p:cNvPr id="21506" name="Rectangle 3"/>
          <p:cNvSpPr>
            <a:spLocks noGrp="1" noChangeArrowheads="1"/>
          </p:cNvSpPr>
          <p:nvPr>
            <p:ph sz="quarter" idx="1"/>
          </p:nvPr>
        </p:nvSpPr>
        <p:spPr>
          <a:xfrm>
            <a:off x="609600" y="1676400"/>
            <a:ext cx="7848600" cy="4800600"/>
          </a:xfrm>
        </p:spPr>
        <p:txBody>
          <a:bodyPr>
            <a:normAutofit/>
          </a:bodyPr>
          <a:lstStyle/>
          <a:p>
            <a:pPr eaLnBrk="1" hangingPunct="1">
              <a:lnSpc>
                <a:spcPct val="90000"/>
              </a:lnSpc>
              <a:buFont typeface="Wingdings" charset="2"/>
              <a:buChar char="u"/>
            </a:pPr>
            <a:r>
              <a:rPr lang="en-US" sz="2400" b="0" dirty="0">
                <a:cs typeface="Cambria" charset="0"/>
              </a:rPr>
              <a:t>CCM takes the time to understand the grants</a:t>
            </a:r>
          </a:p>
          <a:p>
            <a:pPr marL="457200" indent="-342900" eaLnBrk="1" hangingPunct="1">
              <a:lnSpc>
                <a:spcPct val="90000"/>
              </a:lnSpc>
              <a:buFont typeface="Wingdings" charset="2"/>
              <a:buChar char="u"/>
            </a:pPr>
            <a:endParaRPr lang="en-US" sz="2400" dirty="0" smtClean="0">
              <a:cs typeface="Cambria" charset="0"/>
            </a:endParaRPr>
          </a:p>
          <a:p>
            <a:pPr eaLnBrk="1" hangingPunct="1">
              <a:lnSpc>
                <a:spcPct val="90000"/>
              </a:lnSpc>
              <a:buFont typeface="Wingdings" charset="2"/>
              <a:buChar char="u"/>
            </a:pPr>
            <a:r>
              <a:rPr lang="en-US" sz="2400" b="0" dirty="0" smtClean="0">
                <a:cs typeface="Cambria" charset="0"/>
              </a:rPr>
              <a:t>CCM </a:t>
            </a:r>
            <a:r>
              <a:rPr lang="en-US" sz="2400" b="0" dirty="0">
                <a:cs typeface="Cambria" charset="0"/>
              </a:rPr>
              <a:t>develops a close relationship with </a:t>
            </a:r>
            <a:r>
              <a:rPr lang="en-US" sz="2400" b="0" dirty="0" smtClean="0">
                <a:cs typeface="Cambria" charset="0"/>
              </a:rPr>
              <a:t>PRs</a:t>
            </a:r>
          </a:p>
          <a:p>
            <a:pPr eaLnBrk="1" hangingPunct="1">
              <a:lnSpc>
                <a:spcPct val="90000"/>
              </a:lnSpc>
              <a:buFont typeface="Wingdings" charset="2"/>
              <a:buChar char="u"/>
            </a:pPr>
            <a:endParaRPr lang="en-US" sz="2400" b="0" dirty="0">
              <a:cs typeface="Cambria" charset="0"/>
            </a:endParaRPr>
          </a:p>
          <a:p>
            <a:pPr eaLnBrk="1" hangingPunct="1">
              <a:lnSpc>
                <a:spcPct val="90000"/>
              </a:lnSpc>
              <a:buFont typeface="Wingdings" charset="2"/>
              <a:buChar char="u"/>
            </a:pPr>
            <a:r>
              <a:rPr lang="en-US" sz="2400" b="0" dirty="0">
                <a:cs typeface="Cambria" charset="0"/>
              </a:rPr>
              <a:t>CCM mobilizes sufficient technical expertise to enrich the oversight committee or technical working </a:t>
            </a:r>
            <a:r>
              <a:rPr lang="en-US" sz="2400" b="0" dirty="0" smtClean="0">
                <a:cs typeface="Cambria" charset="0"/>
              </a:rPr>
              <a:t>groups</a:t>
            </a:r>
          </a:p>
          <a:p>
            <a:pPr marL="457200" indent="-342900" eaLnBrk="1" hangingPunct="1">
              <a:lnSpc>
                <a:spcPct val="90000"/>
              </a:lnSpc>
              <a:buFont typeface="Wingdings" charset="2"/>
              <a:buChar char="u"/>
            </a:pPr>
            <a:endParaRPr lang="en-US" sz="2400" b="0" dirty="0">
              <a:cs typeface="Cambria" charset="0"/>
            </a:endParaRPr>
          </a:p>
          <a:p>
            <a:pPr eaLnBrk="1" hangingPunct="1">
              <a:lnSpc>
                <a:spcPct val="90000"/>
              </a:lnSpc>
              <a:buFont typeface="Wingdings" charset="2"/>
              <a:buChar char="u"/>
            </a:pPr>
            <a:r>
              <a:rPr lang="en-US" sz="2400" b="0" dirty="0">
                <a:cs typeface="Cambria" charset="0"/>
              </a:rPr>
              <a:t>CCM acts quickly once a sign of flagging performance or weak management is identified – does not wait for </a:t>
            </a:r>
            <a:r>
              <a:rPr lang="en-US" sz="2400" b="0" dirty="0" smtClean="0">
                <a:cs typeface="Cambria" charset="0"/>
              </a:rPr>
              <a:t>the Global </a:t>
            </a:r>
            <a:r>
              <a:rPr lang="en-US" sz="2400" b="0" dirty="0">
                <a:cs typeface="Cambria" charset="0"/>
              </a:rPr>
              <a:t>Fund </a:t>
            </a:r>
            <a:r>
              <a:rPr lang="en-US" sz="2400" b="0" dirty="0" smtClean="0">
                <a:cs typeface="Cambria" charset="0"/>
              </a:rPr>
              <a:t>visit / Management letters!</a:t>
            </a:r>
          </a:p>
          <a:p>
            <a:pPr eaLnBrk="1" hangingPunct="1">
              <a:lnSpc>
                <a:spcPct val="90000"/>
              </a:lnSpc>
              <a:buFont typeface="Wingdings" charset="2"/>
              <a:buChar char="u"/>
            </a:pPr>
            <a:endParaRPr lang="en-US" sz="2400" b="0" dirty="0">
              <a:cs typeface="Cambria" charset="0"/>
            </a:endParaRPr>
          </a:p>
          <a:p>
            <a:pPr eaLnBrk="1" hangingPunct="1">
              <a:lnSpc>
                <a:spcPct val="90000"/>
              </a:lnSpc>
              <a:buFont typeface="Wingdings" charset="2"/>
              <a:buChar char="u"/>
            </a:pPr>
            <a:r>
              <a:rPr lang="en-US" sz="2400" b="0" dirty="0">
                <a:solidFill>
                  <a:srgbClr val="000000"/>
                </a:solidFill>
                <a:cs typeface="Cambria" charset="0"/>
              </a:rPr>
              <a:t>CCM contributes to grant performance!</a:t>
            </a:r>
          </a:p>
        </p:txBody>
      </p:sp>
    </p:spTree>
    <p:extLst>
      <p:ext uri="{BB962C8B-B14F-4D97-AF65-F5344CB8AC3E}">
        <p14:creationId xmlns:p14="http://schemas.microsoft.com/office/powerpoint/2010/main" val="41491473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00100" y="3429000"/>
            <a:ext cx="7886700" cy="830997"/>
            <a:chOff x="800100" y="4724400"/>
            <a:chExt cx="7886700" cy="830997"/>
          </a:xfrm>
        </p:grpSpPr>
        <p:sp>
          <p:nvSpPr>
            <p:cNvPr id="6" name="TextBox 5"/>
            <p:cNvSpPr txBox="1"/>
            <p:nvPr/>
          </p:nvSpPr>
          <p:spPr>
            <a:xfrm>
              <a:off x="800100" y="4724400"/>
              <a:ext cx="1995377" cy="830997"/>
            </a:xfrm>
            <a:prstGeom prst="rect">
              <a:avLst/>
            </a:prstGeom>
            <a:noFill/>
          </p:spPr>
          <p:txBody>
            <a:bodyPr wrap="square" rtlCol="0">
              <a:spAutoFit/>
            </a:bodyPr>
            <a:lstStyle/>
            <a:p>
              <a:pPr algn="ctr"/>
              <a:r>
                <a:rPr lang="fr-FR" sz="2400" b="1" dirty="0" smtClean="0">
                  <a:solidFill>
                    <a:srgbClr val="17375E"/>
                  </a:solidFill>
                </a:rPr>
                <a:t>2006-2007</a:t>
              </a:r>
            </a:p>
            <a:p>
              <a:pPr algn="ctr"/>
              <a:r>
                <a:rPr lang="fr-FR" sz="2400" b="1" dirty="0" err="1" smtClean="0">
                  <a:solidFill>
                    <a:srgbClr val="17375E"/>
                  </a:solidFill>
                </a:rPr>
                <a:t>pre</a:t>
              </a:r>
              <a:r>
                <a:rPr lang="fr-FR" sz="2400" b="1" dirty="0" smtClean="0">
                  <a:solidFill>
                    <a:srgbClr val="17375E"/>
                  </a:solidFill>
                </a:rPr>
                <a:t>-GMS</a:t>
              </a:r>
              <a:endParaRPr lang="en-US" sz="2400" b="1" dirty="0">
                <a:solidFill>
                  <a:srgbClr val="17375E"/>
                </a:solidFill>
              </a:endParaRPr>
            </a:p>
          </p:txBody>
        </p:sp>
        <p:sp>
          <p:nvSpPr>
            <p:cNvPr id="14" name="TextBox 13"/>
            <p:cNvSpPr txBox="1"/>
            <p:nvPr/>
          </p:nvSpPr>
          <p:spPr>
            <a:xfrm>
              <a:off x="6400800" y="4724400"/>
              <a:ext cx="2286000" cy="830997"/>
            </a:xfrm>
            <a:prstGeom prst="rect">
              <a:avLst/>
            </a:prstGeom>
            <a:noFill/>
          </p:spPr>
          <p:txBody>
            <a:bodyPr wrap="square" rtlCol="0">
              <a:spAutoFit/>
            </a:bodyPr>
            <a:lstStyle/>
            <a:p>
              <a:pPr algn="ctr"/>
              <a:r>
                <a:rPr lang="en-US" sz="2400" b="1" dirty="0">
                  <a:solidFill>
                    <a:srgbClr val="17375E"/>
                  </a:solidFill>
                </a:rPr>
                <a:t>2012-2017</a:t>
              </a:r>
            </a:p>
            <a:p>
              <a:pPr algn="ctr"/>
              <a:r>
                <a:rPr lang="fr-FR" sz="2400" b="1" dirty="0">
                  <a:solidFill>
                    <a:srgbClr val="17375E"/>
                  </a:solidFill>
                </a:rPr>
                <a:t>GMS2</a:t>
              </a:r>
              <a:endParaRPr lang="en-US" sz="2400" b="1" dirty="0">
                <a:solidFill>
                  <a:srgbClr val="17375E"/>
                </a:solidFill>
              </a:endParaRPr>
            </a:p>
          </p:txBody>
        </p:sp>
        <p:sp>
          <p:nvSpPr>
            <p:cNvPr id="23" name="TextBox 22"/>
            <p:cNvSpPr txBox="1"/>
            <p:nvPr/>
          </p:nvSpPr>
          <p:spPr>
            <a:xfrm>
              <a:off x="3531338" y="4724400"/>
              <a:ext cx="2133600" cy="830997"/>
            </a:xfrm>
            <a:prstGeom prst="rect">
              <a:avLst/>
            </a:prstGeom>
            <a:noFill/>
          </p:spPr>
          <p:txBody>
            <a:bodyPr wrap="square" rtlCol="0">
              <a:spAutoFit/>
            </a:bodyPr>
            <a:lstStyle/>
            <a:p>
              <a:pPr algn="ctr"/>
              <a:r>
                <a:rPr lang="en-US" sz="2400" b="1" dirty="0">
                  <a:solidFill>
                    <a:srgbClr val="17375E"/>
                  </a:solidFill>
                </a:rPr>
                <a:t>2007-2012</a:t>
              </a:r>
            </a:p>
            <a:p>
              <a:pPr algn="ctr"/>
              <a:r>
                <a:rPr lang="fr-FR" sz="2400" b="1" dirty="0">
                  <a:solidFill>
                    <a:srgbClr val="17375E"/>
                  </a:solidFill>
                </a:rPr>
                <a:t>GMS1</a:t>
              </a:r>
              <a:endParaRPr lang="en-US" sz="2400" b="1" dirty="0">
                <a:solidFill>
                  <a:srgbClr val="17375E"/>
                </a:solidFill>
              </a:endParaRPr>
            </a:p>
          </p:txBody>
        </p:sp>
      </p:grpSp>
      <p:grpSp>
        <p:nvGrpSpPr>
          <p:cNvPr id="2" name="Group 1"/>
          <p:cNvGrpSpPr/>
          <p:nvPr/>
        </p:nvGrpSpPr>
        <p:grpSpPr>
          <a:xfrm>
            <a:off x="0" y="1295400"/>
            <a:ext cx="9144000" cy="1907380"/>
            <a:chOff x="0" y="1600200"/>
            <a:chExt cx="9144000" cy="1907380"/>
          </a:xfrm>
        </p:grpSpPr>
        <p:cxnSp>
          <p:nvCxnSpPr>
            <p:cNvPr id="5" name="Straight Connector 4"/>
            <p:cNvCxnSpPr/>
            <p:nvPr/>
          </p:nvCxnSpPr>
          <p:spPr>
            <a:xfrm>
              <a:off x="0" y="2514600"/>
              <a:ext cx="9144000" cy="0"/>
            </a:xfrm>
            <a:prstGeom prst="line">
              <a:avLst/>
            </a:prstGeom>
            <a:ln w="79375" cap="rnd">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00100" y="1678780"/>
              <a:ext cx="1828800" cy="1828800"/>
            </a:xfrm>
            <a:prstGeom prst="ellipse">
              <a:avLst/>
            </a:prstGeom>
            <a:solidFill>
              <a:schemeClr val="accent2"/>
            </a:soli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dirty="0">
                  <a:solidFill>
                    <a:prstClr val="white"/>
                  </a:solidFill>
                  <a:latin typeface="Tw Cen MT"/>
                </a:rPr>
                <a:t>EARLY </a:t>
              </a:r>
            </a:p>
            <a:p>
              <a:pPr algn="ctr"/>
              <a:r>
                <a:rPr lang="fr-FR" sz="1600" b="1" dirty="0">
                  <a:solidFill>
                    <a:prstClr val="white"/>
                  </a:solidFill>
                  <a:latin typeface="Tw Cen MT"/>
                </a:rPr>
                <a:t>PR</a:t>
              </a:r>
            </a:p>
            <a:p>
              <a:pPr algn="ctr"/>
              <a:r>
                <a:rPr lang="fr-FR" sz="1600" b="1" dirty="0">
                  <a:solidFill>
                    <a:prstClr val="white"/>
                  </a:solidFill>
                  <a:latin typeface="Tw Cen MT"/>
                </a:rPr>
                <a:t>DASHBOARDS</a:t>
              </a:r>
              <a:endParaRPr lang="en-US" sz="1600" b="1" dirty="0">
                <a:solidFill>
                  <a:prstClr val="white"/>
                </a:solidFill>
                <a:latin typeface="Tw Cen MT"/>
              </a:endParaRPr>
            </a:p>
          </p:txBody>
        </p:sp>
        <p:sp>
          <p:nvSpPr>
            <p:cNvPr id="19" name="Oval 18"/>
            <p:cNvSpPr/>
            <p:nvPr/>
          </p:nvSpPr>
          <p:spPr>
            <a:xfrm>
              <a:off x="3650511" y="1600200"/>
              <a:ext cx="1828800" cy="1828800"/>
            </a:xfrm>
            <a:prstGeom prst="ellipse">
              <a:avLst/>
            </a:prstGeom>
            <a:solidFill>
              <a:schemeClr val="accent2"/>
            </a:soli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solidFill>
                    <a:prstClr val="white"/>
                  </a:solidFill>
                  <a:latin typeface="Albertus Extra Bold" pitchFamily="34" charset="0"/>
                </a:rPr>
                <a:t>CCM</a:t>
              </a:r>
            </a:p>
            <a:p>
              <a:pPr algn="ctr"/>
              <a:r>
                <a:rPr lang="fr-FR" sz="1400" b="1" dirty="0">
                  <a:solidFill>
                    <a:prstClr val="white"/>
                  </a:solidFill>
                  <a:latin typeface="Albertus Extra Bold" pitchFamily="34" charset="0"/>
                </a:rPr>
                <a:t>GRANT OVERSIGHT</a:t>
              </a:r>
            </a:p>
            <a:p>
              <a:pPr algn="ctr"/>
              <a:r>
                <a:rPr lang="fr-FR" sz="1400" b="1" dirty="0">
                  <a:solidFill>
                    <a:prstClr val="white"/>
                  </a:solidFill>
                  <a:latin typeface="Albertus Extra Bold" pitchFamily="34" charset="0"/>
                </a:rPr>
                <a:t>DASHBOARDS</a:t>
              </a:r>
              <a:endParaRPr lang="en-US" sz="1400" b="1" dirty="0">
                <a:solidFill>
                  <a:prstClr val="white"/>
                </a:solidFill>
                <a:latin typeface="Albertus Extra Bold" pitchFamily="34" charset="0"/>
              </a:endParaRPr>
            </a:p>
          </p:txBody>
        </p:sp>
        <p:sp>
          <p:nvSpPr>
            <p:cNvPr id="25" name="Oval 24"/>
            <p:cNvSpPr/>
            <p:nvPr/>
          </p:nvSpPr>
          <p:spPr>
            <a:xfrm>
              <a:off x="6500922" y="1600200"/>
              <a:ext cx="1828800" cy="1828800"/>
            </a:xfrm>
            <a:prstGeom prst="ellipse">
              <a:avLst/>
            </a:prstGeom>
            <a:solidFill>
              <a:schemeClr val="accent2"/>
            </a:solidFill>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solidFill>
                    <a:prstClr val="white"/>
                  </a:solidFill>
                  <a:latin typeface="Albertus Extra Bold" pitchFamily="34" charset="0"/>
                </a:rPr>
                <a:t>PR </a:t>
              </a:r>
              <a:r>
                <a:rPr lang="fr-FR" sz="1300" b="1" dirty="0">
                  <a:solidFill>
                    <a:prstClr val="white"/>
                  </a:solidFill>
                  <a:latin typeface="Albertus Extra Bold" pitchFamily="34" charset="0"/>
                </a:rPr>
                <a:t>MANAGEMENT</a:t>
              </a:r>
              <a:r>
                <a:rPr lang="fr-FR" sz="1200" b="1" dirty="0">
                  <a:solidFill>
                    <a:prstClr val="white"/>
                  </a:solidFill>
                  <a:latin typeface="Albertus Extra Bold" pitchFamily="34" charset="0"/>
                </a:rPr>
                <a:t> </a:t>
              </a:r>
              <a:r>
                <a:rPr lang="fr-FR" sz="1400" b="1" dirty="0">
                  <a:solidFill>
                    <a:prstClr val="white"/>
                  </a:solidFill>
                  <a:latin typeface="Albertus Extra Bold" pitchFamily="34" charset="0"/>
                </a:rPr>
                <a:t>DASHBOARD</a:t>
              </a:r>
            </a:p>
            <a:p>
              <a:pPr algn="ctr"/>
              <a:r>
                <a:rPr lang="fr-FR" sz="1400" b="1" dirty="0">
                  <a:solidFill>
                    <a:prstClr val="white"/>
                  </a:solidFill>
                  <a:latin typeface="Albertus Extra Bold" pitchFamily="34" charset="0"/>
                </a:rPr>
                <a:t>&amp; </a:t>
              </a:r>
            </a:p>
            <a:p>
              <a:pPr algn="ctr"/>
              <a:r>
                <a:rPr lang="fr-FR" sz="1400" b="1" dirty="0">
                  <a:solidFill>
                    <a:prstClr val="white"/>
                  </a:solidFill>
                  <a:latin typeface="Albertus Extra Bold" pitchFamily="34" charset="0"/>
                </a:rPr>
                <a:t>CCM SUMMARY</a:t>
              </a:r>
              <a:endParaRPr lang="en-US" sz="1400" b="1" dirty="0">
                <a:solidFill>
                  <a:prstClr val="white"/>
                </a:solidFill>
                <a:latin typeface="Albertus Extra Bold" pitchFamily="34" charset="0"/>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393179"/>
            <a:ext cx="7024633" cy="2103120"/>
          </a:xfrm>
          <a:prstGeom prst="rect">
            <a:avLst/>
          </a:prstGeom>
        </p:spPr>
      </p:pic>
      <p:sp>
        <p:nvSpPr>
          <p:cNvPr id="7" name="Title 6"/>
          <p:cNvSpPr>
            <a:spLocks noGrp="1"/>
          </p:cNvSpPr>
          <p:nvPr>
            <p:ph type="title"/>
          </p:nvPr>
        </p:nvSpPr>
        <p:spPr/>
        <p:txBody>
          <a:bodyPr>
            <a:normAutofit fontScale="90000"/>
          </a:bodyPr>
          <a:lstStyle/>
          <a:p>
            <a:r>
              <a:rPr lang="en-US" dirty="0" smtClean="0">
                <a:solidFill>
                  <a:srgbClr val="17375E"/>
                </a:solidFill>
                <a:effectLst>
                  <a:outerShdw blurRad="50800" dist="38100" dir="2700000" algn="tl" rotWithShape="0">
                    <a:schemeClr val="bg1">
                      <a:alpha val="40000"/>
                    </a:schemeClr>
                  </a:outerShdw>
                </a:effectLst>
              </a:rPr>
              <a:t>Dashboards for </a:t>
            </a:r>
            <a:r>
              <a:rPr lang="en-US" dirty="0">
                <a:solidFill>
                  <a:srgbClr val="17375E"/>
                </a:solidFill>
                <a:effectLst>
                  <a:outerShdw blurRad="50800" dist="38100" dir="2700000" algn="tl" rotWithShape="0">
                    <a:schemeClr val="bg1">
                      <a:alpha val="40000"/>
                    </a:schemeClr>
                  </a:outerShdw>
                </a:effectLst>
              </a:rPr>
              <a:t>CCMs and PRs</a:t>
            </a:r>
            <a:br>
              <a:rPr lang="en-US" dirty="0">
                <a:solidFill>
                  <a:srgbClr val="17375E"/>
                </a:solidFill>
                <a:effectLst>
                  <a:outerShdw blurRad="50800" dist="38100" dir="2700000" algn="tl" rotWithShape="0">
                    <a:schemeClr val="bg1">
                      <a:alpha val="40000"/>
                    </a:schemeClr>
                  </a:outerShdw>
                </a:effectLst>
              </a:rPr>
            </a:br>
            <a:endParaRPr lang="en-US" dirty="0"/>
          </a:p>
        </p:txBody>
      </p:sp>
    </p:spTree>
    <p:extLst>
      <p:ext uri="{BB962C8B-B14F-4D97-AF65-F5344CB8AC3E}">
        <p14:creationId xmlns:p14="http://schemas.microsoft.com/office/powerpoint/2010/main" val="12968696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2558143" y="1941286"/>
            <a:ext cx="914400" cy="914400"/>
          </a:xfrm>
          <a:prstGeom prst="rect">
            <a:avLst/>
          </a:prstGeom>
          <a:noFill/>
        </p:spPr>
        <p:txBody>
          <a:bodyPr wrap="none" rtlCol="0">
            <a:normAutofit/>
          </a:bodyPr>
          <a:lstStyle/>
          <a:p>
            <a:pPr fontAlgn="auto">
              <a:spcBef>
                <a:spcPts val="0"/>
              </a:spcBef>
              <a:spcAft>
                <a:spcPts val="0"/>
              </a:spcAft>
            </a:pPr>
            <a:endParaRPr lang="en-US" dirty="0">
              <a:solidFill>
                <a:srgbClr val="002060"/>
              </a:solidFill>
              <a:latin typeface="Calibri"/>
            </a:endParaRPr>
          </a:p>
        </p:txBody>
      </p:sp>
    </p:spTree>
    <p:extLst>
      <p:ext uri="{BB962C8B-B14F-4D97-AF65-F5344CB8AC3E}">
        <p14:creationId xmlns:p14="http://schemas.microsoft.com/office/powerpoint/2010/main" val="7638559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286000" y="4297680"/>
            <a:ext cx="913492" cy="731520"/>
          </a:xfrm>
          <a:prstGeom prst="rect">
            <a:avLst/>
          </a:prstGeom>
          <a:scene3d>
            <a:camera prst="perspectiveHeroicExtremeLeftFacing"/>
            <a:lightRig rig="threePt" dir="t"/>
          </a:scene3d>
        </p:spPr>
      </p:pic>
      <p:grpSp>
        <p:nvGrpSpPr>
          <p:cNvPr id="33" name="Group 32"/>
          <p:cNvGrpSpPr/>
          <p:nvPr/>
        </p:nvGrpSpPr>
        <p:grpSpPr>
          <a:xfrm>
            <a:off x="5105400" y="3200400"/>
            <a:ext cx="914400" cy="914400"/>
            <a:chOff x="3581400" y="3443388"/>
            <a:chExt cx="1371600" cy="1371600"/>
          </a:xfrm>
        </p:grpSpPr>
        <p:pic>
          <p:nvPicPr>
            <p:cNvPr id="7" name="Picture 6"/>
            <p:cNvPicPr>
              <a:picLocks noChangeAspect="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3581400" y="3443388"/>
              <a:ext cx="1371600" cy="1371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2655" y="3946308"/>
              <a:ext cx="362721" cy="182880"/>
            </a:xfrm>
            <a:prstGeom prst="rect">
              <a:avLst/>
            </a:prstGeom>
            <a:scene3d>
              <a:camera prst="orthographicFront"/>
              <a:lightRig rig="threePt" dir="t"/>
            </a:scene3d>
            <a:sp3d>
              <a:bevelT/>
            </a:sp3d>
          </p:spPr>
        </p:pic>
      </p:gr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9017" y="762000"/>
            <a:ext cx="6032383" cy="4572000"/>
          </a:xfrm>
          <a:prstGeom prst="rect">
            <a:avLst/>
          </a:prstGeom>
          <a:scene3d>
            <a:camera prst="perspectiveContrastingLeftFacing"/>
            <a:lightRig rig="threePt" dir="t"/>
          </a:scene3d>
          <a:sp3d>
            <a:bevelT/>
          </a:sp3d>
        </p:spPr>
      </p:pic>
      <p:grpSp>
        <p:nvGrpSpPr>
          <p:cNvPr id="32" name="Group 31"/>
          <p:cNvGrpSpPr/>
          <p:nvPr/>
        </p:nvGrpSpPr>
        <p:grpSpPr>
          <a:xfrm rot="1448134">
            <a:off x="389170" y="3321895"/>
            <a:ext cx="3832064" cy="3840905"/>
            <a:chOff x="48703" y="3271946"/>
            <a:chExt cx="3832064" cy="3840905"/>
          </a:xfrm>
        </p:grpSpPr>
        <p:sp>
          <p:nvSpPr>
            <p:cNvPr id="30" name="Rectangle 29"/>
            <p:cNvSpPr/>
            <p:nvPr/>
          </p:nvSpPr>
          <p:spPr>
            <a:xfrm rot="238605">
              <a:off x="228217" y="5101171"/>
              <a:ext cx="2679745" cy="2011680"/>
            </a:xfrm>
            <a:prstGeom prst="rect">
              <a:avLst/>
            </a:prstGeom>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grpSp>
          <p:nvGrpSpPr>
            <p:cNvPr id="31" name="Group 30"/>
            <p:cNvGrpSpPr/>
            <p:nvPr/>
          </p:nvGrpSpPr>
          <p:grpSpPr>
            <a:xfrm>
              <a:off x="48703" y="3271946"/>
              <a:ext cx="3832064" cy="3205054"/>
              <a:chOff x="48703" y="3302426"/>
              <a:chExt cx="3832064" cy="3205054"/>
            </a:xfrm>
          </p:grpSpPr>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0363" y="5684520"/>
                <a:ext cx="925830" cy="82296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4533" y="5461405"/>
                <a:ext cx="925830" cy="82296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03" y="5223510"/>
                <a:ext cx="925830" cy="822960"/>
              </a:xfrm>
              <a:prstGeom prst="rect">
                <a:avLst/>
              </a:prstGeom>
            </p:spPr>
          </p:pic>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4937" y="3302426"/>
                <a:ext cx="925830" cy="822960"/>
              </a:xfrm>
              <a:prstGeom prst="rect">
                <a:avLst/>
              </a:prstGeom>
              <a:scene3d>
                <a:camera prst="orthographicFront"/>
                <a:lightRig rig="threePt" dir="t"/>
              </a:scene3d>
              <a:sp3d>
                <a:bevelT/>
              </a:sp3d>
            </p:spPr>
          </p:pic>
        </p:grpSp>
      </p:grpSp>
      <p:grpSp>
        <p:nvGrpSpPr>
          <p:cNvPr id="57" name="Group 56"/>
          <p:cNvGrpSpPr/>
          <p:nvPr/>
        </p:nvGrpSpPr>
        <p:grpSpPr>
          <a:xfrm rot="1604994">
            <a:off x="2229848" y="2110621"/>
            <a:ext cx="3889686" cy="4399875"/>
            <a:chOff x="914400" y="1204635"/>
            <a:chExt cx="3889686" cy="4399875"/>
          </a:xfrm>
        </p:grpSpPr>
        <p:cxnSp>
          <p:nvCxnSpPr>
            <p:cNvPr id="35" name="Straight Arrow Connector 34"/>
            <p:cNvCxnSpPr/>
            <p:nvPr/>
          </p:nvCxnSpPr>
          <p:spPr>
            <a:xfrm flipV="1">
              <a:off x="1676400" y="3931068"/>
              <a:ext cx="990600" cy="1461987"/>
            </a:xfrm>
            <a:prstGeom prst="straightConnector1">
              <a:avLst/>
            </a:prstGeom>
            <a:ln w="114300">
              <a:solidFill>
                <a:schemeClr val="accent5">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3000" y="4794886"/>
              <a:ext cx="1683193" cy="398144"/>
            </a:xfrm>
            <a:prstGeom prst="line">
              <a:avLst/>
            </a:prstGeom>
            <a:ln w="114300">
              <a:solidFill>
                <a:schemeClr val="accent5">
                  <a:lumMod val="75000"/>
                </a:schemeClr>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14600" y="5181600"/>
              <a:ext cx="261596" cy="422910"/>
            </a:xfrm>
            <a:prstGeom prst="line">
              <a:avLst/>
            </a:prstGeom>
            <a:ln w="114300">
              <a:solidFill>
                <a:schemeClr val="accent5">
                  <a:lumMod val="75000"/>
                </a:schemeClr>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14400" y="4768526"/>
              <a:ext cx="307736" cy="411480"/>
            </a:xfrm>
            <a:prstGeom prst="line">
              <a:avLst/>
            </a:prstGeom>
            <a:ln w="114300">
              <a:solidFill>
                <a:schemeClr val="accent5">
                  <a:lumMod val="75000"/>
                </a:schemeClr>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9995006" flipV="1">
              <a:off x="4118286" y="1204635"/>
              <a:ext cx="685800" cy="356717"/>
            </a:xfrm>
            <a:prstGeom prst="straightConnector1">
              <a:avLst/>
            </a:prstGeom>
            <a:ln w="114300">
              <a:solidFill>
                <a:schemeClr val="accent5">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9995006" flipV="1">
              <a:off x="3132340" y="2781784"/>
              <a:ext cx="476588" cy="238864"/>
            </a:xfrm>
            <a:prstGeom prst="straightConnector1">
              <a:avLst/>
            </a:prstGeom>
            <a:ln w="114300">
              <a:solidFill>
                <a:schemeClr val="accent5">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4556760" y="838200"/>
            <a:ext cx="1005840" cy="1828800"/>
            <a:chOff x="4108882" y="457200"/>
            <a:chExt cx="1077469" cy="1967060"/>
          </a:xfrm>
        </p:grpSpPr>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8882" y="457200"/>
              <a:ext cx="1077469" cy="1077469"/>
            </a:xfrm>
            <a:prstGeom prst="rect">
              <a:avLst/>
            </a:prstGeom>
            <a:scene3d>
              <a:camera prst="perspectiveContrastingLeftFacing"/>
              <a:lightRig rig="threePt" dir="t"/>
            </a:scene3d>
          </p:spPr>
        </p:pic>
        <p:pic>
          <p:nvPicPr>
            <p:cNvPr id="61" name="Picture 6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5970" y="1509860"/>
              <a:ext cx="895447" cy="914400"/>
            </a:xfrm>
            <a:prstGeom prst="rect">
              <a:avLst/>
            </a:prstGeom>
            <a:scene3d>
              <a:camera prst="perspectiveContrastingLeftFacing"/>
              <a:lightRig rig="threePt" dir="t"/>
            </a:scene3d>
          </p:spPr>
        </p:pic>
      </p:grpSp>
      <p:cxnSp>
        <p:nvCxnSpPr>
          <p:cNvPr id="64" name="Straight Arrow Connector 63"/>
          <p:cNvCxnSpPr/>
          <p:nvPr/>
        </p:nvCxnSpPr>
        <p:spPr>
          <a:xfrm flipH="1" flipV="1">
            <a:off x="5555650" y="1589398"/>
            <a:ext cx="464150" cy="76200"/>
          </a:xfrm>
          <a:prstGeom prst="straightConnector1">
            <a:avLst/>
          </a:prstGeom>
          <a:ln w="114300">
            <a:solidFill>
              <a:schemeClr val="accent5">
                <a:lumMod val="7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867400" y="3800103"/>
            <a:ext cx="3657599" cy="1610097"/>
          </a:xfrm>
          <a:prstGeom prst="rect">
            <a:avLst/>
          </a:prstGeom>
          <a:noFill/>
        </p:spPr>
        <p:txBody>
          <a:bodyPr wrap="square" rtlCol="0">
            <a:normAutofit/>
          </a:bodyPr>
          <a:lstStyle/>
          <a:p>
            <a:r>
              <a:rPr lang="fr-FR" sz="2000" dirty="0" smtClean="0">
                <a:solidFill>
                  <a:prstClr val="black"/>
                </a:solidFill>
              </a:rPr>
              <a:t>PR-</a:t>
            </a:r>
            <a:r>
              <a:rPr lang="fr-FR" sz="2000" dirty="0" err="1" smtClean="0">
                <a:solidFill>
                  <a:prstClr val="black"/>
                </a:solidFill>
              </a:rPr>
              <a:t>licensed</a:t>
            </a:r>
            <a:r>
              <a:rPr lang="fr-FR" sz="2000" dirty="0" smtClean="0">
                <a:solidFill>
                  <a:prstClr val="black"/>
                </a:solidFill>
              </a:rPr>
              <a:t> SAP software</a:t>
            </a:r>
          </a:p>
          <a:p>
            <a:r>
              <a:rPr lang="fr-FR" sz="2000" dirty="0" err="1" smtClean="0">
                <a:solidFill>
                  <a:prstClr val="black"/>
                </a:solidFill>
              </a:rPr>
              <a:t>creates</a:t>
            </a:r>
            <a:r>
              <a:rPr lang="fr-FR" sz="2000" dirty="0" smtClean="0">
                <a:solidFill>
                  <a:prstClr val="black"/>
                </a:solidFill>
              </a:rPr>
              <a:t> master file,</a:t>
            </a:r>
          </a:p>
          <a:p>
            <a:r>
              <a:rPr lang="fr-FR" sz="2000" dirty="0" err="1" smtClean="0">
                <a:solidFill>
                  <a:prstClr val="black"/>
                </a:solidFill>
              </a:rPr>
              <a:t>generates</a:t>
            </a:r>
            <a:r>
              <a:rPr lang="fr-FR" sz="2000" dirty="0" smtClean="0">
                <a:solidFill>
                  <a:prstClr val="black"/>
                </a:solidFill>
              </a:rPr>
              <a:t> Dashboard</a:t>
            </a:r>
            <a:endParaRPr lang="en-US" sz="2000" dirty="0">
              <a:solidFill>
                <a:prstClr val="black"/>
              </a:solidFill>
            </a:endParaRPr>
          </a:p>
        </p:txBody>
      </p:sp>
      <p:sp>
        <p:nvSpPr>
          <p:cNvPr id="71" name="TextBox 70"/>
          <p:cNvSpPr txBox="1"/>
          <p:nvPr/>
        </p:nvSpPr>
        <p:spPr>
          <a:xfrm>
            <a:off x="-86508" y="3507466"/>
            <a:ext cx="1893805" cy="1110932"/>
          </a:xfrm>
          <a:prstGeom prst="rect">
            <a:avLst/>
          </a:prstGeom>
          <a:noFill/>
        </p:spPr>
        <p:txBody>
          <a:bodyPr wrap="square" rtlCol="0" anchor="ctr">
            <a:normAutofit/>
          </a:bodyPr>
          <a:lstStyle/>
          <a:p>
            <a:pPr algn="r"/>
            <a:r>
              <a:rPr lang="fr-FR" sz="2000" dirty="0" err="1" smtClean="0">
                <a:solidFill>
                  <a:prstClr val="black"/>
                </a:solidFill>
              </a:rPr>
              <a:t>SRs</a:t>
            </a:r>
            <a:r>
              <a:rPr lang="fr-FR" sz="2000" dirty="0" smtClean="0">
                <a:solidFill>
                  <a:prstClr val="black"/>
                </a:solidFill>
              </a:rPr>
              <a:t> </a:t>
            </a:r>
            <a:r>
              <a:rPr lang="fr-FR" sz="2000" dirty="0" err="1" smtClean="0">
                <a:solidFill>
                  <a:prstClr val="black"/>
                </a:solidFill>
              </a:rPr>
              <a:t>send</a:t>
            </a:r>
            <a:r>
              <a:rPr lang="fr-FR" sz="2000" dirty="0" smtClean="0">
                <a:solidFill>
                  <a:prstClr val="black"/>
                </a:solidFill>
              </a:rPr>
              <a:t> data</a:t>
            </a:r>
          </a:p>
          <a:p>
            <a:pPr algn="r"/>
            <a:r>
              <a:rPr lang="fr-FR" sz="2000" dirty="0" smtClean="0">
                <a:solidFill>
                  <a:prstClr val="black"/>
                </a:solidFill>
              </a:rPr>
              <a:t>to PR</a:t>
            </a:r>
          </a:p>
          <a:p>
            <a:pPr algn="r"/>
            <a:r>
              <a:rPr lang="fr-FR" sz="2000" dirty="0" smtClean="0">
                <a:solidFill>
                  <a:prstClr val="black"/>
                </a:solidFill>
              </a:rPr>
              <a:t>as Excel file</a:t>
            </a:r>
            <a:endParaRPr lang="en-US" sz="2000" dirty="0">
              <a:solidFill>
                <a:prstClr val="black"/>
              </a:solidFill>
            </a:endParaRPr>
          </a:p>
        </p:txBody>
      </p:sp>
      <p:sp>
        <p:nvSpPr>
          <p:cNvPr id="74" name="Arc 73"/>
          <p:cNvSpPr/>
          <p:nvPr/>
        </p:nvSpPr>
        <p:spPr>
          <a:xfrm rot="20169444" flipH="1">
            <a:off x="2247836" y="2645874"/>
            <a:ext cx="2573055" cy="354401"/>
          </a:xfrm>
          <a:prstGeom prst="arc">
            <a:avLst>
              <a:gd name="adj1" fmla="val 16200005"/>
              <a:gd name="adj2" fmla="val 31007"/>
            </a:avLst>
          </a:prstGeom>
          <a:ln w="114300">
            <a:solidFill>
              <a:schemeClr val="accent5">
                <a:lumMod val="75000"/>
              </a:schemeClr>
            </a:solidFill>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Tw Cen MT"/>
            </a:endParaRPr>
          </a:p>
        </p:txBody>
      </p:sp>
      <p:sp>
        <p:nvSpPr>
          <p:cNvPr id="75" name="TextBox 74"/>
          <p:cNvSpPr txBox="1"/>
          <p:nvPr/>
        </p:nvSpPr>
        <p:spPr>
          <a:xfrm>
            <a:off x="-86507" y="913066"/>
            <a:ext cx="4506107" cy="1753934"/>
          </a:xfrm>
          <a:prstGeom prst="rect">
            <a:avLst/>
          </a:prstGeom>
          <a:noFill/>
        </p:spPr>
        <p:txBody>
          <a:bodyPr wrap="square" rtlCol="0" anchor="ctr">
            <a:normAutofit/>
          </a:bodyPr>
          <a:lstStyle/>
          <a:p>
            <a:pPr algn="r"/>
            <a:r>
              <a:rPr lang="fr-FR" sz="2000" dirty="0" smtClean="0">
                <a:solidFill>
                  <a:prstClr val="black"/>
                </a:solidFill>
              </a:rPr>
              <a:t>Dashboard </a:t>
            </a:r>
            <a:r>
              <a:rPr lang="fr-FR" sz="2000" dirty="0" err="1" smtClean="0">
                <a:solidFill>
                  <a:prstClr val="black"/>
                </a:solidFill>
              </a:rPr>
              <a:t>shared</a:t>
            </a:r>
            <a:r>
              <a:rPr lang="fr-FR" sz="2000" dirty="0" smtClean="0">
                <a:solidFill>
                  <a:prstClr val="black"/>
                </a:solidFill>
              </a:rPr>
              <a:t> </a:t>
            </a:r>
          </a:p>
          <a:p>
            <a:pPr algn="r"/>
            <a:r>
              <a:rPr lang="fr-FR" sz="2000" dirty="0" err="1" smtClean="0">
                <a:solidFill>
                  <a:prstClr val="black"/>
                </a:solidFill>
              </a:rPr>
              <a:t>with</a:t>
            </a:r>
            <a:r>
              <a:rPr lang="fr-FR" sz="2000" dirty="0" smtClean="0">
                <a:solidFill>
                  <a:prstClr val="black"/>
                </a:solidFill>
              </a:rPr>
              <a:t> </a:t>
            </a:r>
            <a:r>
              <a:rPr lang="fr-FR" sz="2000" dirty="0" err="1" smtClean="0">
                <a:solidFill>
                  <a:prstClr val="black"/>
                </a:solidFill>
              </a:rPr>
              <a:t>SRs</a:t>
            </a:r>
            <a:r>
              <a:rPr lang="fr-FR" sz="2000" dirty="0" smtClean="0">
                <a:solidFill>
                  <a:prstClr val="black"/>
                </a:solidFill>
              </a:rPr>
              <a:t> &amp; </a:t>
            </a:r>
            <a:r>
              <a:rPr lang="fr-FR" sz="2000" dirty="0" err="1" smtClean="0">
                <a:solidFill>
                  <a:prstClr val="black"/>
                </a:solidFill>
              </a:rPr>
              <a:t>other</a:t>
            </a:r>
            <a:r>
              <a:rPr lang="fr-FR" sz="2000" dirty="0" smtClean="0">
                <a:solidFill>
                  <a:prstClr val="black"/>
                </a:solidFill>
              </a:rPr>
              <a:t> </a:t>
            </a:r>
            <a:r>
              <a:rPr lang="fr-FR" sz="2000" dirty="0" err="1" smtClean="0">
                <a:solidFill>
                  <a:prstClr val="black"/>
                </a:solidFill>
              </a:rPr>
              <a:t>stakeholders</a:t>
            </a:r>
            <a:endParaRPr lang="fr-FR" sz="2000" dirty="0" smtClean="0">
              <a:solidFill>
                <a:prstClr val="black"/>
              </a:solidFill>
            </a:endParaRPr>
          </a:p>
          <a:p>
            <a:pPr algn="r"/>
            <a:r>
              <a:rPr lang="fr-FR" sz="2000" dirty="0" smtClean="0">
                <a:solidFill>
                  <a:prstClr val="black"/>
                </a:solidFill>
              </a:rPr>
              <a:t>as Powerpoint or </a:t>
            </a:r>
            <a:r>
              <a:rPr lang="fr-FR" sz="2000" dirty="0" err="1" smtClean="0">
                <a:solidFill>
                  <a:prstClr val="black"/>
                </a:solidFill>
              </a:rPr>
              <a:t>Pdf</a:t>
            </a:r>
            <a:r>
              <a:rPr lang="fr-FR" sz="2000" dirty="0" smtClean="0">
                <a:solidFill>
                  <a:prstClr val="black"/>
                </a:solidFill>
              </a:rPr>
              <a:t> </a:t>
            </a:r>
            <a:endParaRPr lang="en-US" sz="2000" dirty="0">
              <a:solidFill>
                <a:prstClr val="black"/>
              </a:solidFill>
            </a:endParaRPr>
          </a:p>
        </p:txBody>
      </p:sp>
      <p:sp>
        <p:nvSpPr>
          <p:cNvPr id="82" name="TextBox 81"/>
          <p:cNvSpPr txBox="1"/>
          <p:nvPr/>
        </p:nvSpPr>
        <p:spPr>
          <a:xfrm>
            <a:off x="4115149" y="4889460"/>
            <a:ext cx="2742501" cy="1110932"/>
          </a:xfrm>
          <a:prstGeom prst="rect">
            <a:avLst/>
          </a:prstGeom>
          <a:noFill/>
        </p:spPr>
        <p:txBody>
          <a:bodyPr wrap="square" rtlCol="0" anchor="ctr">
            <a:normAutofit/>
          </a:bodyPr>
          <a:lstStyle/>
          <a:p>
            <a:r>
              <a:rPr lang="fr-FR" sz="2000" dirty="0" smtClean="0">
                <a:solidFill>
                  <a:prstClr val="black"/>
                </a:solidFill>
              </a:rPr>
              <a:t>PR </a:t>
            </a:r>
            <a:r>
              <a:rPr lang="fr-FR" sz="2000" dirty="0" err="1" smtClean="0">
                <a:solidFill>
                  <a:prstClr val="black"/>
                </a:solidFill>
              </a:rPr>
              <a:t>reviews</a:t>
            </a:r>
            <a:r>
              <a:rPr lang="fr-FR" sz="2000" dirty="0" smtClean="0">
                <a:solidFill>
                  <a:prstClr val="black"/>
                </a:solidFill>
              </a:rPr>
              <a:t> SR data,</a:t>
            </a:r>
          </a:p>
          <a:p>
            <a:r>
              <a:rPr lang="fr-FR" sz="2000" dirty="0" smtClean="0">
                <a:solidFill>
                  <a:prstClr val="black"/>
                </a:solidFill>
              </a:rPr>
              <a:t>inputs </a:t>
            </a:r>
            <a:r>
              <a:rPr lang="fr-FR" sz="2000" dirty="0" err="1" smtClean="0">
                <a:solidFill>
                  <a:prstClr val="black"/>
                </a:solidFill>
              </a:rPr>
              <a:t>own</a:t>
            </a:r>
            <a:r>
              <a:rPr lang="fr-FR" sz="2000" dirty="0" smtClean="0">
                <a:solidFill>
                  <a:prstClr val="black"/>
                </a:solidFill>
              </a:rPr>
              <a:t> data</a:t>
            </a:r>
            <a:endParaRPr lang="en-US" sz="2000" dirty="0">
              <a:solidFill>
                <a:prstClr val="black"/>
              </a:solidFill>
            </a:endParaRPr>
          </a:p>
        </p:txBody>
      </p:sp>
      <p:sp>
        <p:nvSpPr>
          <p:cNvPr id="86" name="TextBox 85"/>
          <p:cNvSpPr txBox="1"/>
          <p:nvPr/>
        </p:nvSpPr>
        <p:spPr>
          <a:xfrm>
            <a:off x="-86507" y="-1334"/>
            <a:ext cx="9230507" cy="914400"/>
          </a:xfrm>
          <a:prstGeom prst="rect">
            <a:avLst/>
          </a:prstGeom>
          <a:noFill/>
          <a:effectLst>
            <a:outerShdw blurRad="50800" dist="38100" dir="5400000" algn="t" rotWithShape="0">
              <a:schemeClr val="bg1">
                <a:alpha val="40000"/>
              </a:schemeClr>
            </a:outerShdw>
          </a:effectLst>
        </p:spPr>
        <p:txBody>
          <a:bodyPr wrap="square" rtlCol="0" anchor="ctr">
            <a:normAutofit/>
          </a:bodyPr>
          <a:lstStyle/>
          <a:p>
            <a:pPr algn="ctr"/>
            <a:r>
              <a:rPr lang="fr-FR" sz="3600" dirty="0" smtClean="0">
                <a:solidFill>
                  <a:srgbClr val="17375E"/>
                </a:solidFill>
              </a:rPr>
              <a:t>How </a:t>
            </a:r>
            <a:r>
              <a:rPr lang="fr-FR" sz="3600" dirty="0" err="1" smtClean="0">
                <a:solidFill>
                  <a:srgbClr val="17375E"/>
                </a:solidFill>
              </a:rPr>
              <a:t>it</a:t>
            </a:r>
            <a:r>
              <a:rPr lang="fr-FR" sz="3600" dirty="0" smtClean="0">
                <a:solidFill>
                  <a:srgbClr val="17375E"/>
                </a:solidFill>
              </a:rPr>
              <a:t> </a:t>
            </a:r>
            <a:r>
              <a:rPr lang="fr-FR" sz="3600" dirty="0" err="1" smtClean="0">
                <a:solidFill>
                  <a:srgbClr val="17375E"/>
                </a:solidFill>
              </a:rPr>
              <a:t>works</a:t>
            </a:r>
            <a:endParaRPr lang="en-US" sz="3600" dirty="0">
              <a:solidFill>
                <a:srgbClr val="17375E"/>
              </a:solidFill>
            </a:endParaRPr>
          </a:p>
        </p:txBody>
      </p:sp>
    </p:spTree>
    <p:extLst>
      <p:ext uri="{BB962C8B-B14F-4D97-AF65-F5344CB8AC3E}">
        <p14:creationId xmlns:p14="http://schemas.microsoft.com/office/powerpoint/2010/main" val="32432779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739776"/>
            <a:ext cx="4572000" cy="523220"/>
          </a:xfrm>
          <a:prstGeom prst="rect">
            <a:avLst/>
          </a:prstGeom>
          <a:noFill/>
          <a:effectLst>
            <a:outerShdw blurRad="50800" dist="38100" dir="5400000" algn="t" rotWithShape="0">
              <a:schemeClr val="accent3">
                <a:lumMod val="75000"/>
                <a:alpha val="40000"/>
              </a:schemeClr>
            </a:outerShdw>
          </a:effectLst>
        </p:spPr>
        <p:txBody>
          <a:bodyPr wrap="square" rtlCol="0">
            <a:spAutoFit/>
          </a:bodyPr>
          <a:lstStyle/>
          <a:p>
            <a:pPr algn="ctr"/>
            <a:r>
              <a:rPr lang="fr-FR" sz="2800" dirty="0" smtClean="0">
                <a:solidFill>
                  <a:srgbClr val="17375E"/>
                </a:solidFill>
              </a:rPr>
              <a:t>CCM &amp; PRs</a:t>
            </a:r>
            <a:endParaRPr lang="en-US" sz="2800" dirty="0">
              <a:solidFill>
                <a:srgbClr val="17375E"/>
              </a:solidFill>
            </a:endParaRPr>
          </a:p>
        </p:txBody>
      </p:sp>
      <p:grpSp>
        <p:nvGrpSpPr>
          <p:cNvPr id="24" name="Group 23"/>
          <p:cNvGrpSpPr/>
          <p:nvPr/>
        </p:nvGrpSpPr>
        <p:grpSpPr>
          <a:xfrm>
            <a:off x="152401" y="1447800"/>
            <a:ext cx="3886200" cy="3424535"/>
            <a:chOff x="218776" y="1676399"/>
            <a:chExt cx="3972224" cy="3777735"/>
          </a:xfrm>
        </p:grpSpPr>
        <p:pic>
          <p:nvPicPr>
            <p:cNvPr id="3" name="Picture 2"/>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18776" y="3310710"/>
              <a:ext cx="2143424" cy="2143424"/>
            </a:xfrm>
            <a:prstGeom prst="rect">
              <a:avLst/>
            </a:prstGeom>
          </p:spPr>
        </p:pic>
        <p:grpSp>
          <p:nvGrpSpPr>
            <p:cNvPr id="8" name="Group 7"/>
            <p:cNvGrpSpPr/>
            <p:nvPr/>
          </p:nvGrpSpPr>
          <p:grpSpPr>
            <a:xfrm>
              <a:off x="2860390" y="3708243"/>
              <a:ext cx="1330610" cy="1278867"/>
              <a:chOff x="2667000" y="2607333"/>
              <a:chExt cx="1330610" cy="1278867"/>
            </a:xfrm>
          </p:grpSpPr>
          <p:pic>
            <p:nvPicPr>
              <p:cNvPr id="5" name="Picture 4"/>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030404" y="2607333"/>
                <a:ext cx="603802" cy="1080747"/>
              </a:xfrm>
              <a:prstGeom prst="rect">
                <a:avLst/>
              </a:prstGeom>
            </p:spPr>
          </p:pic>
          <p:grpSp>
            <p:nvGrpSpPr>
              <p:cNvPr id="7" name="Group 6"/>
              <p:cNvGrpSpPr/>
              <p:nvPr/>
            </p:nvGrpSpPr>
            <p:grpSpPr>
              <a:xfrm>
                <a:off x="2667000" y="2805453"/>
                <a:ext cx="1330610" cy="1080747"/>
                <a:chOff x="2667000" y="2607333"/>
                <a:chExt cx="1330610" cy="1080747"/>
              </a:xfrm>
            </p:grpSpPr>
            <p:pic>
              <p:nvPicPr>
                <p:cNvPr id="4" name="Picture 3"/>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667000" y="2607333"/>
                  <a:ext cx="603802" cy="1080747"/>
                </a:xfrm>
                <a:prstGeom prst="rect">
                  <a:avLst/>
                </a:prstGeom>
              </p:spPr>
            </p:pic>
            <p:pic>
              <p:nvPicPr>
                <p:cNvPr id="6" name="Picture 5"/>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393808" y="2607333"/>
                  <a:ext cx="603802" cy="1080747"/>
                </a:xfrm>
                <a:prstGeom prst="rect">
                  <a:avLst/>
                </a:prstGeom>
              </p:spPr>
            </p:pic>
          </p:grpSp>
        </p:grpSp>
        <p:grpSp>
          <p:nvGrpSpPr>
            <p:cNvPr id="21" name="Group 20"/>
            <p:cNvGrpSpPr/>
            <p:nvPr/>
          </p:nvGrpSpPr>
          <p:grpSpPr>
            <a:xfrm>
              <a:off x="685800" y="1676399"/>
              <a:ext cx="3371491" cy="1800045"/>
              <a:chOff x="685800" y="1409231"/>
              <a:chExt cx="3620005" cy="2067214"/>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409231"/>
                <a:ext cx="3620005" cy="2067214"/>
              </a:xfrm>
              <a:prstGeom prst="rect">
                <a:avLst/>
              </a:prstGeom>
            </p:spPr>
          </p:pic>
          <p:sp>
            <p:nvSpPr>
              <p:cNvPr id="11" name="TextBox 10"/>
              <p:cNvSpPr txBox="1"/>
              <p:nvPr/>
            </p:nvSpPr>
            <p:spPr>
              <a:xfrm>
                <a:off x="914400" y="1524000"/>
                <a:ext cx="3142891" cy="1524000"/>
              </a:xfrm>
              <a:prstGeom prst="rect">
                <a:avLst/>
              </a:prstGeom>
              <a:noFill/>
              <a:ln>
                <a:noFill/>
              </a:ln>
            </p:spPr>
            <p:txBody>
              <a:bodyPr wrap="square" rtlCol="0" anchor="ctr">
                <a:normAutofit/>
              </a:bodyPr>
              <a:lstStyle/>
              <a:p>
                <a:pPr algn="ctr"/>
                <a:r>
                  <a:rPr lang="fr-FR" sz="2000" b="1" dirty="0" smtClean="0">
                    <a:solidFill>
                      <a:srgbClr val="A5AB81">
                        <a:lumMod val="50000"/>
                      </a:srgbClr>
                    </a:solidFill>
                  </a:rPr>
                  <a:t>COLLECTIVE or INDIVIDUAL</a:t>
                </a:r>
              </a:p>
              <a:p>
                <a:pPr algn="ctr"/>
                <a:r>
                  <a:rPr lang="fr-FR" sz="2000" b="1" dirty="0" smtClean="0">
                    <a:solidFill>
                      <a:srgbClr val="A5AB81">
                        <a:lumMod val="50000"/>
                      </a:srgbClr>
                    </a:solidFill>
                  </a:rPr>
                  <a:t>REQUESTS</a:t>
                </a:r>
                <a:endParaRPr lang="en-US" sz="2000" b="1" dirty="0">
                  <a:solidFill>
                    <a:srgbClr val="A5AB81">
                      <a:lumMod val="50000"/>
                    </a:srgbClr>
                  </a:solidFill>
                </a:endParaRPr>
              </a:p>
            </p:txBody>
          </p:sp>
        </p:grpSp>
      </p:grpSp>
      <p:sp>
        <p:nvSpPr>
          <p:cNvPr id="12" name="TextBox 11"/>
          <p:cNvSpPr txBox="1"/>
          <p:nvPr/>
        </p:nvSpPr>
        <p:spPr>
          <a:xfrm>
            <a:off x="5026507" y="5262996"/>
            <a:ext cx="3565191" cy="523220"/>
          </a:xfrm>
          <a:prstGeom prst="rect">
            <a:avLst/>
          </a:prstGeom>
          <a:noFill/>
          <a:effectLst>
            <a:outerShdw blurRad="50800" dist="38100" dir="5400000" algn="t" rotWithShape="0">
              <a:schemeClr val="accent3">
                <a:lumMod val="75000"/>
                <a:alpha val="40000"/>
              </a:schemeClr>
            </a:outerShdw>
          </a:effectLst>
        </p:spPr>
        <p:txBody>
          <a:bodyPr wrap="square" rtlCol="0">
            <a:spAutoFit/>
          </a:bodyPr>
          <a:lstStyle/>
          <a:p>
            <a:pPr algn="ctr"/>
            <a:r>
              <a:rPr lang="fr-FR" sz="2800" dirty="0">
                <a:solidFill>
                  <a:srgbClr val="17375E"/>
                </a:solidFill>
              </a:rPr>
              <a:t>M</a:t>
            </a:r>
            <a:r>
              <a:rPr lang="fr-FR" sz="2800" dirty="0" smtClean="0">
                <a:solidFill>
                  <a:srgbClr val="17375E"/>
                </a:solidFill>
              </a:rPr>
              <a:t>ultiple TA Channel</a:t>
            </a:r>
            <a:endParaRPr lang="en-US" sz="2800" dirty="0">
              <a:solidFill>
                <a:srgbClr val="17375E"/>
              </a:solidFill>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374" y="1217869"/>
            <a:ext cx="1053721" cy="922006"/>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6294" y="4174846"/>
            <a:ext cx="1433537" cy="789048"/>
          </a:xfrm>
          <a:prstGeom prst="rect">
            <a:avLst/>
          </a:prstGeom>
          <a:ln>
            <a:solidFill>
              <a:srgbClr val="00B0F0"/>
            </a:solidFill>
          </a:ln>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7600" y="2815669"/>
            <a:ext cx="1333885" cy="1307207"/>
          </a:xfrm>
          <a:prstGeom prst="rect">
            <a:avLst/>
          </a:prstGeom>
        </p:spPr>
      </p:pic>
      <p:sp>
        <p:nvSpPr>
          <p:cNvPr id="15" name="Rectangle 14"/>
          <p:cNvSpPr/>
          <p:nvPr/>
        </p:nvSpPr>
        <p:spPr>
          <a:xfrm>
            <a:off x="4789763" y="2267514"/>
            <a:ext cx="2000298" cy="1253698"/>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14" name="Title 13"/>
          <p:cNvSpPr>
            <a:spLocks noGrp="1"/>
          </p:cNvSpPr>
          <p:nvPr>
            <p:ph type="title"/>
          </p:nvPr>
        </p:nvSpPr>
        <p:spPr/>
        <p:txBody>
          <a:bodyPr/>
          <a:lstStyle/>
          <a:p>
            <a:r>
              <a:rPr lang="en-US" dirty="0" smtClean="0"/>
              <a:t>Support </a:t>
            </a:r>
            <a:endParaRPr lang="en-US" dirty="0"/>
          </a:p>
        </p:txBody>
      </p:sp>
    </p:spTree>
    <p:extLst>
      <p:ext uri="{BB962C8B-B14F-4D97-AF65-F5344CB8AC3E}">
        <p14:creationId xmlns:p14="http://schemas.microsoft.com/office/powerpoint/2010/main" val="13425179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362200"/>
            <a:ext cx="6400800" cy="1096963"/>
          </a:xfrm>
        </p:spPr>
        <p:txBody>
          <a:bodyPr/>
          <a:lstStyle/>
          <a:p>
            <a:pPr algn="ctr"/>
            <a:r>
              <a:rPr lang="en-US" b="1" i="1" dirty="0" smtClean="0"/>
              <a:t>Performance Framework</a:t>
            </a:r>
            <a:endParaRPr lang="en-US" b="1" i="1" dirty="0"/>
          </a:p>
        </p:txBody>
      </p:sp>
    </p:spTree>
    <p:extLst>
      <p:ext uri="{BB962C8B-B14F-4D97-AF65-F5344CB8AC3E}">
        <p14:creationId xmlns:p14="http://schemas.microsoft.com/office/powerpoint/2010/main" val="15151222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vs. the New </a:t>
            </a:r>
            <a:endParaRPr lang="en-US" dirty="0"/>
          </a:p>
        </p:txBody>
      </p:sp>
      <p:sp>
        <p:nvSpPr>
          <p:cNvPr id="5" name="Content Placeholder 4"/>
          <p:cNvSpPr>
            <a:spLocks noGrp="1"/>
          </p:cNvSpPr>
          <p:nvPr>
            <p:ph sz="quarter" idx="2"/>
          </p:nvPr>
        </p:nvSpPr>
        <p:spPr>
          <a:xfrm>
            <a:off x="341212" y="2674259"/>
            <a:ext cx="4154588" cy="4064140"/>
          </a:xfrm>
          <a:noFill/>
        </p:spPr>
        <p:txBody>
          <a:bodyPr>
            <a:normAutofit fontScale="77500" lnSpcReduction="20000"/>
          </a:bodyPr>
          <a:lstStyle/>
          <a:p>
            <a:pPr>
              <a:buFont typeface="Wingdings" charset="2"/>
              <a:buChar char="u"/>
            </a:pPr>
            <a:r>
              <a:rPr lang="en-US" dirty="0" smtClean="0">
                <a:solidFill>
                  <a:srgbClr val="4C5A6A"/>
                </a:solidFill>
              </a:rPr>
              <a:t>Passive role by the Secretariat in influencing investments</a:t>
            </a:r>
          </a:p>
          <a:p>
            <a:pPr>
              <a:buFont typeface="Wingdings" charset="2"/>
              <a:buChar char="u"/>
            </a:pPr>
            <a:r>
              <a:rPr lang="en-US" dirty="0" smtClean="0">
                <a:solidFill>
                  <a:srgbClr val="4C5A6A"/>
                </a:solidFill>
              </a:rPr>
              <a:t>Timelines largely defined by the Global Fund</a:t>
            </a:r>
          </a:p>
          <a:p>
            <a:pPr>
              <a:buFont typeface="Wingdings" charset="2"/>
              <a:buChar char="u"/>
            </a:pPr>
            <a:r>
              <a:rPr lang="en-US" dirty="0" smtClean="0">
                <a:solidFill>
                  <a:srgbClr val="4C5A6A"/>
                </a:solidFill>
              </a:rPr>
              <a:t> Hands-off Secretariat role prior to Board approval</a:t>
            </a:r>
          </a:p>
          <a:p>
            <a:pPr>
              <a:buFont typeface="Wingdings" charset="2"/>
              <a:buChar char="u"/>
            </a:pPr>
            <a:r>
              <a:rPr lang="en-US" dirty="0" smtClean="0">
                <a:solidFill>
                  <a:srgbClr val="4C5A6A"/>
                </a:solidFill>
              </a:rPr>
              <a:t> Low predictability: timing of Rounds, success rates and available funds</a:t>
            </a:r>
          </a:p>
          <a:p>
            <a:pPr>
              <a:buFont typeface="Wingdings" charset="2"/>
              <a:buChar char="u"/>
            </a:pPr>
            <a:r>
              <a:rPr lang="en-US" dirty="0" smtClean="0">
                <a:solidFill>
                  <a:srgbClr val="4C5A6A"/>
                </a:solidFill>
              </a:rPr>
              <a:t>Cumbersome undifferentiated process to grant signing with different delays</a:t>
            </a:r>
            <a:endParaRPr lang="en-US" dirty="0">
              <a:solidFill>
                <a:srgbClr val="4C5A6A"/>
              </a:solidFill>
            </a:endParaRPr>
          </a:p>
        </p:txBody>
      </p:sp>
      <p:sp>
        <p:nvSpPr>
          <p:cNvPr id="7" name="Content Placeholder 6"/>
          <p:cNvSpPr>
            <a:spLocks noGrp="1"/>
          </p:cNvSpPr>
          <p:nvPr>
            <p:ph sz="quarter" idx="4"/>
          </p:nvPr>
        </p:nvSpPr>
        <p:spPr>
          <a:xfrm>
            <a:off x="4644271" y="2612570"/>
            <a:ext cx="4303058" cy="3889969"/>
          </a:xfrm>
          <a:noFill/>
        </p:spPr>
        <p:txBody>
          <a:bodyPr>
            <a:normAutofit fontScale="77500" lnSpcReduction="20000"/>
          </a:bodyPr>
          <a:lstStyle/>
          <a:p>
            <a:pPr>
              <a:buFont typeface="Wingdings" charset="2"/>
              <a:buChar char="u"/>
            </a:pPr>
            <a:r>
              <a:rPr lang="en-US" dirty="0">
                <a:solidFill>
                  <a:srgbClr val="4C5A6A"/>
                </a:solidFill>
              </a:rPr>
              <a:t>More active portfolio management to optimize impact</a:t>
            </a:r>
          </a:p>
          <a:p>
            <a:pPr>
              <a:buFont typeface="Wingdings" charset="2"/>
              <a:buChar char="u"/>
            </a:pPr>
            <a:r>
              <a:rPr lang="en-US" dirty="0" smtClean="0">
                <a:solidFill>
                  <a:srgbClr val="4C5A6A"/>
                </a:solidFill>
              </a:rPr>
              <a:t>Timelines </a:t>
            </a:r>
            <a:r>
              <a:rPr lang="en-US" dirty="0">
                <a:solidFill>
                  <a:srgbClr val="4C5A6A"/>
                </a:solidFill>
              </a:rPr>
              <a:t>largely defined by each country</a:t>
            </a:r>
          </a:p>
          <a:p>
            <a:pPr>
              <a:buFont typeface="Wingdings" charset="2"/>
              <a:buChar char="u"/>
            </a:pPr>
            <a:r>
              <a:rPr lang="en-US" dirty="0" smtClean="0">
                <a:solidFill>
                  <a:srgbClr val="4C5A6A"/>
                </a:solidFill>
              </a:rPr>
              <a:t>Engagement </a:t>
            </a:r>
            <a:r>
              <a:rPr lang="en-US" dirty="0">
                <a:solidFill>
                  <a:srgbClr val="4C5A6A"/>
                </a:solidFill>
              </a:rPr>
              <a:t>by Global Fund Country Teams in country dialogue and concept note development</a:t>
            </a:r>
          </a:p>
          <a:p>
            <a:pPr>
              <a:buFont typeface="Wingdings" charset="2"/>
              <a:buChar char="u"/>
            </a:pPr>
            <a:r>
              <a:rPr lang="en-US" dirty="0" smtClean="0">
                <a:solidFill>
                  <a:srgbClr val="4C5A6A"/>
                </a:solidFill>
              </a:rPr>
              <a:t>High </a:t>
            </a:r>
            <a:r>
              <a:rPr lang="en-US" dirty="0">
                <a:solidFill>
                  <a:srgbClr val="4C5A6A"/>
                </a:solidFill>
              </a:rPr>
              <a:t>predictability: timing, success rates, indicative funding range</a:t>
            </a:r>
          </a:p>
          <a:p>
            <a:pPr>
              <a:buFont typeface="Wingdings" charset="2"/>
              <a:buChar char="u"/>
            </a:pPr>
            <a:r>
              <a:rPr lang="en-US" dirty="0" smtClean="0">
                <a:solidFill>
                  <a:srgbClr val="4C5A6A"/>
                </a:solidFill>
              </a:rPr>
              <a:t>Disbursement</a:t>
            </a:r>
            <a:r>
              <a:rPr lang="en-US" dirty="0">
                <a:solidFill>
                  <a:srgbClr val="4C5A6A"/>
                </a:solidFill>
              </a:rPr>
              <a:t>-ready </a:t>
            </a:r>
            <a:r>
              <a:rPr lang="en-US" dirty="0" smtClean="0">
                <a:solidFill>
                  <a:srgbClr val="4C5A6A"/>
                </a:solidFill>
              </a:rPr>
              <a:t>grants</a:t>
            </a:r>
            <a:endParaRPr lang="en-US" dirty="0">
              <a:solidFill>
                <a:srgbClr val="4C5A6A"/>
              </a:solidFill>
            </a:endParaRPr>
          </a:p>
        </p:txBody>
      </p:sp>
      <p:sp>
        <p:nvSpPr>
          <p:cNvPr id="4" name="Text Placeholder 3"/>
          <p:cNvSpPr>
            <a:spLocks noGrp="1"/>
          </p:cNvSpPr>
          <p:nvPr>
            <p:ph type="body" sz="quarter" idx="1"/>
          </p:nvPr>
        </p:nvSpPr>
        <p:spPr>
          <a:xfrm>
            <a:off x="341212" y="1970316"/>
            <a:ext cx="4154588" cy="640080"/>
          </a:xfrm>
          <a:solidFill>
            <a:schemeClr val="accent1">
              <a:lumMod val="60000"/>
              <a:lumOff val="40000"/>
            </a:schemeClr>
          </a:solidFill>
        </p:spPr>
        <p:txBody>
          <a:bodyPr/>
          <a:lstStyle/>
          <a:p>
            <a:r>
              <a:rPr lang="en-US" dirty="0" smtClean="0">
                <a:solidFill>
                  <a:srgbClr val="292934"/>
                </a:solidFill>
              </a:rPr>
              <a:t>Previous Model</a:t>
            </a:r>
            <a:endParaRPr lang="en-US" dirty="0">
              <a:solidFill>
                <a:srgbClr val="292934"/>
              </a:solidFill>
            </a:endParaRPr>
          </a:p>
        </p:txBody>
      </p:sp>
      <p:sp>
        <p:nvSpPr>
          <p:cNvPr id="6" name="Text Placeholder 5"/>
          <p:cNvSpPr>
            <a:spLocks noGrp="1"/>
          </p:cNvSpPr>
          <p:nvPr>
            <p:ph type="body" sz="quarter" idx="3"/>
          </p:nvPr>
        </p:nvSpPr>
        <p:spPr>
          <a:xfrm>
            <a:off x="4644271" y="1970316"/>
            <a:ext cx="4303057" cy="640080"/>
          </a:xfrm>
          <a:solidFill>
            <a:schemeClr val="accent1">
              <a:lumMod val="60000"/>
              <a:lumOff val="40000"/>
            </a:schemeClr>
          </a:solidFill>
        </p:spPr>
        <p:txBody>
          <a:bodyPr/>
          <a:lstStyle/>
          <a:p>
            <a:r>
              <a:rPr lang="en-US" dirty="0" smtClean="0">
                <a:solidFill>
                  <a:srgbClr val="292934"/>
                </a:solidFill>
              </a:rPr>
              <a:t>New Model</a:t>
            </a:r>
            <a:endParaRPr lang="en-US" dirty="0">
              <a:solidFill>
                <a:srgbClr val="292934"/>
              </a:solidFill>
            </a:endParaRPr>
          </a:p>
        </p:txBody>
      </p:sp>
    </p:spTree>
    <p:extLst>
      <p:ext uri="{BB962C8B-B14F-4D97-AF65-F5344CB8AC3E}">
        <p14:creationId xmlns:p14="http://schemas.microsoft.com/office/powerpoint/2010/main" val="40302163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755650" y="1773238"/>
            <a:ext cx="7772400" cy="1384995"/>
          </a:xfrm>
          <a:prstGeom prst="rect">
            <a:avLst/>
          </a:prstGeom>
          <a:noFill/>
          <a:ln w="38100" algn="ctr">
            <a:solidFill>
              <a:srgbClr val="A50021"/>
            </a:solidFill>
            <a:miter lim="800000"/>
            <a:headEnd/>
            <a:tailEnd/>
          </a:ln>
          <a:effectLst/>
        </p:spPr>
        <p:txBody>
          <a:bodyPr>
            <a:spAutoFit/>
          </a:bodyPr>
          <a:lstStyle/>
          <a:p>
            <a:pPr algn="ctr">
              <a:spcBef>
                <a:spcPct val="50000"/>
              </a:spcBef>
            </a:pPr>
            <a:r>
              <a:rPr lang="en-US" sz="2800" dirty="0">
                <a:latin typeface="+mn-lt"/>
              </a:rPr>
              <a:t>The Performance Framework (PF) is the legal statement of the </a:t>
            </a:r>
            <a:r>
              <a:rPr lang="en-US" sz="2800" b="1" dirty="0">
                <a:latin typeface="+mn-lt"/>
              </a:rPr>
              <a:t>expected performance</a:t>
            </a:r>
            <a:r>
              <a:rPr lang="en-US" sz="2800" dirty="0">
                <a:latin typeface="+mn-lt"/>
              </a:rPr>
              <a:t> and </a:t>
            </a:r>
            <a:r>
              <a:rPr lang="en-US" sz="2800" b="1" dirty="0">
                <a:latin typeface="+mn-lt"/>
              </a:rPr>
              <a:t>impact </a:t>
            </a:r>
            <a:r>
              <a:rPr lang="en-US" sz="2800" dirty="0">
                <a:latin typeface="+mn-lt"/>
              </a:rPr>
              <a:t>over proposal term</a:t>
            </a:r>
          </a:p>
        </p:txBody>
      </p:sp>
      <p:sp>
        <p:nvSpPr>
          <p:cNvPr id="122883" name="Text Box 3"/>
          <p:cNvSpPr txBox="1">
            <a:spLocks noChangeArrowheads="1"/>
          </p:cNvSpPr>
          <p:nvPr/>
        </p:nvSpPr>
        <p:spPr bwMode="auto">
          <a:xfrm>
            <a:off x="4495800" y="3200400"/>
            <a:ext cx="184150" cy="457200"/>
          </a:xfrm>
          <a:prstGeom prst="rect">
            <a:avLst/>
          </a:prstGeom>
          <a:noFill/>
          <a:ln w="31750" algn="ctr">
            <a:noFill/>
            <a:miter lim="800000"/>
            <a:headEnd/>
            <a:tailEnd/>
          </a:ln>
          <a:effectLst/>
        </p:spPr>
        <p:txBody>
          <a:bodyPr wrap="none">
            <a:spAutoFit/>
          </a:bodyPr>
          <a:lstStyle/>
          <a:p>
            <a:pPr algn="ctr" defTabSz="912813"/>
            <a:endParaRPr lang="de-CH" sz="2400" b="1"/>
          </a:p>
        </p:txBody>
      </p:sp>
      <p:sp>
        <p:nvSpPr>
          <p:cNvPr id="122884" name="Text Box 4"/>
          <p:cNvSpPr txBox="1">
            <a:spLocks noChangeArrowheads="1"/>
          </p:cNvSpPr>
          <p:nvPr/>
        </p:nvSpPr>
        <p:spPr bwMode="auto">
          <a:xfrm>
            <a:off x="827088" y="3644900"/>
            <a:ext cx="7515225" cy="1938992"/>
          </a:xfrm>
          <a:prstGeom prst="rect">
            <a:avLst/>
          </a:prstGeom>
          <a:noFill/>
          <a:ln w="31750" algn="ctr">
            <a:noFill/>
            <a:miter lim="800000"/>
            <a:headEnd/>
            <a:tailEnd/>
          </a:ln>
          <a:effectLst/>
        </p:spPr>
        <p:txBody>
          <a:bodyPr>
            <a:spAutoFit/>
          </a:bodyPr>
          <a:lstStyle/>
          <a:p>
            <a:pPr algn="ctr" defTabSz="912813"/>
            <a:endParaRPr lang="en-US" sz="2400" b="1" dirty="0"/>
          </a:p>
          <a:p>
            <a:pPr algn="ctr" defTabSz="912813"/>
            <a:r>
              <a:rPr lang="en-US" sz="2400" b="1" dirty="0">
                <a:latin typeface="+mn-lt"/>
              </a:rPr>
              <a:t>Includes an agreed set of indicators and targets </a:t>
            </a:r>
          </a:p>
          <a:p>
            <a:pPr algn="ctr" defTabSz="912813"/>
            <a:r>
              <a:rPr lang="en-US" sz="2400" b="1" dirty="0">
                <a:latin typeface="+mn-lt"/>
              </a:rPr>
              <a:t>consistent with the proposal to be reported on a regular basis </a:t>
            </a:r>
          </a:p>
          <a:p>
            <a:pPr algn="ctr" defTabSz="912813"/>
            <a:r>
              <a:rPr lang="en-US" sz="2400" dirty="0">
                <a:latin typeface="+mn-lt"/>
              </a:rPr>
              <a:t>(depending on measurement methods)</a:t>
            </a:r>
          </a:p>
        </p:txBody>
      </p:sp>
      <p:sp>
        <p:nvSpPr>
          <p:cNvPr id="122886" name="Rectangle 6"/>
          <p:cNvSpPr>
            <a:spLocks noChangeArrowheads="1"/>
          </p:cNvSpPr>
          <p:nvPr/>
        </p:nvSpPr>
        <p:spPr bwMode="auto">
          <a:xfrm>
            <a:off x="609600" y="381000"/>
            <a:ext cx="8305800" cy="838200"/>
          </a:xfrm>
          <a:prstGeom prst="rect">
            <a:avLst/>
          </a:prstGeom>
          <a:noFill/>
          <a:ln w="9525">
            <a:noFill/>
            <a:miter lim="800000"/>
            <a:headEnd/>
            <a:tailEnd/>
          </a:ln>
          <a:effectLst/>
        </p:spPr>
        <p:txBody>
          <a:bodyPr anchor="ctr"/>
          <a:lstStyle/>
          <a:p>
            <a:r>
              <a:rPr lang="en-US" sz="4400" dirty="0">
                <a:solidFill>
                  <a:schemeClr val="bg2">
                    <a:lumMod val="50000"/>
                  </a:schemeClr>
                </a:solidFill>
                <a:latin typeface="+mj-lt"/>
              </a:rPr>
              <a:t>Performance Framework: What is it?</a:t>
            </a:r>
          </a:p>
        </p:txBody>
      </p:sp>
    </p:spTree>
    <p:extLst>
      <p:ext uri="{BB962C8B-B14F-4D97-AF65-F5344CB8AC3E}">
        <p14:creationId xmlns:p14="http://schemas.microsoft.com/office/powerpoint/2010/main" val="5077576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366713"/>
            <a:ext cx="8210550" cy="850900"/>
          </a:xfrm>
          <a:noFill/>
        </p:spPr>
        <p:txBody>
          <a:bodyPr/>
          <a:lstStyle/>
          <a:p>
            <a:pPr eaLnBrk="1" hangingPunct="1"/>
            <a:r>
              <a:rPr lang="en-US" b="0" dirty="0" smtClean="0"/>
              <a:t>Key terms in PF</a:t>
            </a:r>
          </a:p>
        </p:txBody>
      </p:sp>
      <p:sp>
        <p:nvSpPr>
          <p:cNvPr id="20483" name="Rectangle 3"/>
          <p:cNvSpPr>
            <a:spLocks noGrp="1" noChangeArrowheads="1"/>
          </p:cNvSpPr>
          <p:nvPr>
            <p:ph idx="1"/>
          </p:nvPr>
        </p:nvSpPr>
        <p:spPr/>
        <p:txBody>
          <a:bodyPr>
            <a:normAutofit lnSpcReduction="10000"/>
          </a:bodyPr>
          <a:lstStyle/>
          <a:p>
            <a:pPr eaLnBrk="1" hangingPunct="1">
              <a:buClr>
                <a:schemeClr val="accent2"/>
              </a:buClr>
              <a:buFont typeface="Wingdings" charset="2"/>
              <a:buChar char="u"/>
            </a:pPr>
            <a:r>
              <a:rPr lang="en-US" sz="2400" b="1" u="sng" dirty="0" smtClean="0">
                <a:solidFill>
                  <a:srgbClr val="FF0000"/>
                </a:solidFill>
              </a:rPr>
              <a:t>Modules</a:t>
            </a:r>
            <a:r>
              <a:rPr lang="en-US" sz="2400" dirty="0" smtClean="0"/>
              <a:t>:  </a:t>
            </a:r>
            <a:r>
              <a:rPr lang="en-US" sz="2400" dirty="0" smtClean="0">
                <a:solidFill>
                  <a:schemeClr val="tx1"/>
                </a:solidFill>
                <a:latin typeface="Arial" pitchFamily="34" charset="0"/>
                <a:cs typeface="Arial" pitchFamily="34" charset="0"/>
              </a:rPr>
              <a:t>key services to be delivered are grouped under standard service delivery areas as defined in M&amp;E Plan</a:t>
            </a:r>
          </a:p>
          <a:p>
            <a:pPr eaLnBrk="1" hangingPunct="1">
              <a:buClr>
                <a:schemeClr val="accent2"/>
              </a:buClr>
              <a:buFont typeface="Wingdings" charset="2"/>
              <a:buChar char="u"/>
            </a:pPr>
            <a:endParaRPr lang="en-US" sz="2400" dirty="0" smtClean="0"/>
          </a:p>
          <a:p>
            <a:pPr eaLnBrk="1" hangingPunct="1">
              <a:buClr>
                <a:schemeClr val="accent2"/>
              </a:buClr>
              <a:buFont typeface="Wingdings" charset="2"/>
              <a:buChar char="u"/>
            </a:pPr>
            <a:r>
              <a:rPr lang="en-US" sz="2400" b="1" u="sng" dirty="0" smtClean="0">
                <a:solidFill>
                  <a:srgbClr val="FF0000"/>
                </a:solidFill>
              </a:rPr>
              <a:t>Directly tied / Untied</a:t>
            </a:r>
            <a:r>
              <a:rPr lang="en-US" sz="2400" dirty="0" smtClean="0"/>
              <a:t>: </a:t>
            </a:r>
            <a:r>
              <a:rPr lang="en-US" sz="2400" dirty="0" smtClean="0">
                <a:solidFill>
                  <a:schemeClr val="tx1"/>
                </a:solidFill>
                <a:latin typeface="Arial" pitchFamily="34" charset="0"/>
                <a:cs typeface="Arial" pitchFamily="34" charset="0"/>
              </a:rPr>
              <a:t>Indicators are “tied” if related activities are primarily funded by specific grant. Indicators are “untied” if they reflect a broader national program. </a:t>
            </a:r>
          </a:p>
          <a:p>
            <a:pPr eaLnBrk="1" hangingPunct="1">
              <a:buClr>
                <a:schemeClr val="accent2"/>
              </a:buClr>
              <a:buFont typeface="Wingdings" charset="2"/>
              <a:buChar char="u"/>
            </a:pPr>
            <a:endParaRPr lang="en-US" sz="2400" dirty="0" smtClean="0"/>
          </a:p>
          <a:p>
            <a:pPr eaLnBrk="1" hangingPunct="1">
              <a:buClr>
                <a:schemeClr val="accent2"/>
              </a:buClr>
              <a:buFont typeface="Wingdings" charset="2"/>
              <a:buChar char="u"/>
            </a:pPr>
            <a:r>
              <a:rPr lang="en-US" sz="2400" b="1" u="sng" dirty="0" smtClean="0">
                <a:solidFill>
                  <a:srgbClr val="FF0000"/>
                </a:solidFill>
              </a:rPr>
              <a:t>Cumulative vs. Non-Cumulative Targets</a:t>
            </a:r>
            <a:r>
              <a:rPr lang="en-US" sz="2400" dirty="0" smtClean="0"/>
              <a:t>:  </a:t>
            </a:r>
            <a:r>
              <a:rPr lang="en-US" sz="2400" dirty="0" smtClean="0">
                <a:solidFill>
                  <a:schemeClr val="tx1"/>
                </a:solidFill>
                <a:latin typeface="Arial" pitchFamily="34" charset="0"/>
                <a:cs typeface="Arial" pitchFamily="34" charset="0"/>
              </a:rPr>
              <a:t>Targets can be cumulative over program term, cumulative annually, or not cumulative. </a:t>
            </a:r>
          </a:p>
        </p:txBody>
      </p:sp>
    </p:spTree>
    <p:extLst>
      <p:ext uri="{BB962C8B-B14F-4D97-AF65-F5344CB8AC3E}">
        <p14:creationId xmlns:p14="http://schemas.microsoft.com/office/powerpoint/2010/main" val="1341016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0" y="2667000"/>
            <a:ext cx="5486400" cy="1524000"/>
          </a:xfrm>
        </p:spPr>
        <p:txBody>
          <a:bodyPr/>
          <a:lstStyle/>
          <a:p>
            <a:pPr algn="ctr">
              <a:buNone/>
            </a:pPr>
            <a:r>
              <a:rPr lang="en-US" dirty="0" smtClean="0">
                <a:solidFill>
                  <a:schemeClr val="tx1"/>
                </a:solidFill>
              </a:rPr>
              <a:t>Let’s walk through a Performance Framework</a:t>
            </a:r>
            <a:r>
              <a:rPr lang="en-US" dirty="0" smtClean="0"/>
              <a:t>!</a:t>
            </a:r>
            <a:endParaRPr lang="en-US" dirty="0"/>
          </a:p>
        </p:txBody>
      </p:sp>
    </p:spTree>
    <p:extLst>
      <p:ext uri="{BB962C8B-B14F-4D97-AF65-F5344CB8AC3E}">
        <p14:creationId xmlns:p14="http://schemas.microsoft.com/office/powerpoint/2010/main" val="33292880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PU/DR</a:t>
            </a:r>
            <a:endParaRPr lang="en-US" b="1" i="1" dirty="0"/>
          </a:p>
        </p:txBody>
      </p:sp>
      <p:sp>
        <p:nvSpPr>
          <p:cNvPr id="3" name="Content Placeholder 2"/>
          <p:cNvSpPr>
            <a:spLocks noGrp="1"/>
          </p:cNvSpPr>
          <p:nvPr>
            <p:ph sz="quarter" idx="1"/>
          </p:nvPr>
        </p:nvSpPr>
        <p:spPr/>
        <p:txBody>
          <a:bodyPr>
            <a:normAutofit/>
          </a:bodyPr>
          <a:lstStyle/>
          <a:p>
            <a:pPr>
              <a:lnSpc>
                <a:spcPct val="80000"/>
              </a:lnSpc>
              <a:spcBef>
                <a:spcPts val="2400"/>
              </a:spcBef>
              <a:buFont typeface="Wingdings" charset="2"/>
              <a:buChar char="u"/>
            </a:pPr>
            <a:r>
              <a:rPr lang="en-US" sz="2600" dirty="0" smtClean="0"/>
              <a:t>PU</a:t>
            </a:r>
            <a:r>
              <a:rPr lang="en-US" sz="2600" dirty="0"/>
              <a:t>/DR contains: </a:t>
            </a:r>
          </a:p>
          <a:p>
            <a:pPr lvl="1">
              <a:lnSpc>
                <a:spcPct val="80000"/>
              </a:lnSpc>
              <a:spcAft>
                <a:spcPts val="600"/>
              </a:spcAft>
              <a:buFont typeface="Wingdings" charset="2"/>
              <a:buChar char="u"/>
            </a:pPr>
            <a:r>
              <a:rPr lang="en-US" sz="2000" dirty="0"/>
              <a:t>Programmatic progress against targets</a:t>
            </a:r>
          </a:p>
          <a:p>
            <a:pPr lvl="1">
              <a:lnSpc>
                <a:spcPct val="80000"/>
              </a:lnSpc>
              <a:spcAft>
                <a:spcPts val="600"/>
              </a:spcAft>
              <a:buFont typeface="Wingdings" charset="2"/>
              <a:buChar char="u"/>
            </a:pPr>
            <a:r>
              <a:rPr lang="en-US" sz="2000" dirty="0"/>
              <a:t>Financial accounting</a:t>
            </a:r>
          </a:p>
          <a:p>
            <a:pPr lvl="1">
              <a:lnSpc>
                <a:spcPct val="80000"/>
              </a:lnSpc>
              <a:spcAft>
                <a:spcPts val="600"/>
              </a:spcAft>
              <a:buFont typeface="Wingdings" charset="2"/>
              <a:buChar char="u"/>
            </a:pPr>
            <a:r>
              <a:rPr lang="en-US" sz="2000" dirty="0"/>
              <a:t>Request for ongoing funding</a:t>
            </a:r>
          </a:p>
          <a:p>
            <a:pPr lvl="1">
              <a:lnSpc>
                <a:spcPct val="80000"/>
              </a:lnSpc>
              <a:spcAft>
                <a:spcPts val="600"/>
              </a:spcAft>
              <a:buFont typeface="Wingdings" charset="2"/>
              <a:buChar char="u"/>
            </a:pPr>
            <a:r>
              <a:rPr lang="en-US" sz="2000" dirty="0"/>
              <a:t>Update on CPs, any other requirements </a:t>
            </a:r>
            <a:br>
              <a:rPr lang="en-US" sz="2000" dirty="0"/>
            </a:br>
            <a:r>
              <a:rPr lang="en-US" sz="2000" dirty="0"/>
              <a:t>(related to the Grant Agreement)</a:t>
            </a:r>
          </a:p>
          <a:p>
            <a:pPr lvl="1">
              <a:lnSpc>
                <a:spcPct val="80000"/>
              </a:lnSpc>
              <a:spcAft>
                <a:spcPts val="600"/>
              </a:spcAft>
              <a:buFont typeface="Wingdings" charset="2"/>
              <a:buChar char="u"/>
            </a:pPr>
            <a:r>
              <a:rPr lang="en-US" sz="2000" dirty="0"/>
              <a:t>Response to any GF queries</a:t>
            </a:r>
          </a:p>
          <a:p>
            <a:endParaRPr lang="en-US" dirty="0"/>
          </a:p>
        </p:txBody>
      </p:sp>
    </p:spTree>
    <p:extLst>
      <p:ext uri="{BB962C8B-B14F-4D97-AF65-F5344CB8AC3E}">
        <p14:creationId xmlns:p14="http://schemas.microsoft.com/office/powerpoint/2010/main" val="18053285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524000"/>
            <a:ext cx="5486400" cy="1524000"/>
          </a:xfrm>
        </p:spPr>
        <p:txBody>
          <a:bodyPr/>
          <a:lstStyle/>
          <a:p>
            <a:pPr algn="ctr">
              <a:buNone/>
            </a:pPr>
            <a:r>
              <a:rPr lang="en-US" dirty="0" smtClean="0">
                <a:solidFill>
                  <a:schemeClr val="tx1"/>
                </a:solidFill>
              </a:rPr>
              <a:t>Questions and Comments</a:t>
            </a:r>
            <a:endParaRPr lang="en-US" dirty="0"/>
          </a:p>
        </p:txBody>
      </p:sp>
    </p:spTree>
    <p:extLst>
      <p:ext uri="{BB962C8B-B14F-4D97-AF65-F5344CB8AC3E}">
        <p14:creationId xmlns:p14="http://schemas.microsoft.com/office/powerpoint/2010/main" val="20878073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F</a:t>
            </a:r>
            <a:r>
              <a:rPr lang="en-US" dirty="0" smtClean="0"/>
              <a:t>eatures</a:t>
            </a:r>
            <a:endParaRPr lang="en-US" dirty="0"/>
          </a:p>
        </p:txBody>
      </p:sp>
      <p:sp>
        <p:nvSpPr>
          <p:cNvPr id="5" name="Rectangle 4"/>
          <p:cNvSpPr/>
          <p:nvPr/>
        </p:nvSpPr>
        <p:spPr>
          <a:xfrm>
            <a:off x="573314" y="2031999"/>
            <a:ext cx="2184400" cy="63500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Flexible TimeLine </a:t>
            </a:r>
            <a:endParaRPr lang="en-US" dirty="0">
              <a:solidFill>
                <a:schemeClr val="tx1"/>
              </a:solidFill>
            </a:endParaRPr>
          </a:p>
        </p:txBody>
      </p:sp>
      <p:sp>
        <p:nvSpPr>
          <p:cNvPr id="6" name="Rectangle 5"/>
          <p:cNvSpPr/>
          <p:nvPr/>
        </p:nvSpPr>
        <p:spPr>
          <a:xfrm>
            <a:off x="609601" y="5558971"/>
            <a:ext cx="2184400" cy="63500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Enhanced Engagement </a:t>
            </a:r>
            <a:endParaRPr lang="en-US" dirty="0">
              <a:solidFill>
                <a:schemeClr val="tx1"/>
              </a:solidFill>
            </a:endParaRPr>
          </a:p>
        </p:txBody>
      </p:sp>
      <p:sp>
        <p:nvSpPr>
          <p:cNvPr id="7" name="Rectangle 6"/>
          <p:cNvSpPr/>
          <p:nvPr/>
        </p:nvSpPr>
        <p:spPr>
          <a:xfrm>
            <a:off x="573314" y="4396294"/>
            <a:ext cx="2184400" cy="63500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Simplicity </a:t>
            </a:r>
            <a:endParaRPr lang="en-US" dirty="0">
              <a:solidFill>
                <a:schemeClr val="tx1"/>
              </a:solidFill>
            </a:endParaRPr>
          </a:p>
        </p:txBody>
      </p:sp>
      <p:sp>
        <p:nvSpPr>
          <p:cNvPr id="8" name="Rectangle 7"/>
          <p:cNvSpPr/>
          <p:nvPr/>
        </p:nvSpPr>
        <p:spPr>
          <a:xfrm>
            <a:off x="573314" y="3145972"/>
            <a:ext cx="2184400" cy="63500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Predictability</a:t>
            </a:r>
            <a:endParaRPr lang="en-US" dirty="0">
              <a:solidFill>
                <a:schemeClr val="tx1"/>
              </a:solidFill>
            </a:endParaRPr>
          </a:p>
        </p:txBody>
      </p:sp>
      <p:sp>
        <p:nvSpPr>
          <p:cNvPr id="13" name="Rectangle 12"/>
          <p:cNvSpPr/>
          <p:nvPr/>
        </p:nvSpPr>
        <p:spPr>
          <a:xfrm>
            <a:off x="2757714" y="1912822"/>
            <a:ext cx="6077858" cy="923330"/>
          </a:xfrm>
          <a:prstGeom prst="rect">
            <a:avLst/>
          </a:prstGeom>
        </p:spPr>
        <p:txBody>
          <a:bodyPr wrap="square">
            <a:spAutoFit/>
          </a:bodyPr>
          <a:lstStyle/>
          <a:p>
            <a:r>
              <a:rPr lang="en-US" dirty="0"/>
              <a:t>Eligible countries can apply at any point during the three year allocation period so that funding aligns with national budgeting </a:t>
            </a:r>
            <a:r>
              <a:rPr lang="en-US" dirty="0" smtClean="0"/>
              <a:t>cycles</a:t>
            </a:r>
            <a:endParaRPr lang="en-US" dirty="0"/>
          </a:p>
        </p:txBody>
      </p:sp>
      <p:sp>
        <p:nvSpPr>
          <p:cNvPr id="14" name="Rectangle 13"/>
          <p:cNvSpPr/>
          <p:nvPr/>
        </p:nvSpPr>
        <p:spPr>
          <a:xfrm>
            <a:off x="2794001" y="4323722"/>
            <a:ext cx="5606143" cy="646331"/>
          </a:xfrm>
          <a:prstGeom prst="rect">
            <a:avLst/>
          </a:prstGeom>
        </p:spPr>
        <p:txBody>
          <a:bodyPr wrap="square">
            <a:spAutoFit/>
          </a:bodyPr>
          <a:lstStyle/>
          <a:p>
            <a:r>
              <a:rPr lang="en-US" dirty="0"/>
              <a:t>A more streamlined concept note begins the process of applying for a grant. </a:t>
            </a:r>
          </a:p>
        </p:txBody>
      </p:sp>
      <p:sp>
        <p:nvSpPr>
          <p:cNvPr id="16" name="Rectangle 15"/>
          <p:cNvSpPr/>
          <p:nvPr/>
        </p:nvSpPr>
        <p:spPr>
          <a:xfrm>
            <a:off x="2757714" y="3066649"/>
            <a:ext cx="6077858" cy="923330"/>
          </a:xfrm>
          <a:prstGeom prst="rect">
            <a:avLst/>
          </a:prstGeom>
        </p:spPr>
        <p:txBody>
          <a:bodyPr wrap="square">
            <a:spAutoFit/>
          </a:bodyPr>
          <a:lstStyle/>
          <a:p>
            <a:r>
              <a:rPr lang="en-US" dirty="0"/>
              <a:t>All eligible countries receive an indicative funding amount. The Global Fund Secretariat adjusts these amounts to account for implementers’ circumstances. </a:t>
            </a:r>
            <a:r>
              <a:rPr lang="en-US" dirty="0" smtClean="0"/>
              <a:t> </a:t>
            </a:r>
            <a:endParaRPr lang="en-US" dirty="0"/>
          </a:p>
        </p:txBody>
      </p:sp>
      <p:sp>
        <p:nvSpPr>
          <p:cNvPr id="17" name="Rectangle 16"/>
          <p:cNvSpPr/>
          <p:nvPr/>
        </p:nvSpPr>
        <p:spPr>
          <a:xfrm>
            <a:off x="2830284" y="5431970"/>
            <a:ext cx="6077858" cy="923330"/>
          </a:xfrm>
          <a:prstGeom prst="rect">
            <a:avLst/>
          </a:prstGeom>
        </p:spPr>
        <p:txBody>
          <a:bodyPr wrap="square">
            <a:spAutoFit/>
          </a:bodyPr>
          <a:lstStyle/>
          <a:p>
            <a:r>
              <a:rPr lang="en-US" dirty="0"/>
              <a:t>The Global Fund engages in ongoing country dialogue with a focus on multi-stakeholder participation, prior to Board approval of grants </a:t>
            </a:r>
          </a:p>
        </p:txBody>
      </p:sp>
    </p:spTree>
    <p:extLst>
      <p:ext uri="{BB962C8B-B14F-4D97-AF65-F5344CB8AC3E}">
        <p14:creationId xmlns:p14="http://schemas.microsoft.com/office/powerpoint/2010/main" val="5072056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235995-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 y="1582950"/>
            <a:ext cx="8153400" cy="4974985"/>
          </a:xfrm>
          <a:prstGeom prst="rect">
            <a:avLst/>
          </a:prstGeom>
        </p:spPr>
      </p:pic>
      <p:sp>
        <p:nvSpPr>
          <p:cNvPr id="2" name="Title 1"/>
          <p:cNvSpPr>
            <a:spLocks noGrp="1"/>
          </p:cNvSpPr>
          <p:nvPr>
            <p:ph type="title"/>
          </p:nvPr>
        </p:nvSpPr>
        <p:spPr/>
        <p:txBody>
          <a:bodyPr/>
          <a:lstStyle/>
          <a:p>
            <a:r>
              <a:rPr lang="en-US" dirty="0"/>
              <a:t>Key Features</a:t>
            </a:r>
          </a:p>
        </p:txBody>
      </p:sp>
      <p:sp>
        <p:nvSpPr>
          <p:cNvPr id="3" name="Content Placeholder 2"/>
          <p:cNvSpPr>
            <a:spLocks noGrp="1"/>
          </p:cNvSpPr>
          <p:nvPr>
            <p:ph sz="quarter" idx="1"/>
          </p:nvPr>
        </p:nvSpPr>
        <p:spPr>
          <a:xfrm>
            <a:off x="1355925" y="3749601"/>
            <a:ext cx="6976966" cy="2616989"/>
          </a:xfrm>
        </p:spPr>
        <p:txBody>
          <a:bodyPr/>
          <a:lstStyle/>
          <a:p>
            <a:pPr>
              <a:buFont typeface="Wingdings" charset="2"/>
              <a:buChar char="u"/>
            </a:pPr>
            <a:r>
              <a:rPr lang="en-US" dirty="0"/>
              <a:t>Band  1:   Lower  income,  higher  burden   </a:t>
            </a:r>
          </a:p>
          <a:p>
            <a:pPr>
              <a:buFont typeface="Wingdings" charset="2"/>
              <a:buChar char="u"/>
            </a:pPr>
            <a:r>
              <a:rPr lang="en-US" dirty="0"/>
              <a:t>Band  2 :  Lower  income,  lower  burden   </a:t>
            </a:r>
          </a:p>
          <a:p>
            <a:pPr>
              <a:buFont typeface="Wingdings" charset="2"/>
              <a:buChar char="u"/>
            </a:pPr>
            <a:r>
              <a:rPr lang="en-US" dirty="0"/>
              <a:t>Band  3 : Higher  income,  higher  burden  </a:t>
            </a:r>
          </a:p>
          <a:p>
            <a:pPr>
              <a:buFont typeface="Wingdings" charset="2"/>
              <a:buChar char="u"/>
            </a:pPr>
            <a:r>
              <a:rPr lang="en-US" dirty="0"/>
              <a:t> Band  4 : Higher  income,  lower  burden </a:t>
            </a:r>
          </a:p>
        </p:txBody>
      </p:sp>
    </p:spTree>
    <p:extLst>
      <p:ext uri="{BB962C8B-B14F-4D97-AF65-F5344CB8AC3E}">
        <p14:creationId xmlns:p14="http://schemas.microsoft.com/office/powerpoint/2010/main" val="2516827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Formula </a:t>
            </a:r>
            <a:endParaRPr lang="en-US" dirty="0"/>
          </a:p>
        </p:txBody>
      </p:sp>
      <p:sp>
        <p:nvSpPr>
          <p:cNvPr id="6" name="Rectangle 5"/>
          <p:cNvSpPr/>
          <p:nvPr/>
        </p:nvSpPr>
        <p:spPr>
          <a:xfrm>
            <a:off x="235858" y="1759857"/>
            <a:ext cx="2721428" cy="43724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rPr>
              <a:t>P</a:t>
            </a:r>
            <a:r>
              <a:rPr lang="en-US" dirty="0" smtClean="0">
                <a:solidFill>
                  <a:srgbClr val="000000"/>
                </a:solidFill>
              </a:rPr>
              <a:t>rior </a:t>
            </a:r>
            <a:r>
              <a:rPr lang="en-US" dirty="0">
                <a:solidFill>
                  <a:srgbClr val="000000"/>
                </a:solidFill>
              </a:rPr>
              <a:t>to aggregation to bands</a:t>
            </a:r>
          </a:p>
          <a:p>
            <a:endParaRPr lang="en-US" i="1" dirty="0" smtClean="0">
              <a:solidFill>
                <a:srgbClr val="000000"/>
              </a:solidFill>
            </a:endParaRPr>
          </a:p>
          <a:p>
            <a:endParaRPr lang="en-US" i="1" dirty="0">
              <a:solidFill>
                <a:srgbClr val="000000"/>
              </a:solidFill>
            </a:endParaRPr>
          </a:p>
          <a:p>
            <a:endParaRPr lang="en-US" i="1" dirty="0" smtClean="0">
              <a:solidFill>
                <a:srgbClr val="000000"/>
              </a:solidFill>
            </a:endParaRPr>
          </a:p>
          <a:p>
            <a:endParaRPr lang="en-US" i="1" dirty="0">
              <a:solidFill>
                <a:srgbClr val="000000"/>
              </a:solidFill>
            </a:endParaRPr>
          </a:p>
          <a:p>
            <a:endParaRPr lang="en-US" i="1" dirty="0" smtClean="0">
              <a:solidFill>
                <a:srgbClr val="000000"/>
              </a:solidFill>
            </a:endParaRPr>
          </a:p>
          <a:p>
            <a:endParaRPr lang="en-US" i="1" dirty="0">
              <a:solidFill>
                <a:srgbClr val="000000"/>
              </a:solidFill>
            </a:endParaRPr>
          </a:p>
          <a:p>
            <a:endParaRPr lang="en-US" i="1" dirty="0" smtClean="0">
              <a:solidFill>
                <a:srgbClr val="000000"/>
              </a:solidFill>
            </a:endParaRPr>
          </a:p>
          <a:p>
            <a:endParaRPr lang="en-US" i="1" dirty="0">
              <a:solidFill>
                <a:srgbClr val="000000"/>
              </a:solidFill>
            </a:endParaRPr>
          </a:p>
          <a:p>
            <a:endParaRPr lang="en-US" i="1" dirty="0" smtClean="0">
              <a:solidFill>
                <a:srgbClr val="000000"/>
              </a:solidFill>
            </a:endParaRPr>
          </a:p>
          <a:p>
            <a:endParaRPr lang="en-US" i="1" dirty="0">
              <a:solidFill>
                <a:srgbClr val="000000"/>
              </a:solidFill>
            </a:endParaRPr>
          </a:p>
          <a:p>
            <a:endParaRPr lang="en-US" i="1" dirty="0" smtClean="0">
              <a:solidFill>
                <a:srgbClr val="000000"/>
              </a:solidFill>
            </a:endParaRPr>
          </a:p>
          <a:p>
            <a:endParaRPr lang="en-US" i="1" dirty="0">
              <a:solidFill>
                <a:srgbClr val="000000"/>
              </a:solidFill>
            </a:endParaRPr>
          </a:p>
          <a:p>
            <a:endParaRPr lang="en-US" i="1" dirty="0">
              <a:solidFill>
                <a:srgbClr val="000000"/>
              </a:solidFill>
            </a:endParaRPr>
          </a:p>
        </p:txBody>
      </p:sp>
      <p:sp>
        <p:nvSpPr>
          <p:cNvPr id="7" name="Rectangle 6"/>
          <p:cNvSpPr/>
          <p:nvPr/>
        </p:nvSpPr>
        <p:spPr>
          <a:xfrm>
            <a:off x="3501572" y="1683656"/>
            <a:ext cx="2848429" cy="444862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147965" y="2833413"/>
            <a:ext cx="1813644" cy="2307771"/>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292934"/>
                </a:solidFill>
              </a:rPr>
              <a:t>Country indicative allocation</a:t>
            </a:r>
          </a:p>
        </p:txBody>
      </p:sp>
      <p:sp>
        <p:nvSpPr>
          <p:cNvPr id="9" name="Rectangle 8"/>
          <p:cNvSpPr/>
          <p:nvPr/>
        </p:nvSpPr>
        <p:spPr>
          <a:xfrm>
            <a:off x="453571" y="2721426"/>
            <a:ext cx="2304143" cy="580572"/>
          </a:xfrm>
          <a:prstGeom prst="rect">
            <a:avLst/>
          </a:prstGeom>
          <a:solidFill>
            <a:srgbClr val="558BB8"/>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rPr>
              <a:t>Disease burden</a:t>
            </a:r>
          </a:p>
        </p:txBody>
      </p:sp>
      <p:sp>
        <p:nvSpPr>
          <p:cNvPr id="10" name="Rectangle 9"/>
          <p:cNvSpPr/>
          <p:nvPr/>
        </p:nvSpPr>
        <p:spPr>
          <a:xfrm>
            <a:off x="453571" y="4481286"/>
            <a:ext cx="2304143" cy="580572"/>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rPr>
              <a:t>External financing</a:t>
            </a:r>
          </a:p>
        </p:txBody>
      </p:sp>
      <p:sp>
        <p:nvSpPr>
          <p:cNvPr id="11" name="Rectangle 10"/>
          <p:cNvSpPr/>
          <p:nvPr/>
        </p:nvSpPr>
        <p:spPr>
          <a:xfrm>
            <a:off x="453572" y="3610427"/>
            <a:ext cx="2304142" cy="580572"/>
          </a:xfrm>
          <a:prstGeom prst="rect">
            <a:avLst/>
          </a:prstGeom>
          <a:solidFill>
            <a:srgbClr val="558BB8"/>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rPr>
              <a:t>Income level</a:t>
            </a:r>
          </a:p>
        </p:txBody>
      </p:sp>
      <p:sp>
        <p:nvSpPr>
          <p:cNvPr id="12" name="Rectangle 11"/>
          <p:cNvSpPr/>
          <p:nvPr/>
        </p:nvSpPr>
        <p:spPr>
          <a:xfrm>
            <a:off x="453571" y="5312233"/>
            <a:ext cx="2304143" cy="580572"/>
          </a:xfrm>
          <a:prstGeom prst="rect">
            <a:avLst/>
          </a:prstGeom>
          <a:solidFill>
            <a:srgbClr val="D5D28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rPr>
              <a:t>Minimum </a:t>
            </a:r>
            <a:r>
              <a:rPr lang="en-US" dirty="0" smtClean="0">
                <a:solidFill>
                  <a:srgbClr val="000000"/>
                </a:solidFill>
              </a:rPr>
              <a:t>required</a:t>
            </a:r>
            <a:endParaRPr lang="en-US" dirty="0">
              <a:solidFill>
                <a:srgbClr val="000000"/>
              </a:solidFill>
            </a:endParaRPr>
          </a:p>
        </p:txBody>
      </p:sp>
      <p:sp>
        <p:nvSpPr>
          <p:cNvPr id="13" name="Plus 12"/>
          <p:cNvSpPr/>
          <p:nvPr/>
        </p:nvSpPr>
        <p:spPr>
          <a:xfrm>
            <a:off x="2957286" y="3946072"/>
            <a:ext cx="435428" cy="707572"/>
          </a:xfrm>
          <a:prstGeom prst="mathPlus">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Equal 2"/>
          <p:cNvSpPr/>
          <p:nvPr/>
        </p:nvSpPr>
        <p:spPr>
          <a:xfrm>
            <a:off x="6386286" y="3882573"/>
            <a:ext cx="798291" cy="507999"/>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810000" y="1865474"/>
            <a:ext cx="2110899" cy="369332"/>
          </a:xfrm>
          <a:prstGeom prst="rect">
            <a:avLst/>
          </a:prstGeom>
          <a:noFill/>
        </p:spPr>
        <p:txBody>
          <a:bodyPr wrap="none" rtlCol="0">
            <a:spAutoFit/>
          </a:bodyPr>
          <a:lstStyle/>
          <a:p>
            <a:r>
              <a:rPr lang="en-US" dirty="0" smtClean="0"/>
              <a:t>Qualitative factors </a:t>
            </a:r>
            <a:endParaRPr lang="en-US" dirty="0"/>
          </a:p>
        </p:txBody>
      </p:sp>
      <p:sp>
        <p:nvSpPr>
          <p:cNvPr id="14" name="Rectangle 13"/>
          <p:cNvSpPr/>
          <p:nvPr/>
        </p:nvSpPr>
        <p:spPr>
          <a:xfrm>
            <a:off x="3761900" y="2412996"/>
            <a:ext cx="2304143" cy="580572"/>
          </a:xfrm>
          <a:prstGeom prst="rect">
            <a:avLst/>
          </a:prstGeom>
          <a:solidFill>
            <a:srgbClr val="D5D28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Performance </a:t>
            </a:r>
            <a:endParaRPr lang="en-US" dirty="0">
              <a:solidFill>
                <a:srgbClr val="000000"/>
              </a:solidFill>
            </a:endParaRPr>
          </a:p>
        </p:txBody>
      </p:sp>
      <p:sp>
        <p:nvSpPr>
          <p:cNvPr id="15" name="Rectangle 14"/>
          <p:cNvSpPr/>
          <p:nvPr/>
        </p:nvSpPr>
        <p:spPr>
          <a:xfrm>
            <a:off x="3761900" y="3184070"/>
            <a:ext cx="2304143" cy="580572"/>
          </a:xfrm>
          <a:prstGeom prst="rect">
            <a:avLst/>
          </a:prstGeom>
          <a:solidFill>
            <a:srgbClr val="D5D28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Impact </a:t>
            </a:r>
            <a:endParaRPr lang="en-US" dirty="0">
              <a:solidFill>
                <a:srgbClr val="000000"/>
              </a:solidFill>
            </a:endParaRPr>
          </a:p>
        </p:txBody>
      </p:sp>
      <p:sp>
        <p:nvSpPr>
          <p:cNvPr id="16" name="Rectangle 15"/>
          <p:cNvSpPr/>
          <p:nvPr/>
        </p:nvSpPr>
        <p:spPr>
          <a:xfrm>
            <a:off x="3780043" y="3937001"/>
            <a:ext cx="2304143" cy="580572"/>
          </a:xfrm>
          <a:prstGeom prst="rect">
            <a:avLst/>
          </a:prstGeom>
          <a:solidFill>
            <a:srgbClr val="D5D28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Rate of infection</a:t>
            </a:r>
            <a:endParaRPr lang="en-US" dirty="0">
              <a:solidFill>
                <a:srgbClr val="000000"/>
              </a:solidFill>
            </a:endParaRPr>
          </a:p>
        </p:txBody>
      </p:sp>
      <p:sp>
        <p:nvSpPr>
          <p:cNvPr id="17" name="Rectangle 16"/>
          <p:cNvSpPr/>
          <p:nvPr/>
        </p:nvSpPr>
        <p:spPr>
          <a:xfrm>
            <a:off x="3780043" y="4662716"/>
            <a:ext cx="2304143" cy="580572"/>
          </a:xfrm>
          <a:prstGeom prst="rect">
            <a:avLst/>
          </a:prstGeom>
          <a:solidFill>
            <a:srgbClr val="D5D28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Absorptive capacity </a:t>
            </a:r>
            <a:endParaRPr lang="en-US" dirty="0">
              <a:solidFill>
                <a:srgbClr val="000000"/>
              </a:solidFill>
            </a:endParaRPr>
          </a:p>
        </p:txBody>
      </p:sp>
      <p:sp>
        <p:nvSpPr>
          <p:cNvPr id="18" name="Rectangle 17"/>
          <p:cNvSpPr/>
          <p:nvPr/>
        </p:nvSpPr>
        <p:spPr>
          <a:xfrm>
            <a:off x="3798186" y="5366662"/>
            <a:ext cx="2304143" cy="580572"/>
          </a:xfrm>
          <a:prstGeom prst="rect">
            <a:avLst/>
          </a:prstGeom>
          <a:solidFill>
            <a:srgbClr val="D5D286"/>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Risk </a:t>
            </a:r>
            <a:endParaRPr lang="en-US" dirty="0">
              <a:solidFill>
                <a:srgbClr val="000000"/>
              </a:solidFill>
            </a:endParaRPr>
          </a:p>
        </p:txBody>
      </p:sp>
      <p:sp>
        <p:nvSpPr>
          <p:cNvPr id="5" name="Rectangle 4"/>
          <p:cNvSpPr/>
          <p:nvPr/>
        </p:nvSpPr>
        <p:spPr>
          <a:xfrm>
            <a:off x="6786391" y="5243288"/>
            <a:ext cx="2357609" cy="1179282"/>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Willingness to Pay</a:t>
            </a:r>
          </a:p>
          <a:p>
            <a:pPr algn="ctr"/>
            <a:r>
              <a:rPr lang="en-US" sz="1400" dirty="0" smtClean="0">
                <a:solidFill>
                  <a:schemeClr val="tx1"/>
                </a:solidFill>
              </a:rPr>
              <a:t>(determined during country dialogue to access last 15% of indicative funding)</a:t>
            </a:r>
            <a:endParaRPr lang="en-US" sz="1400" dirty="0">
              <a:solidFill>
                <a:schemeClr val="tx1"/>
              </a:solidFill>
            </a:endParaRPr>
          </a:p>
        </p:txBody>
      </p:sp>
      <p:sp>
        <p:nvSpPr>
          <p:cNvPr id="19" name="Rectangle 18"/>
          <p:cNvSpPr/>
          <p:nvPr/>
        </p:nvSpPr>
        <p:spPr>
          <a:xfrm>
            <a:off x="235858" y="6295572"/>
            <a:ext cx="6150428" cy="453570"/>
          </a:xfrm>
          <a:prstGeom prst="rect">
            <a:avLst/>
          </a:prstGeom>
          <a:solidFill>
            <a:srgbClr val="558BB8"/>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chemeClr val="tx1"/>
                </a:solidFill>
              </a:rPr>
              <a:t>2014-2016: 50</a:t>
            </a:r>
            <a:r>
              <a:rPr lang="en-US" sz="1400" dirty="0">
                <a:solidFill>
                  <a:schemeClr val="tx1"/>
                </a:solidFill>
              </a:rPr>
              <a:t>% for HIV/AIDS, 32% for malaria, and 18% for tuberculosis.</a:t>
            </a:r>
          </a:p>
        </p:txBody>
      </p:sp>
    </p:spTree>
    <p:extLst>
      <p:ext uri="{BB962C8B-B14F-4D97-AF65-F5344CB8AC3E}">
        <p14:creationId xmlns:p14="http://schemas.microsoft.com/office/powerpoint/2010/main" val="5933420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NFM Process </a:t>
            </a:r>
            <a:endParaRPr lang="en-US" dirty="0"/>
          </a:p>
        </p:txBody>
      </p:sp>
      <p:sp>
        <p:nvSpPr>
          <p:cNvPr id="2" name="Content Placeholder 1"/>
          <p:cNvSpPr>
            <a:spLocks noGrp="1"/>
          </p:cNvSpPr>
          <p:nvPr>
            <p:ph sz="quarter" idx="1"/>
          </p:nvPr>
        </p:nvSpPr>
        <p:spPr>
          <a:xfrm>
            <a:off x="498473" y="3907428"/>
            <a:ext cx="8407399" cy="2336510"/>
          </a:xfrm>
        </p:spPr>
        <p:txBody>
          <a:bodyPr>
            <a:normAutofit fontScale="85000" lnSpcReduction="10000"/>
          </a:bodyPr>
          <a:lstStyle/>
          <a:p>
            <a:pPr>
              <a:buFont typeface="Wingdings" charset="2"/>
              <a:buChar char="u"/>
            </a:pPr>
            <a:r>
              <a:rPr lang="en-US" dirty="0" smtClean="0"/>
              <a:t>TRP reviews </a:t>
            </a:r>
            <a:r>
              <a:rPr lang="en-US" dirty="0"/>
              <a:t>new funding requests in an independent and transparent way. </a:t>
            </a:r>
            <a:endParaRPr lang="en-US" dirty="0" smtClean="0"/>
          </a:p>
          <a:p>
            <a:pPr>
              <a:buFont typeface="Wingdings" charset="2"/>
              <a:buChar char="u"/>
            </a:pPr>
            <a:r>
              <a:rPr lang="en-US" dirty="0" smtClean="0"/>
              <a:t>The </a:t>
            </a:r>
            <a:r>
              <a:rPr lang="en-US" dirty="0"/>
              <a:t>TRP makes its funding recommendation </a:t>
            </a:r>
            <a:r>
              <a:rPr lang="en-US" dirty="0" smtClean="0"/>
              <a:t>on </a:t>
            </a:r>
            <a:r>
              <a:rPr lang="en-US" dirty="0"/>
              <a:t>the indicative and above indicative amounts, prioritizing interventions </a:t>
            </a:r>
            <a:endParaRPr lang="en-US" dirty="0" smtClean="0"/>
          </a:p>
          <a:p>
            <a:pPr>
              <a:buFont typeface="Wingdings" charset="2"/>
              <a:buChar char="u"/>
            </a:pPr>
            <a:r>
              <a:rPr lang="en-US" dirty="0"/>
              <a:t>T</a:t>
            </a:r>
            <a:r>
              <a:rPr lang="en-US" dirty="0" smtClean="0"/>
              <a:t>he </a:t>
            </a:r>
            <a:r>
              <a:rPr lang="en-US" dirty="0"/>
              <a:t>Global Fund Grant Approvals Committee (GAC) to determine the upper-ceiling for the budget</a:t>
            </a:r>
            <a:r>
              <a:rPr lang="en-US" dirty="0" smtClean="0"/>
              <a:t>.</a:t>
            </a: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98473" y="1830145"/>
            <a:ext cx="8407400" cy="1912926"/>
          </a:xfrm>
          <a:prstGeom prst="rect">
            <a:avLst/>
          </a:prstGeom>
          <a:noFill/>
          <a:ln>
            <a:noFill/>
          </a:ln>
        </p:spPr>
      </p:pic>
      <p:sp>
        <p:nvSpPr>
          <p:cNvPr id="3" name="TextBox 2"/>
          <p:cNvSpPr txBox="1"/>
          <p:nvPr/>
        </p:nvSpPr>
        <p:spPr>
          <a:xfrm>
            <a:off x="498474" y="6365703"/>
            <a:ext cx="8407400" cy="338554"/>
          </a:xfrm>
          <a:prstGeom prst="rect">
            <a:avLst/>
          </a:prstGeom>
          <a:noFill/>
        </p:spPr>
        <p:txBody>
          <a:bodyPr wrap="square" rtlCol="0">
            <a:spAutoFit/>
          </a:bodyPr>
          <a:lstStyle/>
          <a:p>
            <a:r>
              <a:rPr lang="en-US" sz="1600" dirty="0" smtClean="0"/>
              <a:t>*TRP</a:t>
            </a:r>
            <a:r>
              <a:rPr lang="en-US" sz="1600" dirty="0"/>
              <a:t>: Technical Review Panel </a:t>
            </a:r>
            <a:r>
              <a:rPr lang="en-US" sz="1600" dirty="0" smtClean="0"/>
              <a:t>GAC</a:t>
            </a:r>
            <a:r>
              <a:rPr lang="en-US" sz="1600" dirty="0"/>
              <a:t>: Grant Approvals Committee</a:t>
            </a:r>
          </a:p>
        </p:txBody>
      </p:sp>
    </p:spTree>
    <p:extLst>
      <p:ext uri="{BB962C8B-B14F-4D97-AF65-F5344CB8AC3E}">
        <p14:creationId xmlns:p14="http://schemas.microsoft.com/office/powerpoint/2010/main" val="12979861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Autofit/>
          </a:bodyPr>
          <a:lstStyle/>
          <a:p>
            <a:r>
              <a:rPr lang="en-US" sz="3600" dirty="0" smtClean="0"/>
              <a:t>Modular approach</a:t>
            </a:r>
            <a:endParaRPr lang="en-US" sz="3600" dirty="0"/>
          </a:p>
        </p:txBody>
      </p:sp>
      <p:sp>
        <p:nvSpPr>
          <p:cNvPr id="41" name="FlowTriangle"/>
          <p:cNvSpPr>
            <a:spLocks noChangeArrowheads="1"/>
          </p:cNvSpPr>
          <p:nvPr/>
        </p:nvSpPr>
        <p:spPr bwMode="gray">
          <a:xfrm rot="5400000">
            <a:off x="599053" y="3557828"/>
            <a:ext cx="1944000" cy="246185"/>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GB" sz="1400" b="1" dirty="0">
              <a:solidFill>
                <a:srgbClr val="000000"/>
              </a:solidFill>
              <a:latin typeface="Arial" pitchFamily="34" charset="0"/>
              <a:cs typeface="Arial" pitchFamily="34" charset="0"/>
            </a:endParaRPr>
          </a:p>
        </p:txBody>
      </p:sp>
      <p:sp>
        <p:nvSpPr>
          <p:cNvPr id="43" name="Rectangle 42"/>
          <p:cNvSpPr/>
          <p:nvPr/>
        </p:nvSpPr>
        <p:spPr>
          <a:xfrm>
            <a:off x="310881" y="3284984"/>
            <a:ext cx="878311" cy="432047"/>
          </a:xfrm>
          <a:prstGeom prst="rect">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Goals</a:t>
            </a:r>
          </a:p>
        </p:txBody>
      </p:sp>
      <p:sp>
        <p:nvSpPr>
          <p:cNvPr id="47" name="Rectangle 46"/>
          <p:cNvSpPr/>
          <p:nvPr/>
        </p:nvSpPr>
        <p:spPr>
          <a:xfrm>
            <a:off x="1846774" y="3284984"/>
            <a:ext cx="1262769" cy="432047"/>
          </a:xfrm>
          <a:prstGeom prst="rect">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Objectives</a:t>
            </a:r>
          </a:p>
        </p:txBody>
      </p:sp>
      <p:sp>
        <p:nvSpPr>
          <p:cNvPr id="49" name="FlowTriangle"/>
          <p:cNvSpPr>
            <a:spLocks noChangeArrowheads="1"/>
          </p:cNvSpPr>
          <p:nvPr/>
        </p:nvSpPr>
        <p:spPr bwMode="gray">
          <a:xfrm rot="5400000">
            <a:off x="2393714" y="3557828"/>
            <a:ext cx="1944000" cy="246185"/>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p>
            <a:pPr algn="ctr"/>
            <a:endParaRPr lang="en-GB" sz="1400" b="1" dirty="0">
              <a:solidFill>
                <a:srgbClr val="000000"/>
              </a:solidFill>
              <a:latin typeface="Arial" pitchFamily="34" charset="0"/>
              <a:cs typeface="Arial" pitchFamily="34" charset="0"/>
            </a:endParaRPr>
          </a:p>
        </p:txBody>
      </p:sp>
      <p:sp>
        <p:nvSpPr>
          <p:cNvPr id="50" name="Rectangle 49"/>
          <p:cNvSpPr/>
          <p:nvPr/>
        </p:nvSpPr>
        <p:spPr>
          <a:xfrm>
            <a:off x="3907313" y="2132856"/>
            <a:ext cx="1063502" cy="432048"/>
          </a:xfrm>
          <a:prstGeom prst="rect">
            <a:avLst/>
          </a:prstGeom>
          <a:solidFill>
            <a:schemeClr val="accent2">
              <a:lumMod val="20000"/>
              <a:lumOff val="80000"/>
            </a:schemeClr>
          </a:solid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Module 1</a:t>
            </a:r>
          </a:p>
        </p:txBody>
      </p:sp>
      <p:sp>
        <p:nvSpPr>
          <p:cNvPr id="52" name="Rectangle 51"/>
          <p:cNvSpPr/>
          <p:nvPr/>
        </p:nvSpPr>
        <p:spPr>
          <a:xfrm>
            <a:off x="3907313" y="3717032"/>
            <a:ext cx="1063502" cy="432048"/>
          </a:xfrm>
          <a:prstGeom prst="rect">
            <a:avLst/>
          </a:prstGeom>
          <a:solidFill>
            <a:schemeClr val="accent2">
              <a:lumMod val="20000"/>
              <a:lumOff val="80000"/>
            </a:schemeClr>
          </a:solid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Module 2</a:t>
            </a:r>
          </a:p>
        </p:txBody>
      </p:sp>
      <p:sp>
        <p:nvSpPr>
          <p:cNvPr id="53" name="Rectangle 52"/>
          <p:cNvSpPr/>
          <p:nvPr/>
        </p:nvSpPr>
        <p:spPr>
          <a:xfrm>
            <a:off x="3907313" y="5301208"/>
            <a:ext cx="1063502" cy="432048"/>
          </a:xfrm>
          <a:prstGeom prst="rect">
            <a:avLst/>
          </a:prstGeom>
          <a:solidFill>
            <a:schemeClr val="accent2">
              <a:lumMod val="20000"/>
              <a:lumOff val="80000"/>
            </a:schemeClr>
          </a:solidFill>
          <a:ln w="63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Module 3</a:t>
            </a:r>
          </a:p>
        </p:txBody>
      </p:sp>
      <p:grpSp>
        <p:nvGrpSpPr>
          <p:cNvPr id="55" name="Group 25"/>
          <p:cNvGrpSpPr/>
          <p:nvPr/>
        </p:nvGrpSpPr>
        <p:grpSpPr>
          <a:xfrm>
            <a:off x="5436097" y="1628800"/>
            <a:ext cx="1595254" cy="1008112"/>
            <a:chOff x="6321152" y="2924944"/>
            <a:chExt cx="1728192" cy="1008112"/>
          </a:xfrm>
          <a:solidFill>
            <a:schemeClr val="accent4">
              <a:lumMod val="20000"/>
              <a:lumOff val="80000"/>
            </a:schemeClr>
          </a:solidFill>
        </p:grpSpPr>
        <p:sp>
          <p:nvSpPr>
            <p:cNvPr id="56" name="Rectangle 55"/>
            <p:cNvSpPr/>
            <p:nvPr/>
          </p:nvSpPr>
          <p:spPr>
            <a:xfrm>
              <a:off x="6321152" y="2924944"/>
              <a:ext cx="1728192" cy="288032"/>
            </a:xfrm>
            <a:prstGeom prst="rect">
              <a:avLst/>
            </a:prstGeom>
            <a:grpFill/>
            <a:ln w="63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Intervention 1A</a:t>
              </a:r>
            </a:p>
          </p:txBody>
        </p:sp>
        <p:sp>
          <p:nvSpPr>
            <p:cNvPr id="58" name="Rectangle 57"/>
            <p:cNvSpPr/>
            <p:nvPr/>
          </p:nvSpPr>
          <p:spPr>
            <a:xfrm>
              <a:off x="6321152" y="3284984"/>
              <a:ext cx="1728191" cy="288032"/>
            </a:xfrm>
            <a:prstGeom prst="rect">
              <a:avLst/>
            </a:prstGeom>
            <a:grpFill/>
            <a:ln w="63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Intervention 1B</a:t>
              </a:r>
            </a:p>
          </p:txBody>
        </p:sp>
        <p:sp>
          <p:nvSpPr>
            <p:cNvPr id="59" name="Rectangle 58"/>
            <p:cNvSpPr/>
            <p:nvPr/>
          </p:nvSpPr>
          <p:spPr>
            <a:xfrm>
              <a:off x="6321152" y="3645024"/>
              <a:ext cx="1728191" cy="288032"/>
            </a:xfrm>
            <a:prstGeom prst="rect">
              <a:avLst/>
            </a:prstGeom>
            <a:grpFill/>
            <a:ln w="63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Intervention 1C</a:t>
              </a:r>
            </a:p>
          </p:txBody>
        </p:sp>
      </p:grpSp>
      <p:grpSp>
        <p:nvGrpSpPr>
          <p:cNvPr id="61" name="Group 26"/>
          <p:cNvGrpSpPr/>
          <p:nvPr/>
        </p:nvGrpSpPr>
        <p:grpSpPr>
          <a:xfrm>
            <a:off x="5436097" y="3284984"/>
            <a:ext cx="1595254" cy="1368152"/>
            <a:chOff x="6321152" y="4149080"/>
            <a:chExt cx="1728192" cy="1368152"/>
          </a:xfrm>
          <a:solidFill>
            <a:schemeClr val="accent4">
              <a:lumMod val="20000"/>
              <a:lumOff val="80000"/>
            </a:schemeClr>
          </a:solidFill>
        </p:grpSpPr>
        <p:sp>
          <p:nvSpPr>
            <p:cNvPr id="62" name="Rectangle 61"/>
            <p:cNvSpPr/>
            <p:nvPr/>
          </p:nvSpPr>
          <p:spPr>
            <a:xfrm>
              <a:off x="6321152" y="4149080"/>
              <a:ext cx="1728192" cy="288032"/>
            </a:xfrm>
            <a:prstGeom prst="rect">
              <a:avLst/>
            </a:prstGeom>
            <a:grpFill/>
            <a:ln w="63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Intervention 2A</a:t>
              </a:r>
            </a:p>
          </p:txBody>
        </p:sp>
        <p:sp>
          <p:nvSpPr>
            <p:cNvPr id="64" name="Rectangle 63"/>
            <p:cNvSpPr/>
            <p:nvPr/>
          </p:nvSpPr>
          <p:spPr>
            <a:xfrm>
              <a:off x="6321152" y="4509120"/>
              <a:ext cx="1728191" cy="288032"/>
            </a:xfrm>
            <a:prstGeom prst="rect">
              <a:avLst/>
            </a:prstGeom>
            <a:grpFill/>
            <a:ln w="63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Intervention 2B</a:t>
              </a:r>
            </a:p>
          </p:txBody>
        </p:sp>
        <p:sp>
          <p:nvSpPr>
            <p:cNvPr id="65" name="Rectangle 64"/>
            <p:cNvSpPr/>
            <p:nvPr/>
          </p:nvSpPr>
          <p:spPr>
            <a:xfrm>
              <a:off x="6321152" y="4869160"/>
              <a:ext cx="1728191" cy="288032"/>
            </a:xfrm>
            <a:prstGeom prst="rect">
              <a:avLst/>
            </a:prstGeom>
            <a:grpFill/>
            <a:ln w="63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Intervention 2C</a:t>
              </a:r>
            </a:p>
          </p:txBody>
        </p:sp>
        <p:sp>
          <p:nvSpPr>
            <p:cNvPr id="67" name="Rectangle 66"/>
            <p:cNvSpPr/>
            <p:nvPr/>
          </p:nvSpPr>
          <p:spPr>
            <a:xfrm>
              <a:off x="6321152" y="5229200"/>
              <a:ext cx="1728191" cy="288032"/>
            </a:xfrm>
            <a:prstGeom prst="rect">
              <a:avLst/>
            </a:prstGeom>
            <a:grpFill/>
            <a:ln w="63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Intervention 2D</a:t>
              </a:r>
            </a:p>
          </p:txBody>
        </p:sp>
      </p:grpSp>
      <p:cxnSp>
        <p:nvCxnSpPr>
          <p:cNvPr id="68" name="Elbow Connector 67"/>
          <p:cNvCxnSpPr>
            <a:endCxn id="50" idx="1"/>
          </p:cNvCxnSpPr>
          <p:nvPr/>
        </p:nvCxnSpPr>
        <p:spPr>
          <a:xfrm rot="5400000" flipH="1" flipV="1">
            <a:off x="2802266" y="3188049"/>
            <a:ext cx="1944216" cy="265878"/>
          </a:xfrm>
          <a:prstGeom prst="bentConnector2">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52" idx="1"/>
          </p:cNvCxnSpPr>
          <p:nvPr/>
        </p:nvCxnSpPr>
        <p:spPr>
          <a:xfrm rot="5400000" flipH="1" flipV="1">
            <a:off x="3558350" y="4016143"/>
            <a:ext cx="432048" cy="265877"/>
          </a:xfrm>
          <a:prstGeom prst="bentConnector2">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70"/>
          <p:cNvCxnSpPr>
            <a:endCxn id="53" idx="1"/>
          </p:cNvCxnSpPr>
          <p:nvPr/>
        </p:nvCxnSpPr>
        <p:spPr>
          <a:xfrm rot="16200000" flipH="1">
            <a:off x="3198310" y="4808230"/>
            <a:ext cx="1152128" cy="265877"/>
          </a:xfrm>
          <a:prstGeom prst="bentConnector2">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Elbow Connector 72"/>
          <p:cNvCxnSpPr>
            <a:endCxn id="56" idx="1"/>
          </p:cNvCxnSpPr>
          <p:nvPr/>
        </p:nvCxnSpPr>
        <p:spPr>
          <a:xfrm flipV="1">
            <a:off x="4970815" y="1772816"/>
            <a:ext cx="465282" cy="576064"/>
          </a:xfrm>
          <a:prstGeom prst="bentConnector3">
            <a:avLst>
              <a:gd name="adj1" fmla="val 50000"/>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Elbow Connector 73"/>
          <p:cNvCxnSpPr>
            <a:endCxn id="58" idx="1"/>
          </p:cNvCxnSpPr>
          <p:nvPr/>
        </p:nvCxnSpPr>
        <p:spPr>
          <a:xfrm flipV="1">
            <a:off x="4970815" y="2132856"/>
            <a:ext cx="465282" cy="216024"/>
          </a:xfrm>
          <a:prstGeom prst="bentConnector3">
            <a:avLst>
              <a:gd name="adj1" fmla="val 50000"/>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Elbow Connector 74"/>
          <p:cNvCxnSpPr>
            <a:endCxn id="59" idx="1"/>
          </p:cNvCxnSpPr>
          <p:nvPr/>
        </p:nvCxnSpPr>
        <p:spPr>
          <a:xfrm>
            <a:off x="4970815" y="2348880"/>
            <a:ext cx="465282" cy="144016"/>
          </a:xfrm>
          <a:prstGeom prst="bentConnector3">
            <a:avLst>
              <a:gd name="adj1" fmla="val 50000"/>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Elbow Connector 76"/>
          <p:cNvCxnSpPr>
            <a:endCxn id="62" idx="1"/>
          </p:cNvCxnSpPr>
          <p:nvPr/>
        </p:nvCxnSpPr>
        <p:spPr>
          <a:xfrm flipV="1">
            <a:off x="4970815" y="3429000"/>
            <a:ext cx="465282" cy="504056"/>
          </a:xfrm>
          <a:prstGeom prst="bentConnector3">
            <a:avLst>
              <a:gd name="adj1" fmla="val 50000"/>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Elbow Connector 78"/>
          <p:cNvCxnSpPr>
            <a:endCxn id="64" idx="1"/>
          </p:cNvCxnSpPr>
          <p:nvPr/>
        </p:nvCxnSpPr>
        <p:spPr>
          <a:xfrm flipV="1">
            <a:off x="4970815" y="3789040"/>
            <a:ext cx="465282" cy="144016"/>
          </a:xfrm>
          <a:prstGeom prst="bentConnector3">
            <a:avLst>
              <a:gd name="adj1" fmla="val 50000"/>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Elbow Connector 79"/>
          <p:cNvCxnSpPr>
            <a:endCxn id="65" idx="1"/>
          </p:cNvCxnSpPr>
          <p:nvPr/>
        </p:nvCxnSpPr>
        <p:spPr>
          <a:xfrm>
            <a:off x="4970815" y="3933056"/>
            <a:ext cx="465282" cy="216024"/>
          </a:xfrm>
          <a:prstGeom prst="bentConnector3">
            <a:avLst>
              <a:gd name="adj1" fmla="val 50000"/>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67" idx="1"/>
          </p:cNvCxnSpPr>
          <p:nvPr/>
        </p:nvCxnSpPr>
        <p:spPr>
          <a:xfrm>
            <a:off x="4970815" y="3933056"/>
            <a:ext cx="465282" cy="576064"/>
          </a:xfrm>
          <a:prstGeom prst="bentConnector3">
            <a:avLst>
              <a:gd name="adj1" fmla="val 50000"/>
            </a:avLst>
          </a:prstGeom>
          <a:ln>
            <a:solidFill>
              <a:srgbClr val="3366CC"/>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flipV="1">
            <a:off x="4970815" y="5373216"/>
            <a:ext cx="465282" cy="144016"/>
          </a:xfrm>
          <a:prstGeom prst="bentConnector3">
            <a:avLst>
              <a:gd name="adj1" fmla="val 50000"/>
            </a:avLst>
          </a:prstGeom>
          <a:ln>
            <a:solidFill>
              <a:srgbClr val="3366CC"/>
            </a:solidFill>
            <a:prstDash val="lgDash"/>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a:off x="4970815" y="5517232"/>
            <a:ext cx="465282" cy="216024"/>
          </a:xfrm>
          <a:prstGeom prst="bentConnector3">
            <a:avLst>
              <a:gd name="adj1" fmla="val 50000"/>
            </a:avLst>
          </a:prstGeom>
          <a:ln>
            <a:solidFill>
              <a:srgbClr val="3366CC"/>
            </a:solidFill>
            <a:prstDash val="lgDash"/>
            <a:tailEnd type="triangle" w="med" len="med"/>
          </a:ln>
        </p:spPr>
        <p:style>
          <a:lnRef idx="1">
            <a:schemeClr val="accent1"/>
          </a:lnRef>
          <a:fillRef idx="0">
            <a:schemeClr val="accent1"/>
          </a:fillRef>
          <a:effectRef idx="0">
            <a:schemeClr val="accent1"/>
          </a:effectRef>
          <a:fontRef idx="minor">
            <a:schemeClr val="tx1"/>
          </a:fontRef>
        </p:style>
      </p:cxnSp>
      <p:sp>
        <p:nvSpPr>
          <p:cNvPr id="85" name="Right Brace 84"/>
          <p:cNvSpPr/>
          <p:nvPr/>
        </p:nvSpPr>
        <p:spPr>
          <a:xfrm>
            <a:off x="7031351" y="1556792"/>
            <a:ext cx="398814" cy="4392488"/>
          </a:xfrm>
          <a:prstGeom prst="rightBrace">
            <a:avLst/>
          </a:prstGeom>
          <a:ln>
            <a:solidFill>
              <a:srgbClr val="8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Rectangle 85"/>
          <p:cNvSpPr/>
          <p:nvPr/>
        </p:nvSpPr>
        <p:spPr>
          <a:xfrm>
            <a:off x="7363696" y="2852936"/>
            <a:ext cx="1719415" cy="172819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base">
              <a:buClr>
                <a:srgbClr val="177B57"/>
              </a:buClr>
              <a:buSzPct val="100000"/>
              <a:buFont typeface="Arial"/>
              <a:buChar char="•"/>
            </a:pPr>
            <a:r>
              <a:rPr lang="en-US" sz="1600" dirty="0" smtClean="0">
                <a:solidFill>
                  <a:srgbClr val="000000"/>
                </a:solidFill>
                <a:latin typeface="Arial"/>
              </a:rPr>
              <a:t>Description of activities</a:t>
            </a:r>
          </a:p>
          <a:p>
            <a:pPr marL="171450" indent="-171450" fontAlgn="base">
              <a:buClr>
                <a:srgbClr val="177B57"/>
              </a:buClr>
              <a:buSzPct val="100000"/>
              <a:buFont typeface="Arial"/>
              <a:buChar char="•"/>
            </a:pPr>
            <a:r>
              <a:rPr lang="en-US" sz="1600" dirty="0" smtClean="0">
                <a:solidFill>
                  <a:srgbClr val="000000"/>
                </a:solidFill>
                <a:latin typeface="Arial"/>
              </a:rPr>
              <a:t>Responsible PR</a:t>
            </a:r>
          </a:p>
          <a:p>
            <a:pPr marL="171450" indent="-171450" fontAlgn="base">
              <a:buClr>
                <a:srgbClr val="177B57"/>
              </a:buClr>
              <a:buSzPct val="100000"/>
              <a:buFont typeface="Arial"/>
              <a:buChar char="•"/>
            </a:pPr>
            <a:r>
              <a:rPr lang="en-US" sz="1600" dirty="0" smtClean="0">
                <a:solidFill>
                  <a:srgbClr val="000000"/>
                </a:solidFill>
                <a:latin typeface="Arial"/>
              </a:rPr>
              <a:t>Budget</a:t>
            </a:r>
            <a:endParaRPr lang="en-US" sz="1600" b="1" i="1" dirty="0" smtClean="0">
              <a:solidFill>
                <a:schemeClr val="tx1"/>
              </a:solidFill>
            </a:endParaRPr>
          </a:p>
        </p:txBody>
      </p:sp>
      <p:sp>
        <p:nvSpPr>
          <p:cNvPr id="93" name="Rectangle 92"/>
          <p:cNvSpPr/>
          <p:nvPr/>
        </p:nvSpPr>
        <p:spPr>
          <a:xfrm>
            <a:off x="185051" y="4149080"/>
            <a:ext cx="1129972" cy="6480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Impact indicators</a:t>
            </a:r>
          </a:p>
        </p:txBody>
      </p:sp>
      <p:sp>
        <p:nvSpPr>
          <p:cNvPr id="94" name="Rectangle 93"/>
          <p:cNvSpPr/>
          <p:nvPr/>
        </p:nvSpPr>
        <p:spPr>
          <a:xfrm>
            <a:off x="1846774" y="4149080"/>
            <a:ext cx="1262910" cy="6480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chemeClr val="tx1"/>
                </a:solidFill>
              </a:rPr>
              <a:t>Outcome indicators</a:t>
            </a:r>
          </a:p>
        </p:txBody>
      </p:sp>
      <p:cxnSp>
        <p:nvCxnSpPr>
          <p:cNvPr id="95" name="Straight Arrow Connector 94"/>
          <p:cNvCxnSpPr>
            <a:stCxn id="43" idx="2"/>
            <a:endCxn id="93" idx="0"/>
          </p:cNvCxnSpPr>
          <p:nvPr/>
        </p:nvCxnSpPr>
        <p:spPr>
          <a:xfrm>
            <a:off x="750037" y="3717032"/>
            <a:ext cx="0" cy="432049"/>
          </a:xfrm>
          <a:prstGeom prst="straightConnector1">
            <a:avLst/>
          </a:prstGeom>
          <a:ln>
            <a:solidFill>
              <a:srgbClr val="80808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7" idx="2"/>
            <a:endCxn id="94" idx="0"/>
          </p:cNvCxnSpPr>
          <p:nvPr/>
        </p:nvCxnSpPr>
        <p:spPr>
          <a:xfrm>
            <a:off x="2478159" y="3717032"/>
            <a:ext cx="70" cy="432049"/>
          </a:xfrm>
          <a:prstGeom prst="straightConnector1">
            <a:avLst/>
          </a:prstGeom>
          <a:ln>
            <a:solidFill>
              <a:srgbClr val="80808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6200000">
            <a:off x="2166737" y="3240351"/>
            <a:ext cx="3219029" cy="427979"/>
          </a:xfrm>
          <a:prstGeom prst="rect">
            <a:avLst/>
          </a:prstGeom>
          <a:noFill/>
        </p:spPr>
        <p:txBody>
          <a:bodyPr wrap="square" tIns="90000" bIns="90000" rtlCol="0">
            <a:spAutoFit/>
          </a:bodyPr>
          <a:lstStyle/>
          <a:p>
            <a:pPr fontAlgn="base">
              <a:buClr>
                <a:srgbClr val="177B57"/>
              </a:buClr>
              <a:buSzPct val="100000"/>
            </a:pPr>
            <a:r>
              <a:rPr lang="en-US" sz="1600" dirty="0">
                <a:solidFill>
                  <a:srgbClr val="FF0000"/>
                </a:solidFill>
              </a:rPr>
              <a:t>Coverage / output indicators</a:t>
            </a:r>
          </a:p>
        </p:txBody>
      </p:sp>
    </p:spTree>
    <p:extLst>
      <p:ext uri="{BB962C8B-B14F-4D97-AF65-F5344CB8AC3E}">
        <p14:creationId xmlns:p14="http://schemas.microsoft.com/office/powerpoint/2010/main" val="26012573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4232" y="228600"/>
            <a:ext cx="8153400" cy="990600"/>
          </a:xfrm>
        </p:spPr>
        <p:txBody>
          <a:bodyPr>
            <a:normAutofit fontScale="90000"/>
          </a:bodyPr>
          <a:lstStyle/>
          <a:p>
            <a:r>
              <a:rPr lang="en-US" b="1" dirty="0" smtClean="0"/>
              <a:t/>
            </a:r>
            <a:br>
              <a:rPr lang="en-US" b="1" dirty="0" smtClean="0"/>
            </a:br>
            <a:r>
              <a:rPr lang="en-US" sz="4900" dirty="0" smtClean="0"/>
              <a:t>Preparation for NFM </a:t>
            </a:r>
            <a:r>
              <a:rPr lang="en-US" sz="4900" dirty="0"/>
              <a:t/>
            </a:r>
            <a:br>
              <a:rPr lang="en-US" sz="4900" dirty="0"/>
            </a:br>
            <a:endParaRPr lang="en-US" sz="4900" dirty="0"/>
          </a:p>
        </p:txBody>
      </p:sp>
      <p:sp>
        <p:nvSpPr>
          <p:cNvPr id="4" name="Content Placeholder 3"/>
          <p:cNvSpPr>
            <a:spLocks noGrp="1"/>
          </p:cNvSpPr>
          <p:nvPr>
            <p:ph sz="quarter" idx="1"/>
          </p:nvPr>
        </p:nvSpPr>
        <p:spPr/>
        <p:txBody>
          <a:bodyPr/>
          <a:lstStyle/>
          <a:p>
            <a:pPr marL="514350" indent="-514350">
              <a:buFont typeface="+mj-lt"/>
              <a:buAutoNum type="arabicPeriod"/>
            </a:pPr>
            <a:r>
              <a:rPr lang="en-US" dirty="0" smtClean="0"/>
              <a:t>Plan </a:t>
            </a:r>
            <a:r>
              <a:rPr lang="en-US" dirty="0"/>
              <a:t>a</a:t>
            </a:r>
            <a:r>
              <a:rPr lang="en-US" dirty="0" smtClean="0"/>
              <a:t>head </a:t>
            </a:r>
          </a:p>
          <a:p>
            <a:pPr marL="514350" indent="-514350">
              <a:buFont typeface="+mj-lt"/>
              <a:buAutoNum type="arabicPeriod"/>
            </a:pPr>
            <a:r>
              <a:rPr lang="en-US" dirty="0" smtClean="0"/>
              <a:t>Strengthen National Strategies </a:t>
            </a:r>
          </a:p>
          <a:p>
            <a:pPr marL="514350" indent="-514350">
              <a:buFont typeface="+mj-lt"/>
              <a:buAutoNum type="arabicPeriod"/>
            </a:pPr>
            <a:r>
              <a:rPr lang="en-US" dirty="0" smtClean="0"/>
              <a:t>Involve key groups</a:t>
            </a:r>
          </a:p>
          <a:p>
            <a:pPr marL="514350" indent="-514350">
              <a:buFont typeface="+mj-lt"/>
              <a:buAutoNum type="arabicPeriod"/>
            </a:pPr>
            <a:r>
              <a:rPr lang="en-US" dirty="0" smtClean="0"/>
              <a:t>Consolidate information and update data </a:t>
            </a:r>
          </a:p>
          <a:p>
            <a:pPr marL="514350" indent="-514350">
              <a:buFont typeface="+mj-lt"/>
              <a:buAutoNum type="arabicPeriod"/>
            </a:pPr>
            <a:r>
              <a:rPr lang="en-US" dirty="0" smtClean="0"/>
              <a:t>Ensure CCM and PR will be able to do the work </a:t>
            </a:r>
          </a:p>
          <a:p>
            <a:pPr>
              <a:buFont typeface="Wingdings" charset="2"/>
              <a:buChar char="u"/>
            </a:pPr>
            <a:endParaRPr lang="en-US" dirty="0"/>
          </a:p>
        </p:txBody>
      </p:sp>
    </p:spTree>
    <p:extLst>
      <p:ext uri="{BB962C8B-B14F-4D97-AF65-F5344CB8AC3E}">
        <p14:creationId xmlns:p14="http://schemas.microsoft.com/office/powerpoint/2010/main" val="30831656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524000"/>
            <a:ext cx="5486400" cy="1524000"/>
          </a:xfrm>
        </p:spPr>
        <p:txBody>
          <a:bodyPr/>
          <a:lstStyle/>
          <a:p>
            <a:pPr algn="ctr">
              <a:buNone/>
            </a:pPr>
            <a:r>
              <a:rPr lang="en-US" dirty="0" smtClean="0">
                <a:solidFill>
                  <a:schemeClr val="tx1"/>
                </a:solidFill>
              </a:rPr>
              <a:t>Questions and Comments</a:t>
            </a:r>
            <a:endParaRPr lang="en-US" dirty="0"/>
          </a:p>
        </p:txBody>
      </p:sp>
    </p:spTree>
    <p:extLst>
      <p:ext uri="{BB962C8B-B14F-4D97-AF65-F5344CB8AC3E}">
        <p14:creationId xmlns:p14="http://schemas.microsoft.com/office/powerpoint/2010/main" val="343333234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R DB ppt template">
  <a:themeElements>
    <a:clrScheme name="PR DB">
      <a:dk1>
        <a:srgbClr val="002060"/>
      </a:dk1>
      <a:lt1>
        <a:sysClr val="window" lastClr="FFFFFF"/>
      </a:lt1>
      <a:dk2>
        <a:srgbClr val="000000"/>
      </a:dk2>
      <a:lt2>
        <a:srgbClr val="FFFFFF"/>
      </a:lt2>
      <a:accent1>
        <a:srgbClr val="455A64"/>
      </a:accent1>
      <a:accent2>
        <a:srgbClr val="16556F"/>
      </a:accent2>
      <a:accent3>
        <a:srgbClr val="75BBC8"/>
      </a:accent3>
      <a:accent4>
        <a:srgbClr val="EE5B42"/>
      </a:accent4>
      <a:accent5>
        <a:srgbClr val="C5CFD3"/>
      </a:accent5>
      <a:accent6>
        <a:srgbClr val="5F006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ormAutofit/>
      </a:bodyPr>
      <a:lstStyle>
        <a:defPPr>
          <a:defRPr dirty="0"/>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2440</TotalTime>
  <Words>1347</Words>
  <Application>Microsoft Macintosh PowerPoint</Application>
  <PresentationFormat>On-screen Show (4:3)</PresentationFormat>
  <Paragraphs>226</Paragraphs>
  <Slides>24</Slides>
  <Notes>16</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Median</vt:lpstr>
      <vt:lpstr>1_Median</vt:lpstr>
      <vt:lpstr>1_PR DB ppt template</vt:lpstr>
      <vt:lpstr>New Funding Model (NFM)</vt:lpstr>
      <vt:lpstr>Old vs. the New </vt:lpstr>
      <vt:lpstr>Key Features</vt:lpstr>
      <vt:lpstr>Key Features</vt:lpstr>
      <vt:lpstr>Allocation Formula </vt:lpstr>
      <vt:lpstr>NFM Process </vt:lpstr>
      <vt:lpstr>Modular approach</vt:lpstr>
      <vt:lpstr> Preparation for NFM  </vt:lpstr>
      <vt:lpstr>PowerPoint Presentation</vt:lpstr>
      <vt:lpstr>Performance-Based Disbursements</vt:lpstr>
      <vt:lpstr>CCM Oversight Cycle</vt:lpstr>
      <vt:lpstr>Purpose of Site Visit</vt:lpstr>
      <vt:lpstr>Challenges to grant oversight</vt:lpstr>
      <vt:lpstr>Keys to Successful CCM Oversight</vt:lpstr>
      <vt:lpstr>Dashboards for CCMs and PRs </vt:lpstr>
      <vt:lpstr>PowerPoint Presentation</vt:lpstr>
      <vt:lpstr>PowerPoint Presentation</vt:lpstr>
      <vt:lpstr>Support </vt:lpstr>
      <vt:lpstr>Performance Framework</vt:lpstr>
      <vt:lpstr>PowerPoint Presentation</vt:lpstr>
      <vt:lpstr>Key terms in PF</vt:lpstr>
      <vt:lpstr>PowerPoint Presentation</vt:lpstr>
      <vt:lpstr>PU/DR</vt:lpstr>
      <vt:lpstr>PowerPoint Presentation</vt:lpstr>
    </vt:vector>
  </TitlesOfParts>
  <Company>MSH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lkos</dc:creator>
  <cp:lastModifiedBy>Dechen Wangmo</cp:lastModifiedBy>
  <cp:revision>127</cp:revision>
  <cp:lastPrinted>2013-01-31T11:48:45Z</cp:lastPrinted>
  <dcterms:created xsi:type="dcterms:W3CDTF">2007-10-19T19:34:53Z</dcterms:created>
  <dcterms:modified xsi:type="dcterms:W3CDTF">2016-05-25T18:25:03Z</dcterms:modified>
</cp:coreProperties>
</file>