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86" r:id="rId3"/>
    <p:sldId id="288" r:id="rId4"/>
    <p:sldId id="289" r:id="rId5"/>
    <p:sldId id="28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5B3DA-A76E-4775-8044-0A1F2544E467}" type="datetimeFigureOut">
              <a:rPr lang="en-US" smtClean="0"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730B7-FD20-4193-9CDF-81B8891E5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0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0FB2D-0CD1-4F1A-9E7F-DA56C3F4EB28}" type="datetimeFigureOut">
              <a:rPr lang="en-US" smtClean="0"/>
              <a:pPr/>
              <a:t>6/24/2016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7C13-6D6C-4E52-B4B3-33A47CB154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tel:+975-%202%20331751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505201"/>
            <a:ext cx="8305800" cy="1828799"/>
          </a:xfrm>
        </p:spPr>
        <p:txBody>
          <a:bodyPr>
            <a:noAutofit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914400"/>
            <a:ext cx="7239000" cy="2667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Bhutan CCM : 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(Regional and Global representation)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38400" y="4114800"/>
            <a:ext cx="4038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en-US" sz="1200" dirty="0" smtClean="0"/>
              <a:t>Country Coordinating Mechanism (CCM) Secretariat</a:t>
            </a:r>
            <a:br>
              <a:rPr lang="en-US" sz="1200" dirty="0" smtClean="0"/>
            </a:br>
            <a:r>
              <a:rPr lang="en-US" sz="1200" dirty="0" smtClean="0"/>
              <a:t>The Global Fund to fight HIV/AIDs, Tuberculosis and Malaria</a:t>
            </a:r>
            <a:br>
              <a:rPr lang="en-US" sz="1200" dirty="0" smtClean="0"/>
            </a:br>
            <a:r>
              <a:rPr lang="en-US" sz="1200" dirty="0" err="1" smtClean="0"/>
              <a:t>P.O.Box</a:t>
            </a:r>
            <a:r>
              <a:rPr lang="en-US" sz="1200" dirty="0" smtClean="0"/>
              <a:t># 726, Ministry of Health Building</a:t>
            </a:r>
            <a:br>
              <a:rPr lang="en-US" sz="1200" dirty="0" smtClean="0"/>
            </a:br>
            <a:r>
              <a:rPr lang="en-US" sz="1200" dirty="0" smtClean="0"/>
              <a:t>Thimphu: Bhutan</a:t>
            </a:r>
            <a:br>
              <a:rPr lang="en-US" sz="12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Tel/Fax: </a:t>
            </a:r>
            <a:r>
              <a:rPr lang="en-US" sz="1200" dirty="0" smtClean="0">
                <a:hlinkClick r:id="rId2"/>
              </a:rPr>
              <a:t>+975- 2 331751</a:t>
            </a:r>
            <a:endParaRPr lang="en-US" sz="1200" dirty="0" smtClean="0"/>
          </a:p>
          <a:p>
            <a:pPr lvl="0" algn="ctr">
              <a:spcBef>
                <a:spcPct val="20000"/>
              </a:spcBef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URL: bhutan.org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042120"/>
            <a:ext cx="187019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http://www.bhutanccm.org/wp-content/themes/bhutanccm/img/global-fund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6096000"/>
            <a:ext cx="1981200" cy="394751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026675"/>
            <a:ext cx="187019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http://www.bhutanccm.org/wp-content/themes/bhutanccm/img/global-fund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8111" y="6082249"/>
            <a:ext cx="1981200" cy="39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SEAR Constituency (Region by WHO) Meeting / The Global Fund pre- Board meeting. </a:t>
            </a:r>
          </a:p>
          <a:p>
            <a:pPr lvl="1"/>
            <a:r>
              <a:rPr lang="en-US" dirty="0" smtClean="0"/>
              <a:t>Meets two times a year </a:t>
            </a:r>
          </a:p>
          <a:p>
            <a:pPr lvl="1"/>
            <a:r>
              <a:rPr lang="en-US" dirty="0" smtClean="0"/>
              <a:t>Countries : Bhutan, Bangladesh, Thailand, Nepal, Indonesia, Sri Lanka, Myanmar, India, Maldives. </a:t>
            </a:r>
          </a:p>
          <a:p>
            <a:pPr lvl="1"/>
            <a:r>
              <a:rPr lang="en-US" dirty="0" smtClean="0"/>
              <a:t>Coordinated with financial support of WHO/SEARO (Regional Advisor/GF Focal Point)</a:t>
            </a:r>
          </a:p>
          <a:p>
            <a:pPr lvl="1"/>
            <a:r>
              <a:rPr lang="en-US" dirty="0" smtClean="0"/>
              <a:t>SEAR Constituency Focal Point (office)  </a:t>
            </a:r>
          </a:p>
          <a:p>
            <a:pPr lvl="1"/>
            <a:r>
              <a:rPr lang="en-US" dirty="0" smtClean="0"/>
              <a:t>Office of CFP – terms two years (alphabetical order)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8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Key outcomes of SEA Region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Suggestion for Transition to BHTF- Alternative mechanism of funding in Bhutan (SEAR meeting in Bhutan)</a:t>
            </a:r>
          </a:p>
          <a:p>
            <a:endParaRPr lang="en-US" dirty="0" smtClean="0"/>
          </a:p>
          <a:p>
            <a:r>
              <a:rPr lang="en-US" dirty="0" smtClean="0"/>
              <a:t>Cross Border Malaria Intervention</a:t>
            </a:r>
          </a:p>
          <a:p>
            <a:pPr lvl="1"/>
            <a:r>
              <a:rPr lang="en-US" dirty="0" smtClean="0"/>
              <a:t>Regional Hub/ Secretariat in WHO </a:t>
            </a:r>
          </a:p>
          <a:p>
            <a:pPr lvl="1"/>
            <a:r>
              <a:rPr lang="en-US" dirty="0" smtClean="0"/>
              <a:t>Countries : India, Bhutan, Bangladesh, Nepal, and Myanmar.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 for cross </a:t>
            </a:r>
            <a:r>
              <a:rPr lang="en-US" dirty="0"/>
              <a:t>border </a:t>
            </a:r>
            <a:r>
              <a:rPr lang="en-US" sz="3200" dirty="0" smtClean="0"/>
              <a:t>collaboration</a:t>
            </a:r>
            <a:r>
              <a:rPr lang="en-US" dirty="0" smtClean="0"/>
              <a:t> in other two diseases as well.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5221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Grant (CCM SC Meeting)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CCM Steering Committee Meeting for MSA grant </a:t>
            </a:r>
            <a:r>
              <a:rPr lang="en-US" dirty="0"/>
              <a:t>(</a:t>
            </a:r>
            <a:r>
              <a:rPr lang="en-US" dirty="0" smtClean="0"/>
              <a:t>MSM </a:t>
            </a:r>
            <a:r>
              <a:rPr lang="en-US" dirty="0" smtClean="0"/>
              <a:t>and TG </a:t>
            </a:r>
            <a:r>
              <a:rPr lang="en-US" dirty="0" smtClean="0"/>
              <a:t>Community). </a:t>
            </a:r>
            <a:endParaRPr lang="en-US" dirty="0" smtClean="0"/>
          </a:p>
          <a:p>
            <a:r>
              <a:rPr lang="en-US" dirty="0" smtClean="0"/>
              <a:t>PR- UNDP (Regional)</a:t>
            </a:r>
          </a:p>
          <a:p>
            <a:r>
              <a:rPr lang="en-US" dirty="0" smtClean="0"/>
              <a:t>Bhutan – NACP, </a:t>
            </a:r>
            <a:r>
              <a:rPr lang="en-US" dirty="0" err="1" smtClean="0"/>
              <a:t>Lhaksam</a:t>
            </a:r>
            <a:endParaRPr lang="en-US" dirty="0" smtClean="0"/>
          </a:p>
          <a:p>
            <a:r>
              <a:rPr lang="en-US" dirty="0" smtClean="0"/>
              <a:t>Extension up to Dec 2017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Global Fund Board</a:t>
            </a:r>
          </a:p>
          <a:p>
            <a:pPr lvl="1"/>
            <a:r>
              <a:rPr lang="en-US" dirty="0" smtClean="0"/>
              <a:t>Meets 2 times a year </a:t>
            </a:r>
          </a:p>
          <a:p>
            <a:pPr lvl="1"/>
            <a:r>
              <a:rPr lang="en-US" dirty="0" smtClean="0"/>
              <a:t>SEAR Constituency representation in the GF Board as Member and Alternate.</a:t>
            </a:r>
          </a:p>
          <a:p>
            <a:pPr lvl="1"/>
            <a:r>
              <a:rPr lang="en-US" dirty="0" smtClean="0"/>
              <a:t>Members and Alternate – GF Board (alphabetic)  </a:t>
            </a:r>
          </a:p>
          <a:p>
            <a:pPr lvl="1"/>
            <a:r>
              <a:rPr lang="en-US" dirty="0" smtClean="0"/>
              <a:t>Other CCM members of SEAR Countries take turn to participate in the GF </a:t>
            </a:r>
            <a:r>
              <a:rPr lang="en-US" dirty="0"/>
              <a:t>B</a:t>
            </a:r>
            <a:r>
              <a:rPr lang="en-US" dirty="0" smtClean="0"/>
              <a:t>oard meetings(in alphabetic order)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2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232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 </vt:lpstr>
      <vt:lpstr>Regional </vt:lpstr>
      <vt:lpstr>Key outcomes of SEA Region Meeting </vt:lpstr>
      <vt:lpstr>Regional Grant (CCM SC Meeting)</vt:lpstr>
      <vt:lpstr>Global representation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62</cp:revision>
  <cp:lastPrinted>2016-03-29T02:38:37Z</cp:lastPrinted>
  <dcterms:created xsi:type="dcterms:W3CDTF">2015-12-17T18:18:16Z</dcterms:created>
  <dcterms:modified xsi:type="dcterms:W3CDTF">2016-06-24T11:14:15Z</dcterms:modified>
</cp:coreProperties>
</file>